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EC00-8F58-45F6-8B1D-DFF5DD980FB3}" type="datetimeFigureOut">
              <a:rPr lang="th-TH" smtClean="0"/>
              <a:t>18/01/58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CCF6-35F7-4D0D-B007-1AF39E44E12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CCF6-35F7-4D0D-B007-1AF39E44E12A}" type="slidenum">
              <a:rPr lang="th-TH" smtClean="0"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C07F22-67EF-4C2A-92A3-82973F326406}" type="datetimeFigureOut">
              <a:rPr lang="th-TH" smtClean="0"/>
              <a:pPr/>
              <a:t>18/01/58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7E1865-8E08-46E4-A1F3-72EE4D88D23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5720" y="214290"/>
            <a:ext cx="8572560" cy="3429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24459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กำหนดโจทย์การวิจัยแบบ</a:t>
            </a:r>
            <a:r>
              <a:rPr lang="th-TH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การที่สอดคล้องกับนโยบายการวิจัยของประเทศ  ตามบริบทของชุมชน  และงานตามภารกิจหลัก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87042"/>
          </a:xfrm>
        </p:spPr>
        <p:txBody>
          <a:bodyPr>
            <a:normAutofit fontScale="40000" lnSpcReduction="20000"/>
          </a:bodyPr>
          <a:lstStyle/>
          <a:p>
            <a:r>
              <a:rPr lang="th-TH" sz="6700" dirty="0" smtClean="0">
                <a:solidFill>
                  <a:schemeClr val="tx1"/>
                </a:solidFill>
              </a:rPr>
              <a:t>รอง</a:t>
            </a:r>
            <a:r>
              <a:rPr lang="th-TH" sz="6700" dirty="0" smtClean="0">
                <a:solidFill>
                  <a:schemeClr val="tx1"/>
                </a:solidFill>
              </a:rPr>
              <a:t>ศาสตราจารย์ ดร.วิลาศ   พุ่มพิมล</a:t>
            </a:r>
          </a:p>
          <a:p>
            <a:r>
              <a:rPr lang="th-TH" sz="6700" dirty="0" smtClean="0">
                <a:solidFill>
                  <a:schemeClr val="tx1"/>
                </a:solidFill>
              </a:rPr>
              <a:t>คณะวิทยาศาสตร์ </a:t>
            </a:r>
          </a:p>
          <a:p>
            <a:r>
              <a:rPr lang="th-TH" sz="6700" dirty="0" smtClean="0">
                <a:solidFill>
                  <a:schemeClr val="tx1"/>
                </a:solidFill>
              </a:rPr>
              <a:t>มหาวิทยาลัยราช</a:t>
            </a:r>
            <a:r>
              <a:rPr lang="th-TH" sz="6700" dirty="0" err="1" smtClean="0">
                <a:solidFill>
                  <a:schemeClr val="tx1"/>
                </a:solidFill>
              </a:rPr>
              <a:t>ภัฏ</a:t>
            </a:r>
            <a:r>
              <a:rPr lang="th-TH" sz="6700" dirty="0" smtClean="0">
                <a:solidFill>
                  <a:schemeClr val="tx1"/>
                </a:solidFill>
              </a:rPr>
              <a:t>ลำปาง</a:t>
            </a:r>
            <a:endParaRPr lang="th-TH" sz="6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864" t="27344" r="18741" b="30664"/>
          <a:stretch>
            <a:fillRect/>
          </a:stretch>
        </p:blipFill>
        <p:spPr bwMode="auto">
          <a:xfrm>
            <a:off x="157796" y="1928802"/>
            <a:ext cx="877192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การรองรับการเข้าสู่ประชาคมอาเซียน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373" t="29297" r="13250" b="32617"/>
          <a:stretch>
            <a:fillRect/>
          </a:stretch>
        </p:blipFill>
        <p:spPr bwMode="auto">
          <a:xfrm>
            <a:off x="214282" y="2285992"/>
            <a:ext cx="8715436" cy="261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การกำหนดโจทย์วิจัยแบบ</a:t>
            </a:r>
            <a:r>
              <a:rPr lang="th-TH" dirty="0" err="1" smtClean="0"/>
              <a:t>บูรณา</a:t>
            </a:r>
            <a:r>
              <a:rPr lang="th-TH" dirty="0" smtClean="0"/>
              <a:t>การที่สอดคล้องกับงานตามภารกิจหลัก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th-TH" dirty="0" smtClean="0"/>
              <a:t>รศ.นพ.สมชาติ  โตรักษา</a:t>
            </a:r>
            <a:endParaRPr lang="th-TH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2277" t="23437" r="14348" b="16992"/>
          <a:stretch>
            <a:fillRect/>
          </a:stretch>
        </p:blipFill>
        <p:spPr bwMode="auto">
          <a:xfrm>
            <a:off x="1714480" y="1857364"/>
            <a:ext cx="564360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0663" t="24222" r="24668" b="16419"/>
          <a:stretch>
            <a:fillRect/>
          </a:stretch>
        </p:blipFill>
        <p:spPr bwMode="auto">
          <a:xfrm>
            <a:off x="1714480" y="1928802"/>
            <a:ext cx="573708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0663" t="22032" r="24668" b="19597"/>
          <a:stretch>
            <a:fillRect/>
          </a:stretch>
        </p:blipFill>
        <p:spPr bwMode="auto">
          <a:xfrm>
            <a:off x="1714480" y="1928802"/>
            <a:ext cx="583418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1946" t="16843" r="13616" b="24364"/>
          <a:stretch>
            <a:fillRect/>
          </a:stretch>
        </p:blipFill>
        <p:spPr bwMode="auto">
          <a:xfrm>
            <a:off x="1734956" y="1854563"/>
            <a:ext cx="5766002" cy="428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201" t="22644" r="24668" b="19922"/>
          <a:stretch>
            <a:fillRect/>
          </a:stretch>
        </p:blipFill>
        <p:spPr bwMode="auto">
          <a:xfrm>
            <a:off x="1643042" y="1928802"/>
            <a:ext cx="585791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5493" t="17796" r="10017" b="24046"/>
          <a:stretch>
            <a:fillRect/>
          </a:stretch>
        </p:blipFill>
        <p:spPr bwMode="auto">
          <a:xfrm>
            <a:off x="1643042" y="1928802"/>
            <a:ext cx="592935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8877" t="26377" r="34495" b="24364"/>
          <a:stretch>
            <a:fillRect/>
          </a:stretch>
        </p:blipFill>
        <p:spPr bwMode="auto">
          <a:xfrm>
            <a:off x="1643042" y="1857364"/>
            <a:ext cx="585791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2394" t="18555" r="15446" b="10156"/>
          <a:stretch>
            <a:fillRect/>
          </a:stretch>
        </p:blipFill>
        <p:spPr bwMode="auto">
          <a:xfrm>
            <a:off x="1571604" y="357166"/>
            <a:ext cx="600079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2394" t="42969" r="15446" b="40429"/>
          <a:stretch>
            <a:fillRect/>
          </a:stretch>
        </p:blipFill>
        <p:spPr bwMode="auto">
          <a:xfrm>
            <a:off x="1571604" y="4929198"/>
            <a:ext cx="600079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766" t="27344" r="43997" b="24804"/>
          <a:stretch>
            <a:fillRect/>
          </a:stretch>
        </p:blipFill>
        <p:spPr bwMode="auto">
          <a:xfrm>
            <a:off x="1571604" y="1831387"/>
            <a:ext cx="6000792" cy="445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1038" t="27966" r="2334" b="24364"/>
          <a:stretch>
            <a:fillRect/>
          </a:stretch>
        </p:blipFill>
        <p:spPr bwMode="auto">
          <a:xfrm>
            <a:off x="1590654" y="1785926"/>
            <a:ext cx="605318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1038" t="31144" r="2334" b="21186"/>
          <a:stretch>
            <a:fillRect/>
          </a:stretch>
        </p:blipFill>
        <p:spPr bwMode="auto">
          <a:xfrm>
            <a:off x="1643042" y="1785926"/>
            <a:ext cx="6072230" cy="444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943" t="35911" r="43429" b="16419"/>
          <a:stretch>
            <a:fillRect/>
          </a:stretch>
        </p:blipFill>
        <p:spPr bwMode="auto">
          <a:xfrm>
            <a:off x="1714480" y="1928802"/>
            <a:ext cx="5929354" cy="433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การทำวิจัยในงานประจำ </a:t>
            </a:r>
            <a:r>
              <a:rPr lang="en-US" dirty="0" smtClean="0"/>
              <a:t>(R2R)</a:t>
            </a:r>
            <a:endParaRPr lang="th-TH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1038" t="29555" r="2334" b="21186"/>
          <a:stretch>
            <a:fillRect/>
          </a:stretch>
        </p:blipFill>
        <p:spPr bwMode="auto">
          <a:xfrm>
            <a:off x="1643042" y="1643051"/>
            <a:ext cx="623584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>
              <a:latin typeface="Angsana News" pitchFamily="18" charset="-34"/>
              <a:cs typeface="Angsana News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8038" t="33398" r="10468" b="32422"/>
          <a:stretch>
            <a:fillRect/>
          </a:stretch>
        </p:blipFill>
        <p:spPr bwMode="auto">
          <a:xfrm>
            <a:off x="642910" y="2500306"/>
            <a:ext cx="800105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3357554" y="4357694"/>
            <a:ext cx="321471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7429520" y="2928934"/>
            <a:ext cx="78581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00100" y="4714884"/>
            <a:ext cx="214314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00100" y="3286124"/>
            <a:ext cx="857256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5373" t="21484" r="11603" b="16992"/>
          <a:stretch>
            <a:fillRect/>
          </a:stretch>
        </p:blipFill>
        <p:spPr bwMode="auto">
          <a:xfrm>
            <a:off x="571472" y="1928802"/>
            <a:ext cx="800105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413" t="11719" r="19839" b="57031"/>
          <a:stretch>
            <a:fillRect/>
          </a:stretch>
        </p:blipFill>
        <p:spPr bwMode="auto">
          <a:xfrm>
            <a:off x="66909" y="2071678"/>
            <a:ext cx="886280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413" t="42969" r="19839" b="21875"/>
          <a:stretch>
            <a:fillRect/>
          </a:stretch>
        </p:blipFill>
        <p:spPr bwMode="auto">
          <a:xfrm>
            <a:off x="214282" y="2143116"/>
            <a:ext cx="870551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766" t="23437" r="19839" b="41406"/>
          <a:stretch>
            <a:fillRect/>
          </a:stretch>
        </p:blipFill>
        <p:spPr bwMode="auto">
          <a:xfrm>
            <a:off x="142844" y="2071678"/>
            <a:ext cx="873131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1503" t="44141" r="20139" b="37304"/>
          <a:stretch>
            <a:fillRect/>
          </a:stretch>
        </p:blipFill>
        <p:spPr bwMode="auto">
          <a:xfrm>
            <a:off x="142844" y="2285992"/>
            <a:ext cx="8715436" cy="16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นโยบายและยุทธศาสตร์การวิจัยแห่งชาติฉบับที่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8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/>
              <a:t> </a:t>
            </a:r>
            <a:r>
              <a:rPr lang="th-TH" dirty="0" smtClean="0"/>
              <a:t>พ.ศ. </a:t>
            </a:r>
            <a:r>
              <a:rPr lang="en-US" dirty="0" smtClean="0">
                <a:latin typeface="Angsana News" pitchFamily="18" charset="-34"/>
                <a:cs typeface="Angsana News" pitchFamily="18" charset="-34"/>
              </a:rPr>
              <a:t>2555-2559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668" t="31250" r="19289" b="32617"/>
          <a:stretch>
            <a:fillRect/>
          </a:stretch>
        </p:blipFill>
        <p:spPr bwMode="auto">
          <a:xfrm>
            <a:off x="133190" y="2262894"/>
            <a:ext cx="8725090" cy="295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</TotalTime>
  <Words>244</Words>
  <Application>Microsoft Office PowerPoint</Application>
  <PresentationFormat>นำเสนอทางหน้าจอ (4:3)</PresentationFormat>
  <Paragraphs>28</Paragraphs>
  <Slides>25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ตรงกลาง</vt:lpstr>
      <vt:lpstr>การกำหนดโจทย์การวิจัยแบบบูรณาการที่สอดคล้องกับนโยบายการวิจัยของประเทศ  ตามบริบทของชุมชน  และงานตามภารกิจหลัก</vt:lpstr>
      <vt:lpstr>ภาพนิ่ง 2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นโยบายและยุทธศาสตร์การวิจัยแห่งชาติฉบับที่  8  พ.ศ. 2555-2559</vt:lpstr>
      <vt:lpstr>การรองรับการเข้าสู่ประชาคมอาเซียน</vt:lpstr>
      <vt:lpstr>การกำหนดโจทย์วิจัยแบบบูรณาการที่สอดคล้องกับงานตามภารกิจหลัก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การทำวิจัยในงานประจำ (R2R)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การกำหนดโจทย์การวิจัยแบบบูรณาการที่สอดคล้องกับนโยบายการวิจัยของประเทศ  ตามบริบทของชุมชน  และงานตามภารกิจหลัก</dc:title>
  <dc:creator>iso</dc:creator>
  <cp:lastModifiedBy>iso</cp:lastModifiedBy>
  <cp:revision>33</cp:revision>
  <dcterms:created xsi:type="dcterms:W3CDTF">2015-01-18T03:13:37Z</dcterms:created>
  <dcterms:modified xsi:type="dcterms:W3CDTF">2015-01-18T08:19:59Z</dcterms:modified>
</cp:coreProperties>
</file>