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79" r:id="rId2"/>
    <p:sldId id="487" r:id="rId3"/>
    <p:sldId id="260" r:id="rId4"/>
    <p:sldId id="308" r:id="rId5"/>
    <p:sldId id="316" r:id="rId6"/>
    <p:sldId id="317" r:id="rId7"/>
    <p:sldId id="322" r:id="rId8"/>
    <p:sldId id="321" r:id="rId9"/>
    <p:sldId id="323" r:id="rId10"/>
    <p:sldId id="324" r:id="rId11"/>
    <p:sldId id="318" r:id="rId12"/>
    <p:sldId id="325" r:id="rId13"/>
    <p:sldId id="304" r:id="rId14"/>
    <p:sldId id="328" r:id="rId15"/>
    <p:sldId id="329" r:id="rId16"/>
    <p:sldId id="330" r:id="rId17"/>
    <p:sldId id="371" r:id="rId18"/>
    <p:sldId id="372" r:id="rId19"/>
    <p:sldId id="333" r:id="rId20"/>
    <p:sldId id="335" r:id="rId21"/>
    <p:sldId id="334" r:id="rId22"/>
    <p:sldId id="306" r:id="rId23"/>
    <p:sldId id="336" r:id="rId24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78E13B-7FC8-4522-9170-4997E0746C52}" type="doc">
      <dgm:prSet loTypeId="urn:microsoft.com/office/officeart/2005/8/layout/orgChart1" loCatId="hierarchy" qsTypeId="urn:microsoft.com/office/officeart/2005/8/quickstyle/simple1" qsCatId="simple" csTypeId="urn:microsoft.com/office/officeart/2005/8/colors/accent2_2" csCatId="accent2"/>
      <dgm:spPr/>
    </dgm:pt>
    <dgm:pt modelId="{7E65650B-BDB7-48B8-A31D-44A9BC1463C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Inferential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 Statistics</a:t>
          </a:r>
        </a:p>
      </dgm:t>
    </dgm:pt>
    <dgm:pt modelId="{DAFDFA77-DC0F-4F55-BB87-E1580A6F4048}" type="parTrans" cxnId="{23B36F40-511C-4FB1-945D-CD21DB612D65}">
      <dgm:prSet/>
      <dgm:spPr/>
      <dgm:t>
        <a:bodyPr/>
        <a:lstStyle/>
        <a:p>
          <a:endParaRPr lang="th-TH"/>
        </a:p>
      </dgm:t>
    </dgm:pt>
    <dgm:pt modelId="{05628CB4-100B-41DE-B362-08F9C2E25E77}" type="sibTrans" cxnId="{23B36F40-511C-4FB1-945D-CD21DB612D65}">
      <dgm:prSet/>
      <dgm:spPr/>
      <dgm:t>
        <a:bodyPr/>
        <a:lstStyle/>
        <a:p>
          <a:endParaRPr lang="th-TH"/>
        </a:p>
      </dgm:t>
    </dgm:pt>
    <dgm:pt modelId="{ACA69929-09A5-4252-93AE-C127476B2A1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cs typeface="Angsana New" pitchFamily="18" charset="-34"/>
            </a:rPr>
            <a:t>Parametric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cs typeface="Angsana New" pitchFamily="18" charset="-34"/>
            </a:rPr>
            <a:t>statistics</a:t>
          </a:r>
          <a:endParaRPr kumimoji="0" lang="en-US" b="1" i="0" u="none" strike="noStrike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gm:t>
    </dgm:pt>
    <dgm:pt modelId="{2312E2E3-7CAE-45EF-B16C-99B1D33CE3FD}" type="parTrans" cxnId="{71C28798-5A1D-4D7D-835E-CD90264A495A}">
      <dgm:prSet/>
      <dgm:spPr/>
      <dgm:t>
        <a:bodyPr/>
        <a:lstStyle/>
        <a:p>
          <a:endParaRPr lang="th-TH"/>
        </a:p>
      </dgm:t>
    </dgm:pt>
    <dgm:pt modelId="{4E468597-E852-4797-95A5-7738E28B5519}" type="sibTrans" cxnId="{71C28798-5A1D-4D7D-835E-CD90264A495A}">
      <dgm:prSet/>
      <dgm:spPr/>
      <dgm:t>
        <a:bodyPr/>
        <a:lstStyle/>
        <a:p>
          <a:endParaRPr lang="th-TH"/>
        </a:p>
      </dgm:t>
    </dgm:pt>
    <dgm:pt modelId="{52A8FF16-AC63-4A22-9EB5-37EEDB06D28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cs typeface="Angsana New" pitchFamily="18" charset="-34"/>
            </a:rPr>
            <a:t>Non-parametric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pitchFamily="34" charset="0"/>
              <a:cs typeface="Angsana New" pitchFamily="18" charset="-34"/>
            </a:rPr>
            <a:t>statistics</a:t>
          </a:r>
          <a:endParaRPr kumimoji="0" lang="en-US" b="1" i="0" u="none" strike="noStrike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gm:t>
    </dgm:pt>
    <dgm:pt modelId="{ED9E4846-5A9B-4BD8-A559-7D5B35075026}" type="parTrans" cxnId="{E80A4D3E-1FC1-457E-A48D-7D832BA595FA}">
      <dgm:prSet/>
      <dgm:spPr/>
      <dgm:t>
        <a:bodyPr/>
        <a:lstStyle/>
        <a:p>
          <a:endParaRPr lang="th-TH"/>
        </a:p>
      </dgm:t>
    </dgm:pt>
    <dgm:pt modelId="{785BCA7D-1901-4E35-91E6-5A6B46E26C57}" type="sibTrans" cxnId="{E80A4D3E-1FC1-457E-A48D-7D832BA595FA}">
      <dgm:prSet/>
      <dgm:spPr/>
      <dgm:t>
        <a:bodyPr/>
        <a:lstStyle/>
        <a:p>
          <a:endParaRPr lang="th-TH"/>
        </a:p>
      </dgm:t>
    </dgm:pt>
    <dgm:pt modelId="{B50D24B1-A45C-426A-AB4D-B7FDC1889018}" type="pres">
      <dgm:prSet presAssocID="{8278E13B-7FC8-4522-9170-4997E0746C5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FF57ABE-6F0B-4BFD-977D-C01D85EFD45B}" type="pres">
      <dgm:prSet presAssocID="{7E65650B-BDB7-48B8-A31D-44A9BC1463CE}" presName="hierRoot1" presStyleCnt="0">
        <dgm:presLayoutVars>
          <dgm:hierBranch/>
        </dgm:presLayoutVars>
      </dgm:prSet>
      <dgm:spPr/>
    </dgm:pt>
    <dgm:pt modelId="{09239D79-E813-4618-8A86-CABBF99DA3B1}" type="pres">
      <dgm:prSet presAssocID="{7E65650B-BDB7-48B8-A31D-44A9BC1463CE}" presName="rootComposite1" presStyleCnt="0"/>
      <dgm:spPr/>
    </dgm:pt>
    <dgm:pt modelId="{A5C6B58C-7250-48C4-B6A9-AB8D83EB02D5}" type="pres">
      <dgm:prSet presAssocID="{7E65650B-BDB7-48B8-A31D-44A9BC1463C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17FDC593-1FE3-4502-BB69-B2269F91A2B1}" type="pres">
      <dgm:prSet presAssocID="{7E65650B-BDB7-48B8-A31D-44A9BC1463CE}" presName="rootConnector1" presStyleLbl="node1" presStyleIdx="0" presStyleCnt="0"/>
      <dgm:spPr/>
      <dgm:t>
        <a:bodyPr/>
        <a:lstStyle/>
        <a:p>
          <a:endParaRPr lang="th-TH"/>
        </a:p>
      </dgm:t>
    </dgm:pt>
    <dgm:pt modelId="{EF3C1CD4-1E03-4322-B5C9-97E8D725E96F}" type="pres">
      <dgm:prSet presAssocID="{7E65650B-BDB7-48B8-A31D-44A9BC1463CE}" presName="hierChild2" presStyleCnt="0"/>
      <dgm:spPr/>
    </dgm:pt>
    <dgm:pt modelId="{4346C26F-7C54-456F-A532-73EC45E1211F}" type="pres">
      <dgm:prSet presAssocID="{2312E2E3-7CAE-45EF-B16C-99B1D33CE3FD}" presName="Name35" presStyleLbl="parChTrans1D2" presStyleIdx="0" presStyleCnt="2"/>
      <dgm:spPr/>
      <dgm:t>
        <a:bodyPr/>
        <a:lstStyle/>
        <a:p>
          <a:endParaRPr lang="th-TH"/>
        </a:p>
      </dgm:t>
    </dgm:pt>
    <dgm:pt modelId="{C370B966-2A65-4410-B4D6-B04B1A26AF92}" type="pres">
      <dgm:prSet presAssocID="{ACA69929-09A5-4252-93AE-C127476B2A1F}" presName="hierRoot2" presStyleCnt="0">
        <dgm:presLayoutVars>
          <dgm:hierBranch/>
        </dgm:presLayoutVars>
      </dgm:prSet>
      <dgm:spPr/>
    </dgm:pt>
    <dgm:pt modelId="{BD12011D-CED2-44E9-A457-AF6EB7E537CA}" type="pres">
      <dgm:prSet presAssocID="{ACA69929-09A5-4252-93AE-C127476B2A1F}" presName="rootComposite" presStyleCnt="0"/>
      <dgm:spPr/>
    </dgm:pt>
    <dgm:pt modelId="{299FE968-4B31-4514-8865-611774EBD15F}" type="pres">
      <dgm:prSet presAssocID="{ACA69929-09A5-4252-93AE-C127476B2A1F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FF91478-C522-405C-A272-8EA2E80A7A19}" type="pres">
      <dgm:prSet presAssocID="{ACA69929-09A5-4252-93AE-C127476B2A1F}" presName="rootConnector" presStyleLbl="node2" presStyleIdx="0" presStyleCnt="2"/>
      <dgm:spPr/>
      <dgm:t>
        <a:bodyPr/>
        <a:lstStyle/>
        <a:p>
          <a:endParaRPr lang="th-TH"/>
        </a:p>
      </dgm:t>
    </dgm:pt>
    <dgm:pt modelId="{84395E53-5C46-4F54-B5FE-0EE2121B0627}" type="pres">
      <dgm:prSet presAssocID="{ACA69929-09A5-4252-93AE-C127476B2A1F}" presName="hierChild4" presStyleCnt="0"/>
      <dgm:spPr/>
    </dgm:pt>
    <dgm:pt modelId="{49568C0C-FFDB-4B75-A6DA-0766ED895100}" type="pres">
      <dgm:prSet presAssocID="{ACA69929-09A5-4252-93AE-C127476B2A1F}" presName="hierChild5" presStyleCnt="0"/>
      <dgm:spPr/>
    </dgm:pt>
    <dgm:pt modelId="{5D2ADE21-54A1-435B-8862-3498BDB901C1}" type="pres">
      <dgm:prSet presAssocID="{ED9E4846-5A9B-4BD8-A559-7D5B35075026}" presName="Name35" presStyleLbl="parChTrans1D2" presStyleIdx="1" presStyleCnt="2"/>
      <dgm:spPr/>
      <dgm:t>
        <a:bodyPr/>
        <a:lstStyle/>
        <a:p>
          <a:endParaRPr lang="th-TH"/>
        </a:p>
      </dgm:t>
    </dgm:pt>
    <dgm:pt modelId="{D1BA416C-88DF-4817-949D-FBA9572A7215}" type="pres">
      <dgm:prSet presAssocID="{52A8FF16-AC63-4A22-9EB5-37EEDB06D28B}" presName="hierRoot2" presStyleCnt="0">
        <dgm:presLayoutVars>
          <dgm:hierBranch/>
        </dgm:presLayoutVars>
      </dgm:prSet>
      <dgm:spPr/>
    </dgm:pt>
    <dgm:pt modelId="{1F49390F-BC16-4FFD-A549-792A4F40991A}" type="pres">
      <dgm:prSet presAssocID="{52A8FF16-AC63-4A22-9EB5-37EEDB06D28B}" presName="rootComposite" presStyleCnt="0"/>
      <dgm:spPr/>
    </dgm:pt>
    <dgm:pt modelId="{6EE4FF87-8560-487E-B87E-F602D6180B0F}" type="pres">
      <dgm:prSet presAssocID="{52A8FF16-AC63-4A22-9EB5-37EEDB06D28B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2C940DA-00F8-40C6-A17A-F4DE207A5AA1}" type="pres">
      <dgm:prSet presAssocID="{52A8FF16-AC63-4A22-9EB5-37EEDB06D28B}" presName="rootConnector" presStyleLbl="node2" presStyleIdx="1" presStyleCnt="2"/>
      <dgm:spPr/>
      <dgm:t>
        <a:bodyPr/>
        <a:lstStyle/>
        <a:p>
          <a:endParaRPr lang="th-TH"/>
        </a:p>
      </dgm:t>
    </dgm:pt>
    <dgm:pt modelId="{15006168-F41B-4B9C-8885-76E69BFD9FC3}" type="pres">
      <dgm:prSet presAssocID="{52A8FF16-AC63-4A22-9EB5-37EEDB06D28B}" presName="hierChild4" presStyleCnt="0"/>
      <dgm:spPr/>
    </dgm:pt>
    <dgm:pt modelId="{42ACCA33-8E7B-4921-88FC-0700E9DB4E40}" type="pres">
      <dgm:prSet presAssocID="{52A8FF16-AC63-4A22-9EB5-37EEDB06D28B}" presName="hierChild5" presStyleCnt="0"/>
      <dgm:spPr/>
    </dgm:pt>
    <dgm:pt modelId="{6BD89712-E5F1-430B-8636-1188C9C8D457}" type="pres">
      <dgm:prSet presAssocID="{7E65650B-BDB7-48B8-A31D-44A9BC1463CE}" presName="hierChild3" presStyleCnt="0"/>
      <dgm:spPr/>
    </dgm:pt>
  </dgm:ptLst>
  <dgm:cxnLst>
    <dgm:cxn modelId="{24B0F198-2A31-4F42-8E71-FE44512A0C5E}" type="presOf" srcId="{ACA69929-09A5-4252-93AE-C127476B2A1F}" destId="{299FE968-4B31-4514-8865-611774EBD15F}" srcOrd="0" destOrd="0" presId="urn:microsoft.com/office/officeart/2005/8/layout/orgChart1"/>
    <dgm:cxn modelId="{CCB14D2E-3BC1-47D8-9096-9D2AD0BA1049}" type="presOf" srcId="{ACA69929-09A5-4252-93AE-C127476B2A1F}" destId="{4FF91478-C522-405C-A272-8EA2E80A7A19}" srcOrd="1" destOrd="0" presId="urn:microsoft.com/office/officeart/2005/8/layout/orgChart1"/>
    <dgm:cxn modelId="{DDD08A0F-5082-4C6B-9957-371EA75AFE2D}" type="presOf" srcId="{ED9E4846-5A9B-4BD8-A559-7D5B35075026}" destId="{5D2ADE21-54A1-435B-8862-3498BDB901C1}" srcOrd="0" destOrd="0" presId="urn:microsoft.com/office/officeart/2005/8/layout/orgChart1"/>
    <dgm:cxn modelId="{3C9BA548-D5A9-4A04-AF7D-9A4F688A74A2}" type="presOf" srcId="{52A8FF16-AC63-4A22-9EB5-37EEDB06D28B}" destId="{6EE4FF87-8560-487E-B87E-F602D6180B0F}" srcOrd="0" destOrd="0" presId="urn:microsoft.com/office/officeart/2005/8/layout/orgChart1"/>
    <dgm:cxn modelId="{408A558D-3277-409B-A4A5-40F852AE255D}" type="presOf" srcId="{52A8FF16-AC63-4A22-9EB5-37EEDB06D28B}" destId="{42C940DA-00F8-40C6-A17A-F4DE207A5AA1}" srcOrd="1" destOrd="0" presId="urn:microsoft.com/office/officeart/2005/8/layout/orgChart1"/>
    <dgm:cxn modelId="{71C28798-5A1D-4D7D-835E-CD90264A495A}" srcId="{7E65650B-BDB7-48B8-A31D-44A9BC1463CE}" destId="{ACA69929-09A5-4252-93AE-C127476B2A1F}" srcOrd="0" destOrd="0" parTransId="{2312E2E3-7CAE-45EF-B16C-99B1D33CE3FD}" sibTransId="{4E468597-E852-4797-95A5-7738E28B5519}"/>
    <dgm:cxn modelId="{D101EC59-67EE-4734-BF36-5CD2BA8BB76A}" type="presOf" srcId="{8278E13B-7FC8-4522-9170-4997E0746C52}" destId="{B50D24B1-A45C-426A-AB4D-B7FDC1889018}" srcOrd="0" destOrd="0" presId="urn:microsoft.com/office/officeart/2005/8/layout/orgChart1"/>
    <dgm:cxn modelId="{4C57441B-5FEF-4685-835E-2E57704F29E7}" type="presOf" srcId="{7E65650B-BDB7-48B8-A31D-44A9BC1463CE}" destId="{17FDC593-1FE3-4502-BB69-B2269F91A2B1}" srcOrd="1" destOrd="0" presId="urn:microsoft.com/office/officeart/2005/8/layout/orgChart1"/>
    <dgm:cxn modelId="{23B36F40-511C-4FB1-945D-CD21DB612D65}" srcId="{8278E13B-7FC8-4522-9170-4997E0746C52}" destId="{7E65650B-BDB7-48B8-A31D-44A9BC1463CE}" srcOrd="0" destOrd="0" parTransId="{DAFDFA77-DC0F-4F55-BB87-E1580A6F4048}" sibTransId="{05628CB4-100B-41DE-B362-08F9C2E25E77}"/>
    <dgm:cxn modelId="{64E06EE9-7BDA-4700-B956-8B0B6DC95C55}" type="presOf" srcId="{2312E2E3-7CAE-45EF-B16C-99B1D33CE3FD}" destId="{4346C26F-7C54-456F-A532-73EC45E1211F}" srcOrd="0" destOrd="0" presId="urn:microsoft.com/office/officeart/2005/8/layout/orgChart1"/>
    <dgm:cxn modelId="{E80A4D3E-1FC1-457E-A48D-7D832BA595FA}" srcId="{7E65650B-BDB7-48B8-A31D-44A9BC1463CE}" destId="{52A8FF16-AC63-4A22-9EB5-37EEDB06D28B}" srcOrd="1" destOrd="0" parTransId="{ED9E4846-5A9B-4BD8-A559-7D5B35075026}" sibTransId="{785BCA7D-1901-4E35-91E6-5A6B46E26C57}"/>
    <dgm:cxn modelId="{E9EE5E43-25DA-44A8-BD76-AD95F4A8F477}" type="presOf" srcId="{7E65650B-BDB7-48B8-A31D-44A9BC1463CE}" destId="{A5C6B58C-7250-48C4-B6A9-AB8D83EB02D5}" srcOrd="0" destOrd="0" presId="urn:microsoft.com/office/officeart/2005/8/layout/orgChart1"/>
    <dgm:cxn modelId="{80A2D82D-8137-49A4-9918-8302228687D7}" type="presParOf" srcId="{B50D24B1-A45C-426A-AB4D-B7FDC1889018}" destId="{AFF57ABE-6F0B-4BFD-977D-C01D85EFD45B}" srcOrd="0" destOrd="0" presId="urn:microsoft.com/office/officeart/2005/8/layout/orgChart1"/>
    <dgm:cxn modelId="{1240A516-EF46-431B-8B8F-A059DDE9816F}" type="presParOf" srcId="{AFF57ABE-6F0B-4BFD-977D-C01D85EFD45B}" destId="{09239D79-E813-4618-8A86-CABBF99DA3B1}" srcOrd="0" destOrd="0" presId="urn:microsoft.com/office/officeart/2005/8/layout/orgChart1"/>
    <dgm:cxn modelId="{D5E1C2AB-2261-4C9E-BE66-F76F9049718D}" type="presParOf" srcId="{09239D79-E813-4618-8A86-CABBF99DA3B1}" destId="{A5C6B58C-7250-48C4-B6A9-AB8D83EB02D5}" srcOrd="0" destOrd="0" presId="urn:microsoft.com/office/officeart/2005/8/layout/orgChart1"/>
    <dgm:cxn modelId="{F8C461E0-F8E6-4D03-A198-5E09ED9DC946}" type="presParOf" srcId="{09239D79-E813-4618-8A86-CABBF99DA3B1}" destId="{17FDC593-1FE3-4502-BB69-B2269F91A2B1}" srcOrd="1" destOrd="0" presId="urn:microsoft.com/office/officeart/2005/8/layout/orgChart1"/>
    <dgm:cxn modelId="{80B2B83D-A861-4B9E-B590-FECEBB67E9BE}" type="presParOf" srcId="{AFF57ABE-6F0B-4BFD-977D-C01D85EFD45B}" destId="{EF3C1CD4-1E03-4322-B5C9-97E8D725E96F}" srcOrd="1" destOrd="0" presId="urn:microsoft.com/office/officeart/2005/8/layout/orgChart1"/>
    <dgm:cxn modelId="{A1231C3D-3735-4F48-8AAB-4E9E67F46A31}" type="presParOf" srcId="{EF3C1CD4-1E03-4322-B5C9-97E8D725E96F}" destId="{4346C26F-7C54-456F-A532-73EC45E1211F}" srcOrd="0" destOrd="0" presId="urn:microsoft.com/office/officeart/2005/8/layout/orgChart1"/>
    <dgm:cxn modelId="{2F975829-E650-41C9-9038-95EC6A533D53}" type="presParOf" srcId="{EF3C1CD4-1E03-4322-B5C9-97E8D725E96F}" destId="{C370B966-2A65-4410-B4D6-B04B1A26AF92}" srcOrd="1" destOrd="0" presId="urn:microsoft.com/office/officeart/2005/8/layout/orgChart1"/>
    <dgm:cxn modelId="{2D98EA63-18FC-473E-8DF4-F98077E19B90}" type="presParOf" srcId="{C370B966-2A65-4410-B4D6-B04B1A26AF92}" destId="{BD12011D-CED2-44E9-A457-AF6EB7E537CA}" srcOrd="0" destOrd="0" presId="urn:microsoft.com/office/officeart/2005/8/layout/orgChart1"/>
    <dgm:cxn modelId="{7C30C631-A8C6-4D4D-A23F-6E2926C700FF}" type="presParOf" srcId="{BD12011D-CED2-44E9-A457-AF6EB7E537CA}" destId="{299FE968-4B31-4514-8865-611774EBD15F}" srcOrd="0" destOrd="0" presId="urn:microsoft.com/office/officeart/2005/8/layout/orgChart1"/>
    <dgm:cxn modelId="{6392BBA2-6815-420F-B49E-E17B75E0C99C}" type="presParOf" srcId="{BD12011D-CED2-44E9-A457-AF6EB7E537CA}" destId="{4FF91478-C522-405C-A272-8EA2E80A7A19}" srcOrd="1" destOrd="0" presId="urn:microsoft.com/office/officeart/2005/8/layout/orgChart1"/>
    <dgm:cxn modelId="{F001CB92-8E47-44DB-A4F2-933E73A22B6E}" type="presParOf" srcId="{C370B966-2A65-4410-B4D6-B04B1A26AF92}" destId="{84395E53-5C46-4F54-B5FE-0EE2121B0627}" srcOrd="1" destOrd="0" presId="urn:microsoft.com/office/officeart/2005/8/layout/orgChart1"/>
    <dgm:cxn modelId="{278DC1A0-608A-4D18-9639-5525BF29A15F}" type="presParOf" srcId="{C370B966-2A65-4410-B4D6-B04B1A26AF92}" destId="{49568C0C-FFDB-4B75-A6DA-0766ED895100}" srcOrd="2" destOrd="0" presId="urn:microsoft.com/office/officeart/2005/8/layout/orgChart1"/>
    <dgm:cxn modelId="{F3DCE20D-7C03-4DBA-8EFB-3C0BE558A1F7}" type="presParOf" srcId="{EF3C1CD4-1E03-4322-B5C9-97E8D725E96F}" destId="{5D2ADE21-54A1-435B-8862-3498BDB901C1}" srcOrd="2" destOrd="0" presId="urn:microsoft.com/office/officeart/2005/8/layout/orgChart1"/>
    <dgm:cxn modelId="{0A588253-ACAE-4E4A-8B29-28E5E29A13E9}" type="presParOf" srcId="{EF3C1CD4-1E03-4322-B5C9-97E8D725E96F}" destId="{D1BA416C-88DF-4817-949D-FBA9572A7215}" srcOrd="3" destOrd="0" presId="urn:microsoft.com/office/officeart/2005/8/layout/orgChart1"/>
    <dgm:cxn modelId="{A35AFFA9-9836-434E-B623-B36CEE567EE3}" type="presParOf" srcId="{D1BA416C-88DF-4817-949D-FBA9572A7215}" destId="{1F49390F-BC16-4FFD-A549-792A4F40991A}" srcOrd="0" destOrd="0" presId="urn:microsoft.com/office/officeart/2005/8/layout/orgChart1"/>
    <dgm:cxn modelId="{6DCCDCBC-3940-4278-8081-4C0DEFA855AA}" type="presParOf" srcId="{1F49390F-BC16-4FFD-A549-792A4F40991A}" destId="{6EE4FF87-8560-487E-B87E-F602D6180B0F}" srcOrd="0" destOrd="0" presId="urn:microsoft.com/office/officeart/2005/8/layout/orgChart1"/>
    <dgm:cxn modelId="{CFAA3B0A-3883-4032-AD4E-082CB47C898F}" type="presParOf" srcId="{1F49390F-BC16-4FFD-A549-792A4F40991A}" destId="{42C940DA-00F8-40C6-A17A-F4DE207A5AA1}" srcOrd="1" destOrd="0" presId="urn:microsoft.com/office/officeart/2005/8/layout/orgChart1"/>
    <dgm:cxn modelId="{DCC01500-F15B-432B-9F6A-35E069EF5F0A}" type="presParOf" srcId="{D1BA416C-88DF-4817-949D-FBA9572A7215}" destId="{15006168-F41B-4B9C-8885-76E69BFD9FC3}" srcOrd="1" destOrd="0" presId="urn:microsoft.com/office/officeart/2005/8/layout/orgChart1"/>
    <dgm:cxn modelId="{DB1CD33E-FA77-4112-8421-8B4B89017BF9}" type="presParOf" srcId="{D1BA416C-88DF-4817-949D-FBA9572A7215}" destId="{42ACCA33-8E7B-4921-88FC-0700E9DB4E40}" srcOrd="2" destOrd="0" presId="urn:microsoft.com/office/officeart/2005/8/layout/orgChart1"/>
    <dgm:cxn modelId="{5BB5515C-23C4-4A15-93B8-D7978F7FA773}" type="presParOf" srcId="{AFF57ABE-6F0B-4BFD-977D-C01D85EFD45B}" destId="{6BD89712-E5F1-430B-8636-1188C9C8D45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6AC79C-B77A-4C45-9DA7-2B2E170953C3}" type="doc">
      <dgm:prSet loTypeId="urn:microsoft.com/office/officeart/2005/8/layout/hierarchy1" loCatId="hierarchy" qsTypeId="urn:microsoft.com/office/officeart/2005/8/quickstyle/simple5" qsCatId="simple" csTypeId="urn:microsoft.com/office/officeart/2005/8/colors/accent0_3" csCatId="mainScheme" phldr="1"/>
      <dgm:spPr/>
    </dgm:pt>
    <dgm:pt modelId="{BA498B42-DD3D-420A-90C6-393CB024563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ความแตกต่างของค่าเฉลี่ย</a:t>
          </a:r>
          <a:endParaRPr kumimoji="0" lang="en-US" b="1" i="0" u="none" strike="noStrike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gm:t>
    </dgm:pt>
    <dgm:pt modelId="{561A1CB8-0A9B-40A5-9D10-4AA43E67C859}" type="parTrans" cxnId="{EDA7F4AF-317A-4BFA-99F3-9AA30F148859}">
      <dgm:prSet/>
      <dgm:spPr/>
      <dgm:t>
        <a:bodyPr/>
        <a:lstStyle/>
        <a:p>
          <a:endParaRPr lang="th-TH"/>
        </a:p>
      </dgm:t>
    </dgm:pt>
    <dgm:pt modelId="{EDC886E1-34C2-46E6-B374-62D3ECDF1188}" type="sibTrans" cxnId="{EDA7F4AF-317A-4BFA-99F3-9AA30F148859}">
      <dgm:prSet/>
      <dgm:spPr/>
      <dgm:t>
        <a:bodyPr/>
        <a:lstStyle/>
        <a:p>
          <a:endParaRPr lang="th-TH"/>
        </a:p>
      </dgm:t>
    </dgm:pt>
    <dgm:pt modelId="{34519562-AAC0-4E04-8687-A54BA7F78EC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8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t-test</a:t>
          </a:r>
        </a:p>
      </dgm:t>
    </dgm:pt>
    <dgm:pt modelId="{ABE4D0CE-8265-489C-BCC5-417D71810BBB}" type="parTrans" cxnId="{4082CC5D-F1E0-4ED5-8177-CB862F462B61}">
      <dgm:prSet/>
      <dgm:spPr/>
      <dgm:t>
        <a:bodyPr/>
        <a:lstStyle/>
        <a:p>
          <a:endParaRPr lang="th-TH"/>
        </a:p>
      </dgm:t>
    </dgm:pt>
    <dgm:pt modelId="{B4D2C481-C2E2-4387-A797-CCA3830E4B22}" type="sibTrans" cxnId="{4082CC5D-F1E0-4ED5-8177-CB862F462B61}">
      <dgm:prSet/>
      <dgm:spPr/>
      <dgm:t>
        <a:bodyPr/>
        <a:lstStyle/>
        <a:p>
          <a:endParaRPr lang="th-TH"/>
        </a:p>
      </dgm:t>
    </dgm:pt>
    <dgm:pt modelId="{6CBE652D-DA0C-4540-B3E1-2E77D0BF640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One sample</a:t>
          </a:r>
        </a:p>
      </dgm:t>
    </dgm:pt>
    <dgm:pt modelId="{E61C2004-1A68-428B-B28C-485C255BFE26}" type="parTrans" cxnId="{BF8CE2C3-2B1E-47B2-B6C4-10DA6A84D919}">
      <dgm:prSet/>
      <dgm:spPr/>
      <dgm:t>
        <a:bodyPr/>
        <a:lstStyle/>
        <a:p>
          <a:endParaRPr lang="th-TH"/>
        </a:p>
      </dgm:t>
    </dgm:pt>
    <dgm:pt modelId="{8B1007DC-A601-48C4-A453-1108C2F7BA3B}" type="sibTrans" cxnId="{BF8CE2C3-2B1E-47B2-B6C4-10DA6A84D919}">
      <dgm:prSet/>
      <dgm:spPr/>
      <dgm:t>
        <a:bodyPr/>
        <a:lstStyle/>
        <a:p>
          <a:endParaRPr lang="th-TH"/>
        </a:p>
      </dgm:t>
    </dgm:pt>
    <dgm:pt modelId="{80535B00-1B46-43C6-9F8A-668B3B8BD31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Two samples</a:t>
          </a:r>
        </a:p>
      </dgm:t>
    </dgm:pt>
    <dgm:pt modelId="{1425C912-647F-42F7-9C5B-6F92C65F4A20}" type="parTrans" cxnId="{FA1C5B4C-9ABC-47FF-A838-1BC5AB0F49C4}">
      <dgm:prSet/>
      <dgm:spPr/>
      <dgm:t>
        <a:bodyPr/>
        <a:lstStyle/>
        <a:p>
          <a:endParaRPr lang="th-TH"/>
        </a:p>
      </dgm:t>
    </dgm:pt>
    <dgm:pt modelId="{4F8D6811-AAB5-4691-9961-E679D2A6BEFC}" type="sibTrans" cxnId="{FA1C5B4C-9ABC-47FF-A838-1BC5AB0F49C4}">
      <dgm:prSet/>
      <dgm:spPr/>
      <dgm:t>
        <a:bodyPr/>
        <a:lstStyle/>
        <a:p>
          <a:endParaRPr lang="th-TH"/>
        </a:p>
      </dgm:t>
    </dgm:pt>
    <dgm:pt modelId="{6C7A1EBE-D8E7-42BD-AE8C-5D457BA60CA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Independent</a:t>
          </a:r>
        </a:p>
      </dgm:t>
    </dgm:pt>
    <dgm:pt modelId="{2A438C5C-A4A1-4DF2-85AF-EFC8F91C2636}" type="parTrans" cxnId="{76B2D337-2D98-4B1F-B4DA-82F29B77A5C6}">
      <dgm:prSet/>
      <dgm:spPr/>
      <dgm:t>
        <a:bodyPr/>
        <a:lstStyle/>
        <a:p>
          <a:endParaRPr lang="th-TH"/>
        </a:p>
      </dgm:t>
    </dgm:pt>
    <dgm:pt modelId="{713BC515-6BD2-4794-86EC-95AADB9D74E3}" type="sibTrans" cxnId="{76B2D337-2D98-4B1F-B4DA-82F29B77A5C6}">
      <dgm:prSet/>
      <dgm:spPr/>
      <dgm:t>
        <a:bodyPr/>
        <a:lstStyle/>
        <a:p>
          <a:endParaRPr lang="th-TH"/>
        </a:p>
      </dgm:t>
    </dgm:pt>
    <dgm:pt modelId="{2DFF327B-ECF2-44C9-A06D-F5511D0CF84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ความแปรปรวนเท่ากัน</a:t>
          </a:r>
          <a:endParaRPr kumimoji="0" lang="en-US" b="1" i="0" u="none" strike="noStrike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gm:t>
    </dgm:pt>
    <dgm:pt modelId="{A384E501-41E1-4082-BD5F-09DD1BE66FA5}" type="parTrans" cxnId="{AFB64D91-D7A5-4B22-A243-45840929CC22}">
      <dgm:prSet/>
      <dgm:spPr/>
      <dgm:t>
        <a:bodyPr/>
        <a:lstStyle/>
        <a:p>
          <a:endParaRPr lang="th-TH"/>
        </a:p>
      </dgm:t>
    </dgm:pt>
    <dgm:pt modelId="{B7BCD092-BF38-4715-8B3D-FF62CDE3197F}" type="sibTrans" cxnId="{AFB64D91-D7A5-4B22-A243-45840929CC22}">
      <dgm:prSet/>
      <dgm:spPr/>
      <dgm:t>
        <a:bodyPr/>
        <a:lstStyle/>
        <a:p>
          <a:endParaRPr lang="th-TH"/>
        </a:p>
      </dgm:t>
    </dgm:pt>
    <dgm:pt modelId="{2BF2FE39-9220-4170-927A-CC29567079B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ความแปรปรวนไม่เท่ากัน</a:t>
          </a:r>
          <a:endParaRPr kumimoji="0" lang="en-US" b="1" i="0" u="none" strike="noStrike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gm:t>
    </dgm:pt>
    <dgm:pt modelId="{73E5A661-D656-4430-A0B0-B7996B636387}" type="parTrans" cxnId="{BC5984EB-A14D-47B7-BF09-1FA885A77B0C}">
      <dgm:prSet/>
      <dgm:spPr/>
      <dgm:t>
        <a:bodyPr/>
        <a:lstStyle/>
        <a:p>
          <a:endParaRPr lang="th-TH"/>
        </a:p>
      </dgm:t>
    </dgm:pt>
    <dgm:pt modelId="{5F1496C5-3F7B-4776-BEB3-19604D65526E}" type="sibTrans" cxnId="{BC5984EB-A14D-47B7-BF09-1FA885A77B0C}">
      <dgm:prSet/>
      <dgm:spPr/>
      <dgm:t>
        <a:bodyPr/>
        <a:lstStyle/>
        <a:p>
          <a:endParaRPr lang="th-TH"/>
        </a:p>
      </dgm:t>
    </dgm:pt>
    <dgm:pt modelId="{135D2E5C-2D66-45DF-8F02-F2C2DB08811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Dependent</a:t>
          </a:r>
        </a:p>
      </dgm:t>
    </dgm:pt>
    <dgm:pt modelId="{4AE69879-F760-4B91-BA3B-2B9B0FB42E8B}" type="parTrans" cxnId="{BFC114D9-A04B-43F5-A062-B44DE6ACF94C}">
      <dgm:prSet/>
      <dgm:spPr/>
      <dgm:t>
        <a:bodyPr/>
        <a:lstStyle/>
        <a:p>
          <a:endParaRPr lang="th-TH"/>
        </a:p>
      </dgm:t>
    </dgm:pt>
    <dgm:pt modelId="{9511F3E4-516C-4B17-9AD0-CB4270653CBB}" type="sibTrans" cxnId="{BFC114D9-A04B-43F5-A062-B44DE6ACF94C}">
      <dgm:prSet/>
      <dgm:spPr/>
      <dgm:t>
        <a:bodyPr/>
        <a:lstStyle/>
        <a:p>
          <a:endParaRPr lang="th-TH"/>
        </a:p>
      </dgm:t>
    </dgm:pt>
    <dgm:pt modelId="{266D1B05-3978-4249-AEA2-BA9F1EBD264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ANOVA</a:t>
          </a:r>
        </a:p>
      </dgm:t>
    </dgm:pt>
    <dgm:pt modelId="{9A92B199-02F4-43FB-98C6-29FF437BFEEF}" type="parTrans" cxnId="{17E5751C-A527-49BD-9328-6513A6911819}">
      <dgm:prSet/>
      <dgm:spPr/>
      <dgm:t>
        <a:bodyPr/>
        <a:lstStyle/>
        <a:p>
          <a:endParaRPr lang="th-TH"/>
        </a:p>
      </dgm:t>
    </dgm:pt>
    <dgm:pt modelId="{F7492B09-79E8-4B35-AF85-A7A33B040BA1}" type="sibTrans" cxnId="{17E5751C-A527-49BD-9328-6513A6911819}">
      <dgm:prSet/>
      <dgm:spPr/>
      <dgm:t>
        <a:bodyPr/>
        <a:lstStyle/>
        <a:p>
          <a:endParaRPr lang="th-TH"/>
        </a:p>
      </dgm:t>
    </dgm:pt>
    <dgm:pt modelId="{03A9D4CE-B4CB-4EB9-83CD-D4F8F4A56612}">
      <dgm:prSet custT="1"/>
      <dgm:spPr/>
      <dgm:t>
        <a:bodyPr/>
        <a:lstStyle/>
        <a:p>
          <a:pPr rtl="0"/>
          <a:r>
            <a:rPr kumimoji="0" lang="en-US" sz="20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One way ANOVA</a:t>
          </a:r>
          <a:endParaRPr lang="th-TH" sz="2000" dirty="0"/>
        </a:p>
      </dgm:t>
    </dgm:pt>
    <dgm:pt modelId="{84CC85B2-3AD9-4191-9395-578A2A90537A}" type="parTrans" cxnId="{3600E16E-6335-438D-8988-79D7B8505B0A}">
      <dgm:prSet/>
      <dgm:spPr/>
      <dgm:t>
        <a:bodyPr/>
        <a:lstStyle/>
        <a:p>
          <a:endParaRPr lang="th-TH"/>
        </a:p>
      </dgm:t>
    </dgm:pt>
    <dgm:pt modelId="{28C3DF59-E7F5-4914-9235-119935FAD32D}" type="sibTrans" cxnId="{3600E16E-6335-438D-8988-79D7B8505B0A}">
      <dgm:prSet/>
      <dgm:spPr/>
      <dgm:t>
        <a:bodyPr/>
        <a:lstStyle/>
        <a:p>
          <a:endParaRPr lang="th-TH"/>
        </a:p>
      </dgm:t>
    </dgm:pt>
    <dgm:pt modelId="{8AD85AAF-E932-486A-9FC6-0834CF07A7F4}">
      <dgm:prSet custT="1"/>
      <dgm:spPr/>
      <dgm:t>
        <a:bodyPr/>
        <a:lstStyle/>
        <a:p>
          <a:pPr rtl="0"/>
          <a:r>
            <a:rPr kumimoji="0" lang="en-US" sz="20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Two ways ANOVA</a:t>
          </a:r>
          <a:endParaRPr lang="th-TH" sz="2000" dirty="0"/>
        </a:p>
      </dgm:t>
    </dgm:pt>
    <dgm:pt modelId="{2D775D3E-6A05-4CCF-B053-9523D97CC456}" type="parTrans" cxnId="{6DA24EA9-E69D-4D15-96DE-9B3E44576A7E}">
      <dgm:prSet/>
      <dgm:spPr/>
      <dgm:t>
        <a:bodyPr/>
        <a:lstStyle/>
        <a:p>
          <a:endParaRPr lang="th-TH"/>
        </a:p>
      </dgm:t>
    </dgm:pt>
    <dgm:pt modelId="{B5CF6466-C2BA-41B9-B4B5-FA0D9668E701}" type="sibTrans" cxnId="{6DA24EA9-E69D-4D15-96DE-9B3E44576A7E}">
      <dgm:prSet/>
      <dgm:spPr/>
      <dgm:t>
        <a:bodyPr/>
        <a:lstStyle/>
        <a:p>
          <a:endParaRPr lang="th-TH"/>
        </a:p>
      </dgm:t>
    </dgm:pt>
    <dgm:pt modelId="{924DAEBC-1FEB-44E9-9AC9-0882A7377D2A}" type="pres">
      <dgm:prSet presAssocID="{216AC79C-B77A-4C45-9DA7-2B2E170953C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ECC8C8D-FFA2-4F85-920F-DE38C8FEF3FE}" type="pres">
      <dgm:prSet presAssocID="{BA498B42-DD3D-420A-90C6-393CB0245637}" presName="hierRoot1" presStyleCnt="0"/>
      <dgm:spPr/>
    </dgm:pt>
    <dgm:pt modelId="{9BDD98AF-6E13-4B0C-8365-DBCABCA216B2}" type="pres">
      <dgm:prSet presAssocID="{BA498B42-DD3D-420A-90C6-393CB0245637}" presName="composite" presStyleCnt="0"/>
      <dgm:spPr/>
    </dgm:pt>
    <dgm:pt modelId="{2DA3E626-81FC-42C7-A7C9-84D304581510}" type="pres">
      <dgm:prSet presAssocID="{BA498B42-DD3D-420A-90C6-393CB0245637}" presName="background" presStyleLbl="node0" presStyleIdx="0" presStyleCnt="1"/>
      <dgm:spPr/>
    </dgm:pt>
    <dgm:pt modelId="{C208253A-B2D1-474A-8447-D412D8ECAA5F}" type="pres">
      <dgm:prSet presAssocID="{BA498B42-DD3D-420A-90C6-393CB024563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E58CEBF-27B5-4344-BFA0-5FC918C40828}" type="pres">
      <dgm:prSet presAssocID="{BA498B42-DD3D-420A-90C6-393CB0245637}" presName="hierChild2" presStyleCnt="0"/>
      <dgm:spPr/>
    </dgm:pt>
    <dgm:pt modelId="{E30B6FC3-09CA-428F-A290-1308AD13ADFE}" type="pres">
      <dgm:prSet presAssocID="{ABE4D0CE-8265-489C-BCC5-417D71810BBB}" presName="Name10" presStyleLbl="parChTrans1D2" presStyleIdx="0" presStyleCnt="2"/>
      <dgm:spPr/>
      <dgm:t>
        <a:bodyPr/>
        <a:lstStyle/>
        <a:p>
          <a:endParaRPr lang="th-TH"/>
        </a:p>
      </dgm:t>
    </dgm:pt>
    <dgm:pt modelId="{26952AF2-4060-401C-BC43-0A569175F9F8}" type="pres">
      <dgm:prSet presAssocID="{34519562-AAC0-4E04-8687-A54BA7F78ECD}" presName="hierRoot2" presStyleCnt="0"/>
      <dgm:spPr/>
    </dgm:pt>
    <dgm:pt modelId="{757910EB-BC56-48AA-8031-4984422BCCF7}" type="pres">
      <dgm:prSet presAssocID="{34519562-AAC0-4E04-8687-A54BA7F78ECD}" presName="composite2" presStyleCnt="0"/>
      <dgm:spPr/>
    </dgm:pt>
    <dgm:pt modelId="{71F919AF-5447-4988-9AC1-2BBED1EBA463}" type="pres">
      <dgm:prSet presAssocID="{34519562-AAC0-4E04-8687-A54BA7F78ECD}" presName="background2" presStyleLbl="node2" presStyleIdx="0" presStyleCnt="2"/>
      <dgm:spPr/>
    </dgm:pt>
    <dgm:pt modelId="{71FDDFF1-B3FE-4F54-9DB8-BFCE807D9620}" type="pres">
      <dgm:prSet presAssocID="{34519562-AAC0-4E04-8687-A54BA7F78ECD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FEB4F88-1F84-44F1-BD21-818F3ED416C5}" type="pres">
      <dgm:prSet presAssocID="{34519562-AAC0-4E04-8687-A54BA7F78ECD}" presName="hierChild3" presStyleCnt="0"/>
      <dgm:spPr/>
    </dgm:pt>
    <dgm:pt modelId="{72BF6364-711B-413F-A782-288CC4494D4A}" type="pres">
      <dgm:prSet presAssocID="{E61C2004-1A68-428B-B28C-485C255BFE26}" presName="Name17" presStyleLbl="parChTrans1D3" presStyleIdx="0" presStyleCnt="4"/>
      <dgm:spPr/>
      <dgm:t>
        <a:bodyPr/>
        <a:lstStyle/>
        <a:p>
          <a:endParaRPr lang="th-TH"/>
        </a:p>
      </dgm:t>
    </dgm:pt>
    <dgm:pt modelId="{63D363F5-859B-47E2-801E-5DDF2CF04A03}" type="pres">
      <dgm:prSet presAssocID="{6CBE652D-DA0C-4540-B3E1-2E77D0BF6406}" presName="hierRoot3" presStyleCnt="0"/>
      <dgm:spPr/>
    </dgm:pt>
    <dgm:pt modelId="{EDFFC52E-3B5E-4D01-A9C5-72A26A53E706}" type="pres">
      <dgm:prSet presAssocID="{6CBE652D-DA0C-4540-B3E1-2E77D0BF6406}" presName="composite3" presStyleCnt="0"/>
      <dgm:spPr/>
    </dgm:pt>
    <dgm:pt modelId="{559349F4-A075-41C5-AB40-AA729BB0B426}" type="pres">
      <dgm:prSet presAssocID="{6CBE652D-DA0C-4540-B3E1-2E77D0BF6406}" presName="background3" presStyleLbl="node3" presStyleIdx="0" presStyleCnt="4"/>
      <dgm:spPr/>
    </dgm:pt>
    <dgm:pt modelId="{6D655D4B-B000-4831-9AF0-5E800277510D}" type="pres">
      <dgm:prSet presAssocID="{6CBE652D-DA0C-4540-B3E1-2E77D0BF6406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5B701D9-7C9C-42C0-8296-7932D6306D2B}" type="pres">
      <dgm:prSet presAssocID="{6CBE652D-DA0C-4540-B3E1-2E77D0BF6406}" presName="hierChild4" presStyleCnt="0"/>
      <dgm:spPr/>
    </dgm:pt>
    <dgm:pt modelId="{5F09B6F0-162A-4B7B-B2A6-1737A1CBD7C3}" type="pres">
      <dgm:prSet presAssocID="{1425C912-647F-42F7-9C5B-6F92C65F4A20}" presName="Name17" presStyleLbl="parChTrans1D3" presStyleIdx="1" presStyleCnt="4"/>
      <dgm:spPr/>
      <dgm:t>
        <a:bodyPr/>
        <a:lstStyle/>
        <a:p>
          <a:endParaRPr lang="th-TH"/>
        </a:p>
      </dgm:t>
    </dgm:pt>
    <dgm:pt modelId="{46CA475B-3877-4505-9AB0-460E3625A7B5}" type="pres">
      <dgm:prSet presAssocID="{80535B00-1B46-43C6-9F8A-668B3B8BD319}" presName="hierRoot3" presStyleCnt="0"/>
      <dgm:spPr/>
    </dgm:pt>
    <dgm:pt modelId="{EB94ECAF-0437-487A-8889-BF536063E968}" type="pres">
      <dgm:prSet presAssocID="{80535B00-1B46-43C6-9F8A-668B3B8BD319}" presName="composite3" presStyleCnt="0"/>
      <dgm:spPr/>
    </dgm:pt>
    <dgm:pt modelId="{1D6A4EC4-23C3-4E9A-AC9E-B7118DC916ED}" type="pres">
      <dgm:prSet presAssocID="{80535B00-1B46-43C6-9F8A-668B3B8BD319}" presName="background3" presStyleLbl="node3" presStyleIdx="1" presStyleCnt="4"/>
      <dgm:spPr/>
    </dgm:pt>
    <dgm:pt modelId="{36D92271-4877-456F-8A04-25CEE4965892}" type="pres">
      <dgm:prSet presAssocID="{80535B00-1B46-43C6-9F8A-668B3B8BD319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27281FC9-308D-4AA1-A664-16A2C9D9ED69}" type="pres">
      <dgm:prSet presAssocID="{80535B00-1B46-43C6-9F8A-668B3B8BD319}" presName="hierChild4" presStyleCnt="0"/>
      <dgm:spPr/>
    </dgm:pt>
    <dgm:pt modelId="{898F345D-A76B-40E6-B6DF-9447DD067190}" type="pres">
      <dgm:prSet presAssocID="{2A438C5C-A4A1-4DF2-85AF-EFC8F91C2636}" presName="Name23" presStyleLbl="parChTrans1D4" presStyleIdx="0" presStyleCnt="4"/>
      <dgm:spPr/>
      <dgm:t>
        <a:bodyPr/>
        <a:lstStyle/>
        <a:p>
          <a:endParaRPr lang="th-TH"/>
        </a:p>
      </dgm:t>
    </dgm:pt>
    <dgm:pt modelId="{098B1C1E-3068-4A45-9859-C24A7D881550}" type="pres">
      <dgm:prSet presAssocID="{6C7A1EBE-D8E7-42BD-AE8C-5D457BA60CAF}" presName="hierRoot4" presStyleCnt="0"/>
      <dgm:spPr/>
    </dgm:pt>
    <dgm:pt modelId="{C693C5E1-DECD-42E0-9148-279E89C29CB8}" type="pres">
      <dgm:prSet presAssocID="{6C7A1EBE-D8E7-42BD-AE8C-5D457BA60CAF}" presName="composite4" presStyleCnt="0"/>
      <dgm:spPr/>
    </dgm:pt>
    <dgm:pt modelId="{F3DC7843-505E-4F1A-B6C6-DC1BB93CB28D}" type="pres">
      <dgm:prSet presAssocID="{6C7A1EBE-D8E7-42BD-AE8C-5D457BA60CAF}" presName="background4" presStyleLbl="node4" presStyleIdx="0" presStyleCnt="4"/>
      <dgm:spPr/>
    </dgm:pt>
    <dgm:pt modelId="{04EE75A6-85E5-4C5F-B3C9-E4678D389224}" type="pres">
      <dgm:prSet presAssocID="{6C7A1EBE-D8E7-42BD-AE8C-5D457BA60CAF}" presName="text4" presStyleLbl="fgAcc4" presStyleIdx="0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61846C5-CBF5-47C9-B99C-9ECA504831F5}" type="pres">
      <dgm:prSet presAssocID="{6C7A1EBE-D8E7-42BD-AE8C-5D457BA60CAF}" presName="hierChild5" presStyleCnt="0"/>
      <dgm:spPr/>
    </dgm:pt>
    <dgm:pt modelId="{E31D7066-DF69-4C4E-B7D9-348754F99283}" type="pres">
      <dgm:prSet presAssocID="{A384E501-41E1-4082-BD5F-09DD1BE66FA5}" presName="Name23" presStyleLbl="parChTrans1D4" presStyleIdx="1" presStyleCnt="4"/>
      <dgm:spPr/>
      <dgm:t>
        <a:bodyPr/>
        <a:lstStyle/>
        <a:p>
          <a:endParaRPr lang="th-TH"/>
        </a:p>
      </dgm:t>
    </dgm:pt>
    <dgm:pt modelId="{B51D8684-D3B2-47C4-AE6E-0DE645DFC9B8}" type="pres">
      <dgm:prSet presAssocID="{2DFF327B-ECF2-44C9-A06D-F5511D0CF849}" presName="hierRoot4" presStyleCnt="0"/>
      <dgm:spPr/>
    </dgm:pt>
    <dgm:pt modelId="{AD017BC9-96C1-479F-87BE-A676BFF31A3B}" type="pres">
      <dgm:prSet presAssocID="{2DFF327B-ECF2-44C9-A06D-F5511D0CF849}" presName="composite4" presStyleCnt="0"/>
      <dgm:spPr/>
    </dgm:pt>
    <dgm:pt modelId="{D79A764F-6ADC-41AB-B3DE-A8A742564024}" type="pres">
      <dgm:prSet presAssocID="{2DFF327B-ECF2-44C9-A06D-F5511D0CF849}" presName="background4" presStyleLbl="node4" presStyleIdx="1" presStyleCnt="4"/>
      <dgm:spPr/>
    </dgm:pt>
    <dgm:pt modelId="{CFAE5D13-DE19-4616-9323-AE64F9BC6A1B}" type="pres">
      <dgm:prSet presAssocID="{2DFF327B-ECF2-44C9-A06D-F5511D0CF849}" presName="text4" presStyleLbl="fgAcc4" presStyleIdx="1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5F6A9FB2-42A3-41F7-88E6-AC8AE65677CA}" type="pres">
      <dgm:prSet presAssocID="{2DFF327B-ECF2-44C9-A06D-F5511D0CF849}" presName="hierChild5" presStyleCnt="0"/>
      <dgm:spPr/>
    </dgm:pt>
    <dgm:pt modelId="{9D9F13A6-555B-44E7-A57E-E7F3B5A63E45}" type="pres">
      <dgm:prSet presAssocID="{73E5A661-D656-4430-A0B0-B7996B636387}" presName="Name23" presStyleLbl="parChTrans1D4" presStyleIdx="2" presStyleCnt="4"/>
      <dgm:spPr/>
      <dgm:t>
        <a:bodyPr/>
        <a:lstStyle/>
        <a:p>
          <a:endParaRPr lang="th-TH"/>
        </a:p>
      </dgm:t>
    </dgm:pt>
    <dgm:pt modelId="{C249208B-7712-42DE-AC0A-08242E22940F}" type="pres">
      <dgm:prSet presAssocID="{2BF2FE39-9220-4170-927A-CC29567079B9}" presName="hierRoot4" presStyleCnt="0"/>
      <dgm:spPr/>
    </dgm:pt>
    <dgm:pt modelId="{6477FFE0-DEC1-4C15-933F-009143F5812F}" type="pres">
      <dgm:prSet presAssocID="{2BF2FE39-9220-4170-927A-CC29567079B9}" presName="composite4" presStyleCnt="0"/>
      <dgm:spPr/>
    </dgm:pt>
    <dgm:pt modelId="{FC199904-5A8B-4D98-93ED-E92482B47AAE}" type="pres">
      <dgm:prSet presAssocID="{2BF2FE39-9220-4170-927A-CC29567079B9}" presName="background4" presStyleLbl="node4" presStyleIdx="2" presStyleCnt="4"/>
      <dgm:spPr/>
    </dgm:pt>
    <dgm:pt modelId="{C05B6A19-17A9-4D9B-8C28-F8EFFB57826F}" type="pres">
      <dgm:prSet presAssocID="{2BF2FE39-9220-4170-927A-CC29567079B9}" presName="text4" presStyleLbl="fgAcc4" presStyleIdx="2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97F122A-FDF4-47E9-B7FF-8975D9028DFE}" type="pres">
      <dgm:prSet presAssocID="{2BF2FE39-9220-4170-927A-CC29567079B9}" presName="hierChild5" presStyleCnt="0"/>
      <dgm:spPr/>
    </dgm:pt>
    <dgm:pt modelId="{C204B0E1-EC24-4BC1-A705-639476051A6A}" type="pres">
      <dgm:prSet presAssocID="{4AE69879-F760-4B91-BA3B-2B9B0FB42E8B}" presName="Name23" presStyleLbl="parChTrans1D4" presStyleIdx="3" presStyleCnt="4"/>
      <dgm:spPr/>
      <dgm:t>
        <a:bodyPr/>
        <a:lstStyle/>
        <a:p>
          <a:endParaRPr lang="th-TH"/>
        </a:p>
      </dgm:t>
    </dgm:pt>
    <dgm:pt modelId="{45F4632E-4583-47DE-B9DF-0085AC7CB9C3}" type="pres">
      <dgm:prSet presAssocID="{135D2E5C-2D66-45DF-8F02-F2C2DB08811D}" presName="hierRoot4" presStyleCnt="0"/>
      <dgm:spPr/>
    </dgm:pt>
    <dgm:pt modelId="{E40BC38E-218B-4681-BE41-8AE7ED0B468C}" type="pres">
      <dgm:prSet presAssocID="{135D2E5C-2D66-45DF-8F02-F2C2DB08811D}" presName="composite4" presStyleCnt="0"/>
      <dgm:spPr/>
    </dgm:pt>
    <dgm:pt modelId="{20D35278-A095-47F5-9955-0B2EEE28D04B}" type="pres">
      <dgm:prSet presAssocID="{135D2E5C-2D66-45DF-8F02-F2C2DB08811D}" presName="background4" presStyleLbl="node4" presStyleIdx="3" presStyleCnt="4"/>
      <dgm:spPr/>
    </dgm:pt>
    <dgm:pt modelId="{5F56AA7A-9C86-4920-AEFD-A85564A1C6E8}" type="pres">
      <dgm:prSet presAssocID="{135D2E5C-2D66-45DF-8F02-F2C2DB08811D}" presName="text4" presStyleLbl="fgAcc4" presStyleIdx="3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962BAF5-BCB3-4F5F-B6B7-5A5867BD2498}" type="pres">
      <dgm:prSet presAssocID="{135D2E5C-2D66-45DF-8F02-F2C2DB08811D}" presName="hierChild5" presStyleCnt="0"/>
      <dgm:spPr/>
    </dgm:pt>
    <dgm:pt modelId="{09AA1B3A-DC0D-4473-A897-B49703368B73}" type="pres">
      <dgm:prSet presAssocID="{9A92B199-02F4-43FB-98C6-29FF437BFEEF}" presName="Name10" presStyleLbl="parChTrans1D2" presStyleIdx="1" presStyleCnt="2"/>
      <dgm:spPr/>
      <dgm:t>
        <a:bodyPr/>
        <a:lstStyle/>
        <a:p>
          <a:endParaRPr lang="th-TH"/>
        </a:p>
      </dgm:t>
    </dgm:pt>
    <dgm:pt modelId="{8C165510-3C68-472D-9189-92D8E6C79F76}" type="pres">
      <dgm:prSet presAssocID="{266D1B05-3978-4249-AEA2-BA9F1EBD264F}" presName="hierRoot2" presStyleCnt="0"/>
      <dgm:spPr/>
    </dgm:pt>
    <dgm:pt modelId="{BDC297C0-977D-4B67-82FE-F3929701AA01}" type="pres">
      <dgm:prSet presAssocID="{266D1B05-3978-4249-AEA2-BA9F1EBD264F}" presName="composite2" presStyleCnt="0"/>
      <dgm:spPr/>
    </dgm:pt>
    <dgm:pt modelId="{88C8C347-0D13-4CFB-A091-9B9A0021BCCD}" type="pres">
      <dgm:prSet presAssocID="{266D1B05-3978-4249-AEA2-BA9F1EBD264F}" presName="background2" presStyleLbl="node2" presStyleIdx="1" presStyleCnt="2"/>
      <dgm:spPr/>
    </dgm:pt>
    <dgm:pt modelId="{46359254-BFF3-450B-996E-7D5B676F7CC3}" type="pres">
      <dgm:prSet presAssocID="{266D1B05-3978-4249-AEA2-BA9F1EBD264F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52E7A1FD-9861-419D-AD9D-975561CBEDC5}" type="pres">
      <dgm:prSet presAssocID="{266D1B05-3978-4249-AEA2-BA9F1EBD264F}" presName="hierChild3" presStyleCnt="0"/>
      <dgm:spPr/>
    </dgm:pt>
    <dgm:pt modelId="{CBE4C81A-72C2-4D54-9F45-096FCB6D1535}" type="pres">
      <dgm:prSet presAssocID="{84CC85B2-3AD9-4191-9395-578A2A90537A}" presName="Name17" presStyleLbl="parChTrans1D3" presStyleIdx="2" presStyleCnt="4"/>
      <dgm:spPr/>
      <dgm:t>
        <a:bodyPr/>
        <a:lstStyle/>
        <a:p>
          <a:endParaRPr lang="th-TH"/>
        </a:p>
      </dgm:t>
    </dgm:pt>
    <dgm:pt modelId="{BD9F80BC-762F-4139-8794-7239B31061D3}" type="pres">
      <dgm:prSet presAssocID="{03A9D4CE-B4CB-4EB9-83CD-D4F8F4A56612}" presName="hierRoot3" presStyleCnt="0"/>
      <dgm:spPr/>
    </dgm:pt>
    <dgm:pt modelId="{AA90DA36-588B-41BD-94C0-A8F97D9AD6A6}" type="pres">
      <dgm:prSet presAssocID="{03A9D4CE-B4CB-4EB9-83CD-D4F8F4A56612}" presName="composite3" presStyleCnt="0"/>
      <dgm:spPr/>
    </dgm:pt>
    <dgm:pt modelId="{8AD7B518-CE0F-4329-852D-9B5E371D41CE}" type="pres">
      <dgm:prSet presAssocID="{03A9D4CE-B4CB-4EB9-83CD-D4F8F4A56612}" presName="background3" presStyleLbl="node3" presStyleIdx="2" presStyleCnt="4"/>
      <dgm:spPr/>
    </dgm:pt>
    <dgm:pt modelId="{7F424057-5C61-453A-B496-11E3F7A3349E}" type="pres">
      <dgm:prSet presAssocID="{03A9D4CE-B4CB-4EB9-83CD-D4F8F4A56612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0BE35A1-6A26-4A7E-B7BC-9710C8CD3732}" type="pres">
      <dgm:prSet presAssocID="{03A9D4CE-B4CB-4EB9-83CD-D4F8F4A56612}" presName="hierChild4" presStyleCnt="0"/>
      <dgm:spPr/>
    </dgm:pt>
    <dgm:pt modelId="{7B35EFD7-8DC6-445E-B853-9860E1DF92DD}" type="pres">
      <dgm:prSet presAssocID="{2D775D3E-6A05-4CCF-B053-9523D97CC456}" presName="Name17" presStyleLbl="parChTrans1D3" presStyleIdx="3" presStyleCnt="4"/>
      <dgm:spPr/>
      <dgm:t>
        <a:bodyPr/>
        <a:lstStyle/>
        <a:p>
          <a:endParaRPr lang="th-TH"/>
        </a:p>
      </dgm:t>
    </dgm:pt>
    <dgm:pt modelId="{DC469030-A7ED-48B8-BFEA-3638B55B8E50}" type="pres">
      <dgm:prSet presAssocID="{8AD85AAF-E932-486A-9FC6-0834CF07A7F4}" presName="hierRoot3" presStyleCnt="0"/>
      <dgm:spPr/>
    </dgm:pt>
    <dgm:pt modelId="{58D14357-18D6-4A2D-A392-750CDB4469DF}" type="pres">
      <dgm:prSet presAssocID="{8AD85AAF-E932-486A-9FC6-0834CF07A7F4}" presName="composite3" presStyleCnt="0"/>
      <dgm:spPr/>
    </dgm:pt>
    <dgm:pt modelId="{A20CA7E7-7BA7-4AAA-AFD1-D12485D54085}" type="pres">
      <dgm:prSet presAssocID="{8AD85AAF-E932-486A-9FC6-0834CF07A7F4}" presName="background3" presStyleLbl="node3" presStyleIdx="3" presStyleCnt="4"/>
      <dgm:spPr/>
    </dgm:pt>
    <dgm:pt modelId="{A2D3CDC3-BDE1-4DF9-9A24-3982E625CA56}" type="pres">
      <dgm:prSet presAssocID="{8AD85AAF-E932-486A-9FC6-0834CF07A7F4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DC8732C-C2A0-4E32-952E-5FBDCF6AA053}" type="pres">
      <dgm:prSet presAssocID="{8AD85AAF-E932-486A-9FC6-0834CF07A7F4}" presName="hierChild4" presStyleCnt="0"/>
      <dgm:spPr/>
    </dgm:pt>
  </dgm:ptLst>
  <dgm:cxnLst>
    <dgm:cxn modelId="{CD931BB3-6AF0-4AB5-BE15-AF3E69822CF1}" type="presOf" srcId="{4AE69879-F760-4B91-BA3B-2B9B0FB42E8B}" destId="{C204B0E1-EC24-4BC1-A705-639476051A6A}" srcOrd="0" destOrd="0" presId="urn:microsoft.com/office/officeart/2005/8/layout/hierarchy1"/>
    <dgm:cxn modelId="{5D4B2128-40FB-489B-B1D5-0C9D996D1EC4}" type="presOf" srcId="{266D1B05-3978-4249-AEA2-BA9F1EBD264F}" destId="{46359254-BFF3-450B-996E-7D5B676F7CC3}" srcOrd="0" destOrd="0" presId="urn:microsoft.com/office/officeart/2005/8/layout/hierarchy1"/>
    <dgm:cxn modelId="{EDA7F4AF-317A-4BFA-99F3-9AA30F148859}" srcId="{216AC79C-B77A-4C45-9DA7-2B2E170953C3}" destId="{BA498B42-DD3D-420A-90C6-393CB0245637}" srcOrd="0" destOrd="0" parTransId="{561A1CB8-0A9B-40A5-9D10-4AA43E67C859}" sibTransId="{EDC886E1-34C2-46E6-B374-62D3ECDF1188}"/>
    <dgm:cxn modelId="{5E511200-5E0A-4B27-B10A-2A3821EB8285}" type="presOf" srcId="{2D775D3E-6A05-4CCF-B053-9523D97CC456}" destId="{7B35EFD7-8DC6-445E-B853-9860E1DF92DD}" srcOrd="0" destOrd="0" presId="urn:microsoft.com/office/officeart/2005/8/layout/hierarchy1"/>
    <dgm:cxn modelId="{8B538092-DA54-4DFE-886F-FE8948DE4AD2}" type="presOf" srcId="{80535B00-1B46-43C6-9F8A-668B3B8BD319}" destId="{36D92271-4877-456F-8A04-25CEE4965892}" srcOrd="0" destOrd="0" presId="urn:microsoft.com/office/officeart/2005/8/layout/hierarchy1"/>
    <dgm:cxn modelId="{BF8CE2C3-2B1E-47B2-B6C4-10DA6A84D919}" srcId="{34519562-AAC0-4E04-8687-A54BA7F78ECD}" destId="{6CBE652D-DA0C-4540-B3E1-2E77D0BF6406}" srcOrd="0" destOrd="0" parTransId="{E61C2004-1A68-428B-B28C-485C255BFE26}" sibTransId="{8B1007DC-A601-48C4-A453-1108C2F7BA3B}"/>
    <dgm:cxn modelId="{3C46E1E3-B0FE-41F4-8A72-ADA278FF4D3D}" type="presOf" srcId="{1425C912-647F-42F7-9C5B-6F92C65F4A20}" destId="{5F09B6F0-162A-4B7B-B2A6-1737A1CBD7C3}" srcOrd="0" destOrd="0" presId="urn:microsoft.com/office/officeart/2005/8/layout/hierarchy1"/>
    <dgm:cxn modelId="{D46239D2-A713-4A44-B90F-997876D9DBD4}" type="presOf" srcId="{2BF2FE39-9220-4170-927A-CC29567079B9}" destId="{C05B6A19-17A9-4D9B-8C28-F8EFFB57826F}" srcOrd="0" destOrd="0" presId="urn:microsoft.com/office/officeart/2005/8/layout/hierarchy1"/>
    <dgm:cxn modelId="{AE09B654-DD4B-4717-873F-0FD8BE4A5AC2}" type="presOf" srcId="{73E5A661-D656-4430-A0B0-B7996B636387}" destId="{9D9F13A6-555B-44E7-A57E-E7F3B5A63E45}" srcOrd="0" destOrd="0" presId="urn:microsoft.com/office/officeart/2005/8/layout/hierarchy1"/>
    <dgm:cxn modelId="{BFC114D9-A04B-43F5-A062-B44DE6ACF94C}" srcId="{80535B00-1B46-43C6-9F8A-668B3B8BD319}" destId="{135D2E5C-2D66-45DF-8F02-F2C2DB08811D}" srcOrd="1" destOrd="0" parTransId="{4AE69879-F760-4B91-BA3B-2B9B0FB42E8B}" sibTransId="{9511F3E4-516C-4B17-9AD0-CB4270653CBB}"/>
    <dgm:cxn modelId="{081263FB-33F7-4903-B5B8-5D0EA77E4278}" type="presOf" srcId="{E61C2004-1A68-428B-B28C-485C255BFE26}" destId="{72BF6364-711B-413F-A782-288CC4494D4A}" srcOrd="0" destOrd="0" presId="urn:microsoft.com/office/officeart/2005/8/layout/hierarchy1"/>
    <dgm:cxn modelId="{76B2D337-2D98-4B1F-B4DA-82F29B77A5C6}" srcId="{80535B00-1B46-43C6-9F8A-668B3B8BD319}" destId="{6C7A1EBE-D8E7-42BD-AE8C-5D457BA60CAF}" srcOrd="0" destOrd="0" parTransId="{2A438C5C-A4A1-4DF2-85AF-EFC8F91C2636}" sibTransId="{713BC515-6BD2-4794-86EC-95AADB9D74E3}"/>
    <dgm:cxn modelId="{4082CC5D-F1E0-4ED5-8177-CB862F462B61}" srcId="{BA498B42-DD3D-420A-90C6-393CB0245637}" destId="{34519562-AAC0-4E04-8687-A54BA7F78ECD}" srcOrd="0" destOrd="0" parTransId="{ABE4D0CE-8265-489C-BCC5-417D71810BBB}" sibTransId="{B4D2C481-C2E2-4387-A797-CCA3830E4B22}"/>
    <dgm:cxn modelId="{A9538CB4-C4F0-428A-A3B3-8521BE2A4CF3}" type="presOf" srcId="{6CBE652D-DA0C-4540-B3E1-2E77D0BF6406}" destId="{6D655D4B-B000-4831-9AF0-5E800277510D}" srcOrd="0" destOrd="0" presId="urn:microsoft.com/office/officeart/2005/8/layout/hierarchy1"/>
    <dgm:cxn modelId="{48448471-5FDE-45F1-9F6D-FC4E5002945D}" type="presOf" srcId="{ABE4D0CE-8265-489C-BCC5-417D71810BBB}" destId="{E30B6FC3-09CA-428F-A290-1308AD13ADFE}" srcOrd="0" destOrd="0" presId="urn:microsoft.com/office/officeart/2005/8/layout/hierarchy1"/>
    <dgm:cxn modelId="{3DD809D1-0826-42E4-A415-F4B7C6F81010}" type="presOf" srcId="{BA498B42-DD3D-420A-90C6-393CB0245637}" destId="{C208253A-B2D1-474A-8447-D412D8ECAA5F}" srcOrd="0" destOrd="0" presId="urn:microsoft.com/office/officeart/2005/8/layout/hierarchy1"/>
    <dgm:cxn modelId="{3600E16E-6335-438D-8988-79D7B8505B0A}" srcId="{266D1B05-3978-4249-AEA2-BA9F1EBD264F}" destId="{03A9D4CE-B4CB-4EB9-83CD-D4F8F4A56612}" srcOrd="0" destOrd="0" parTransId="{84CC85B2-3AD9-4191-9395-578A2A90537A}" sibTransId="{28C3DF59-E7F5-4914-9235-119935FAD32D}"/>
    <dgm:cxn modelId="{BC5984EB-A14D-47B7-BF09-1FA885A77B0C}" srcId="{6C7A1EBE-D8E7-42BD-AE8C-5D457BA60CAF}" destId="{2BF2FE39-9220-4170-927A-CC29567079B9}" srcOrd="1" destOrd="0" parTransId="{73E5A661-D656-4430-A0B0-B7996B636387}" sibTransId="{5F1496C5-3F7B-4776-BEB3-19604D65526E}"/>
    <dgm:cxn modelId="{6733767F-0857-4F3A-9D40-3714AD6FA8A4}" type="presOf" srcId="{2A438C5C-A4A1-4DF2-85AF-EFC8F91C2636}" destId="{898F345D-A76B-40E6-B6DF-9447DD067190}" srcOrd="0" destOrd="0" presId="urn:microsoft.com/office/officeart/2005/8/layout/hierarchy1"/>
    <dgm:cxn modelId="{80419490-014A-463E-8FF4-478A3ED7D276}" type="presOf" srcId="{135D2E5C-2D66-45DF-8F02-F2C2DB08811D}" destId="{5F56AA7A-9C86-4920-AEFD-A85564A1C6E8}" srcOrd="0" destOrd="0" presId="urn:microsoft.com/office/officeart/2005/8/layout/hierarchy1"/>
    <dgm:cxn modelId="{44D007CE-9783-4212-A7AE-B34054397A5F}" type="presOf" srcId="{9A92B199-02F4-43FB-98C6-29FF437BFEEF}" destId="{09AA1B3A-DC0D-4473-A897-B49703368B73}" srcOrd="0" destOrd="0" presId="urn:microsoft.com/office/officeart/2005/8/layout/hierarchy1"/>
    <dgm:cxn modelId="{6DA24EA9-E69D-4D15-96DE-9B3E44576A7E}" srcId="{266D1B05-3978-4249-AEA2-BA9F1EBD264F}" destId="{8AD85AAF-E932-486A-9FC6-0834CF07A7F4}" srcOrd="1" destOrd="0" parTransId="{2D775D3E-6A05-4CCF-B053-9523D97CC456}" sibTransId="{B5CF6466-C2BA-41B9-B4B5-FA0D9668E701}"/>
    <dgm:cxn modelId="{9C9070B1-C154-4143-816B-C29686029209}" type="presOf" srcId="{34519562-AAC0-4E04-8687-A54BA7F78ECD}" destId="{71FDDFF1-B3FE-4F54-9DB8-BFCE807D9620}" srcOrd="0" destOrd="0" presId="urn:microsoft.com/office/officeart/2005/8/layout/hierarchy1"/>
    <dgm:cxn modelId="{CD82D61E-DE32-4DBE-B9CC-27F96943D341}" type="presOf" srcId="{03A9D4CE-B4CB-4EB9-83CD-D4F8F4A56612}" destId="{7F424057-5C61-453A-B496-11E3F7A3349E}" srcOrd="0" destOrd="0" presId="urn:microsoft.com/office/officeart/2005/8/layout/hierarchy1"/>
    <dgm:cxn modelId="{422DA3BE-DA77-4615-80F3-059B2E271545}" type="presOf" srcId="{8AD85AAF-E932-486A-9FC6-0834CF07A7F4}" destId="{A2D3CDC3-BDE1-4DF9-9A24-3982E625CA56}" srcOrd="0" destOrd="0" presId="urn:microsoft.com/office/officeart/2005/8/layout/hierarchy1"/>
    <dgm:cxn modelId="{115BB537-77E1-48A7-82AB-47FFA62057D3}" type="presOf" srcId="{84CC85B2-3AD9-4191-9395-578A2A90537A}" destId="{CBE4C81A-72C2-4D54-9F45-096FCB6D1535}" srcOrd="0" destOrd="0" presId="urn:microsoft.com/office/officeart/2005/8/layout/hierarchy1"/>
    <dgm:cxn modelId="{FA1C5B4C-9ABC-47FF-A838-1BC5AB0F49C4}" srcId="{34519562-AAC0-4E04-8687-A54BA7F78ECD}" destId="{80535B00-1B46-43C6-9F8A-668B3B8BD319}" srcOrd="1" destOrd="0" parTransId="{1425C912-647F-42F7-9C5B-6F92C65F4A20}" sibTransId="{4F8D6811-AAB5-4691-9961-E679D2A6BEFC}"/>
    <dgm:cxn modelId="{DBFE2BA2-AA0A-43DD-BB91-A44EB508447E}" type="presOf" srcId="{216AC79C-B77A-4C45-9DA7-2B2E170953C3}" destId="{924DAEBC-1FEB-44E9-9AC9-0882A7377D2A}" srcOrd="0" destOrd="0" presId="urn:microsoft.com/office/officeart/2005/8/layout/hierarchy1"/>
    <dgm:cxn modelId="{08332662-7B7B-4A6C-97BC-B95F862C7A24}" type="presOf" srcId="{6C7A1EBE-D8E7-42BD-AE8C-5D457BA60CAF}" destId="{04EE75A6-85E5-4C5F-B3C9-E4678D389224}" srcOrd="0" destOrd="0" presId="urn:microsoft.com/office/officeart/2005/8/layout/hierarchy1"/>
    <dgm:cxn modelId="{17E5751C-A527-49BD-9328-6513A6911819}" srcId="{BA498B42-DD3D-420A-90C6-393CB0245637}" destId="{266D1B05-3978-4249-AEA2-BA9F1EBD264F}" srcOrd="1" destOrd="0" parTransId="{9A92B199-02F4-43FB-98C6-29FF437BFEEF}" sibTransId="{F7492B09-79E8-4B35-AF85-A7A33B040BA1}"/>
    <dgm:cxn modelId="{1D061C78-DB54-468B-99F8-072FD01C15DE}" type="presOf" srcId="{A384E501-41E1-4082-BD5F-09DD1BE66FA5}" destId="{E31D7066-DF69-4C4E-B7D9-348754F99283}" srcOrd="0" destOrd="0" presId="urn:microsoft.com/office/officeart/2005/8/layout/hierarchy1"/>
    <dgm:cxn modelId="{332E22F6-0357-4894-8769-E97D07E159FC}" type="presOf" srcId="{2DFF327B-ECF2-44C9-A06D-F5511D0CF849}" destId="{CFAE5D13-DE19-4616-9323-AE64F9BC6A1B}" srcOrd="0" destOrd="0" presId="urn:microsoft.com/office/officeart/2005/8/layout/hierarchy1"/>
    <dgm:cxn modelId="{AFB64D91-D7A5-4B22-A243-45840929CC22}" srcId="{6C7A1EBE-D8E7-42BD-AE8C-5D457BA60CAF}" destId="{2DFF327B-ECF2-44C9-A06D-F5511D0CF849}" srcOrd="0" destOrd="0" parTransId="{A384E501-41E1-4082-BD5F-09DD1BE66FA5}" sibTransId="{B7BCD092-BF38-4715-8B3D-FF62CDE3197F}"/>
    <dgm:cxn modelId="{55EF3A72-3474-411B-A8B8-E4D4350F2926}" type="presParOf" srcId="{924DAEBC-1FEB-44E9-9AC9-0882A7377D2A}" destId="{0ECC8C8D-FFA2-4F85-920F-DE38C8FEF3FE}" srcOrd="0" destOrd="0" presId="urn:microsoft.com/office/officeart/2005/8/layout/hierarchy1"/>
    <dgm:cxn modelId="{2AA83646-9DC8-4945-8019-47C75A1A5415}" type="presParOf" srcId="{0ECC8C8D-FFA2-4F85-920F-DE38C8FEF3FE}" destId="{9BDD98AF-6E13-4B0C-8365-DBCABCA216B2}" srcOrd="0" destOrd="0" presId="urn:microsoft.com/office/officeart/2005/8/layout/hierarchy1"/>
    <dgm:cxn modelId="{10A50334-52FC-44B2-B79C-D6DB46A8D9AB}" type="presParOf" srcId="{9BDD98AF-6E13-4B0C-8365-DBCABCA216B2}" destId="{2DA3E626-81FC-42C7-A7C9-84D304581510}" srcOrd="0" destOrd="0" presId="urn:microsoft.com/office/officeart/2005/8/layout/hierarchy1"/>
    <dgm:cxn modelId="{DBAF258F-B205-440D-90E4-24DCD653B083}" type="presParOf" srcId="{9BDD98AF-6E13-4B0C-8365-DBCABCA216B2}" destId="{C208253A-B2D1-474A-8447-D412D8ECAA5F}" srcOrd="1" destOrd="0" presId="urn:microsoft.com/office/officeart/2005/8/layout/hierarchy1"/>
    <dgm:cxn modelId="{138CC958-ED3E-4137-86CB-7EFD6C99BF6F}" type="presParOf" srcId="{0ECC8C8D-FFA2-4F85-920F-DE38C8FEF3FE}" destId="{CE58CEBF-27B5-4344-BFA0-5FC918C40828}" srcOrd="1" destOrd="0" presId="urn:microsoft.com/office/officeart/2005/8/layout/hierarchy1"/>
    <dgm:cxn modelId="{E922DA49-0ACA-4537-AFC4-EFDB77FAC79A}" type="presParOf" srcId="{CE58CEBF-27B5-4344-BFA0-5FC918C40828}" destId="{E30B6FC3-09CA-428F-A290-1308AD13ADFE}" srcOrd="0" destOrd="0" presId="urn:microsoft.com/office/officeart/2005/8/layout/hierarchy1"/>
    <dgm:cxn modelId="{291989AB-24F7-4724-A80F-BA9A4F13D74E}" type="presParOf" srcId="{CE58CEBF-27B5-4344-BFA0-5FC918C40828}" destId="{26952AF2-4060-401C-BC43-0A569175F9F8}" srcOrd="1" destOrd="0" presId="urn:microsoft.com/office/officeart/2005/8/layout/hierarchy1"/>
    <dgm:cxn modelId="{88C77976-CD29-4E70-8CB7-ECD71F9B5900}" type="presParOf" srcId="{26952AF2-4060-401C-BC43-0A569175F9F8}" destId="{757910EB-BC56-48AA-8031-4984422BCCF7}" srcOrd="0" destOrd="0" presId="urn:microsoft.com/office/officeart/2005/8/layout/hierarchy1"/>
    <dgm:cxn modelId="{A0455507-3D74-47F2-A954-ED70FC8882F1}" type="presParOf" srcId="{757910EB-BC56-48AA-8031-4984422BCCF7}" destId="{71F919AF-5447-4988-9AC1-2BBED1EBA463}" srcOrd="0" destOrd="0" presId="urn:microsoft.com/office/officeart/2005/8/layout/hierarchy1"/>
    <dgm:cxn modelId="{2C3FB9F1-D159-40CD-B1B1-EEAC8A57E466}" type="presParOf" srcId="{757910EB-BC56-48AA-8031-4984422BCCF7}" destId="{71FDDFF1-B3FE-4F54-9DB8-BFCE807D9620}" srcOrd="1" destOrd="0" presId="urn:microsoft.com/office/officeart/2005/8/layout/hierarchy1"/>
    <dgm:cxn modelId="{2696A1AB-BCCD-41EC-B31E-E92D54549F03}" type="presParOf" srcId="{26952AF2-4060-401C-BC43-0A569175F9F8}" destId="{4FEB4F88-1F84-44F1-BD21-818F3ED416C5}" srcOrd="1" destOrd="0" presId="urn:microsoft.com/office/officeart/2005/8/layout/hierarchy1"/>
    <dgm:cxn modelId="{59CA1FC8-AA46-4660-97F4-452BF6D67283}" type="presParOf" srcId="{4FEB4F88-1F84-44F1-BD21-818F3ED416C5}" destId="{72BF6364-711B-413F-A782-288CC4494D4A}" srcOrd="0" destOrd="0" presId="urn:microsoft.com/office/officeart/2005/8/layout/hierarchy1"/>
    <dgm:cxn modelId="{47ED1776-8476-42D0-9514-4A9F9246CB51}" type="presParOf" srcId="{4FEB4F88-1F84-44F1-BD21-818F3ED416C5}" destId="{63D363F5-859B-47E2-801E-5DDF2CF04A03}" srcOrd="1" destOrd="0" presId="urn:microsoft.com/office/officeart/2005/8/layout/hierarchy1"/>
    <dgm:cxn modelId="{5693C0F1-384C-458D-82FB-77C8235BB471}" type="presParOf" srcId="{63D363F5-859B-47E2-801E-5DDF2CF04A03}" destId="{EDFFC52E-3B5E-4D01-A9C5-72A26A53E706}" srcOrd="0" destOrd="0" presId="urn:microsoft.com/office/officeart/2005/8/layout/hierarchy1"/>
    <dgm:cxn modelId="{C63E8FDC-FE2C-49FD-A0B1-D58280F49EC3}" type="presParOf" srcId="{EDFFC52E-3B5E-4D01-A9C5-72A26A53E706}" destId="{559349F4-A075-41C5-AB40-AA729BB0B426}" srcOrd="0" destOrd="0" presId="urn:microsoft.com/office/officeart/2005/8/layout/hierarchy1"/>
    <dgm:cxn modelId="{C7A554CB-4713-4AC3-B70B-7D316550E4FF}" type="presParOf" srcId="{EDFFC52E-3B5E-4D01-A9C5-72A26A53E706}" destId="{6D655D4B-B000-4831-9AF0-5E800277510D}" srcOrd="1" destOrd="0" presId="urn:microsoft.com/office/officeart/2005/8/layout/hierarchy1"/>
    <dgm:cxn modelId="{CD5DFD18-034E-4646-ABFA-4B3CF06BAA44}" type="presParOf" srcId="{63D363F5-859B-47E2-801E-5DDF2CF04A03}" destId="{E5B701D9-7C9C-42C0-8296-7932D6306D2B}" srcOrd="1" destOrd="0" presId="urn:microsoft.com/office/officeart/2005/8/layout/hierarchy1"/>
    <dgm:cxn modelId="{0D6957B8-2117-4958-AEC7-74E964A5DB55}" type="presParOf" srcId="{4FEB4F88-1F84-44F1-BD21-818F3ED416C5}" destId="{5F09B6F0-162A-4B7B-B2A6-1737A1CBD7C3}" srcOrd="2" destOrd="0" presId="urn:microsoft.com/office/officeart/2005/8/layout/hierarchy1"/>
    <dgm:cxn modelId="{AC4BE322-8493-4D0D-8BAF-588E07DBA340}" type="presParOf" srcId="{4FEB4F88-1F84-44F1-BD21-818F3ED416C5}" destId="{46CA475B-3877-4505-9AB0-460E3625A7B5}" srcOrd="3" destOrd="0" presId="urn:microsoft.com/office/officeart/2005/8/layout/hierarchy1"/>
    <dgm:cxn modelId="{EB0BB60F-A4FE-4E42-9F6B-5F1482D45F4C}" type="presParOf" srcId="{46CA475B-3877-4505-9AB0-460E3625A7B5}" destId="{EB94ECAF-0437-487A-8889-BF536063E968}" srcOrd="0" destOrd="0" presId="urn:microsoft.com/office/officeart/2005/8/layout/hierarchy1"/>
    <dgm:cxn modelId="{8460EEAB-8097-4E20-846E-F136897EC338}" type="presParOf" srcId="{EB94ECAF-0437-487A-8889-BF536063E968}" destId="{1D6A4EC4-23C3-4E9A-AC9E-B7118DC916ED}" srcOrd="0" destOrd="0" presId="urn:microsoft.com/office/officeart/2005/8/layout/hierarchy1"/>
    <dgm:cxn modelId="{5FE01563-77FE-4DD6-BC10-CD46F85948DB}" type="presParOf" srcId="{EB94ECAF-0437-487A-8889-BF536063E968}" destId="{36D92271-4877-456F-8A04-25CEE4965892}" srcOrd="1" destOrd="0" presId="urn:microsoft.com/office/officeart/2005/8/layout/hierarchy1"/>
    <dgm:cxn modelId="{1845752A-D8D4-4721-A805-3858B462E3C5}" type="presParOf" srcId="{46CA475B-3877-4505-9AB0-460E3625A7B5}" destId="{27281FC9-308D-4AA1-A664-16A2C9D9ED69}" srcOrd="1" destOrd="0" presId="urn:microsoft.com/office/officeart/2005/8/layout/hierarchy1"/>
    <dgm:cxn modelId="{F9BA3CC4-975D-4512-8455-07236CD5D38F}" type="presParOf" srcId="{27281FC9-308D-4AA1-A664-16A2C9D9ED69}" destId="{898F345D-A76B-40E6-B6DF-9447DD067190}" srcOrd="0" destOrd="0" presId="urn:microsoft.com/office/officeart/2005/8/layout/hierarchy1"/>
    <dgm:cxn modelId="{312B51E8-AD37-4F22-AAD1-18AEFB7E0B82}" type="presParOf" srcId="{27281FC9-308D-4AA1-A664-16A2C9D9ED69}" destId="{098B1C1E-3068-4A45-9859-C24A7D881550}" srcOrd="1" destOrd="0" presId="urn:microsoft.com/office/officeart/2005/8/layout/hierarchy1"/>
    <dgm:cxn modelId="{9680D58B-72D7-4CC3-8322-32406329258F}" type="presParOf" srcId="{098B1C1E-3068-4A45-9859-C24A7D881550}" destId="{C693C5E1-DECD-42E0-9148-279E89C29CB8}" srcOrd="0" destOrd="0" presId="urn:microsoft.com/office/officeart/2005/8/layout/hierarchy1"/>
    <dgm:cxn modelId="{F2C58B4D-CC0A-4E47-AA4F-34549F32F843}" type="presParOf" srcId="{C693C5E1-DECD-42E0-9148-279E89C29CB8}" destId="{F3DC7843-505E-4F1A-B6C6-DC1BB93CB28D}" srcOrd="0" destOrd="0" presId="urn:microsoft.com/office/officeart/2005/8/layout/hierarchy1"/>
    <dgm:cxn modelId="{1CF71FD3-4BCF-47AD-8B31-1FEF3B66EE31}" type="presParOf" srcId="{C693C5E1-DECD-42E0-9148-279E89C29CB8}" destId="{04EE75A6-85E5-4C5F-B3C9-E4678D389224}" srcOrd="1" destOrd="0" presId="urn:microsoft.com/office/officeart/2005/8/layout/hierarchy1"/>
    <dgm:cxn modelId="{DAA3DD8D-1DA2-46EC-B1F7-3E1740E7D8C5}" type="presParOf" srcId="{098B1C1E-3068-4A45-9859-C24A7D881550}" destId="{861846C5-CBF5-47C9-B99C-9ECA504831F5}" srcOrd="1" destOrd="0" presId="urn:microsoft.com/office/officeart/2005/8/layout/hierarchy1"/>
    <dgm:cxn modelId="{78D26E5D-3B88-400C-A2FB-6D9F05043CB1}" type="presParOf" srcId="{861846C5-CBF5-47C9-B99C-9ECA504831F5}" destId="{E31D7066-DF69-4C4E-B7D9-348754F99283}" srcOrd="0" destOrd="0" presId="urn:microsoft.com/office/officeart/2005/8/layout/hierarchy1"/>
    <dgm:cxn modelId="{C914E125-8171-4656-A573-496D94331162}" type="presParOf" srcId="{861846C5-CBF5-47C9-B99C-9ECA504831F5}" destId="{B51D8684-D3B2-47C4-AE6E-0DE645DFC9B8}" srcOrd="1" destOrd="0" presId="urn:microsoft.com/office/officeart/2005/8/layout/hierarchy1"/>
    <dgm:cxn modelId="{97EDD8A4-4DC0-4F27-A763-AE79FAA7A8AA}" type="presParOf" srcId="{B51D8684-D3B2-47C4-AE6E-0DE645DFC9B8}" destId="{AD017BC9-96C1-479F-87BE-A676BFF31A3B}" srcOrd="0" destOrd="0" presId="urn:microsoft.com/office/officeart/2005/8/layout/hierarchy1"/>
    <dgm:cxn modelId="{BD68013C-A6BB-4013-8D28-AAC8235D4326}" type="presParOf" srcId="{AD017BC9-96C1-479F-87BE-A676BFF31A3B}" destId="{D79A764F-6ADC-41AB-B3DE-A8A742564024}" srcOrd="0" destOrd="0" presId="urn:microsoft.com/office/officeart/2005/8/layout/hierarchy1"/>
    <dgm:cxn modelId="{69D68EB9-C01C-4EB6-AAC0-3FD77241BB54}" type="presParOf" srcId="{AD017BC9-96C1-479F-87BE-A676BFF31A3B}" destId="{CFAE5D13-DE19-4616-9323-AE64F9BC6A1B}" srcOrd="1" destOrd="0" presId="urn:microsoft.com/office/officeart/2005/8/layout/hierarchy1"/>
    <dgm:cxn modelId="{A27C2127-1F8B-4300-8A47-0FEC7236A7F5}" type="presParOf" srcId="{B51D8684-D3B2-47C4-AE6E-0DE645DFC9B8}" destId="{5F6A9FB2-42A3-41F7-88E6-AC8AE65677CA}" srcOrd="1" destOrd="0" presId="urn:microsoft.com/office/officeart/2005/8/layout/hierarchy1"/>
    <dgm:cxn modelId="{2C3DDBA7-A6E9-466D-BE94-BE3C0328E0C0}" type="presParOf" srcId="{861846C5-CBF5-47C9-B99C-9ECA504831F5}" destId="{9D9F13A6-555B-44E7-A57E-E7F3B5A63E45}" srcOrd="2" destOrd="0" presId="urn:microsoft.com/office/officeart/2005/8/layout/hierarchy1"/>
    <dgm:cxn modelId="{A091CB84-A463-4EDE-9690-778694FAA534}" type="presParOf" srcId="{861846C5-CBF5-47C9-B99C-9ECA504831F5}" destId="{C249208B-7712-42DE-AC0A-08242E22940F}" srcOrd="3" destOrd="0" presId="urn:microsoft.com/office/officeart/2005/8/layout/hierarchy1"/>
    <dgm:cxn modelId="{35174052-8A03-4D84-B479-E5B061B479FB}" type="presParOf" srcId="{C249208B-7712-42DE-AC0A-08242E22940F}" destId="{6477FFE0-DEC1-4C15-933F-009143F5812F}" srcOrd="0" destOrd="0" presId="urn:microsoft.com/office/officeart/2005/8/layout/hierarchy1"/>
    <dgm:cxn modelId="{D6B4E936-386D-49C8-807D-3DB1CC603556}" type="presParOf" srcId="{6477FFE0-DEC1-4C15-933F-009143F5812F}" destId="{FC199904-5A8B-4D98-93ED-E92482B47AAE}" srcOrd="0" destOrd="0" presId="urn:microsoft.com/office/officeart/2005/8/layout/hierarchy1"/>
    <dgm:cxn modelId="{C5005614-E39F-4409-A8F8-7C7BDD3D0968}" type="presParOf" srcId="{6477FFE0-DEC1-4C15-933F-009143F5812F}" destId="{C05B6A19-17A9-4D9B-8C28-F8EFFB57826F}" srcOrd="1" destOrd="0" presId="urn:microsoft.com/office/officeart/2005/8/layout/hierarchy1"/>
    <dgm:cxn modelId="{077970EB-A824-4E1F-844C-9296DB85B2C9}" type="presParOf" srcId="{C249208B-7712-42DE-AC0A-08242E22940F}" destId="{D97F122A-FDF4-47E9-B7FF-8975D9028DFE}" srcOrd="1" destOrd="0" presId="urn:microsoft.com/office/officeart/2005/8/layout/hierarchy1"/>
    <dgm:cxn modelId="{1DBC36BA-D2BD-45F9-AF1D-4F4B9F26F38F}" type="presParOf" srcId="{27281FC9-308D-4AA1-A664-16A2C9D9ED69}" destId="{C204B0E1-EC24-4BC1-A705-639476051A6A}" srcOrd="2" destOrd="0" presId="urn:microsoft.com/office/officeart/2005/8/layout/hierarchy1"/>
    <dgm:cxn modelId="{D0C76289-9983-4584-B7BD-8E50A935C75B}" type="presParOf" srcId="{27281FC9-308D-4AA1-A664-16A2C9D9ED69}" destId="{45F4632E-4583-47DE-B9DF-0085AC7CB9C3}" srcOrd="3" destOrd="0" presId="urn:microsoft.com/office/officeart/2005/8/layout/hierarchy1"/>
    <dgm:cxn modelId="{971E4AD6-701E-4DA8-ADCB-0EDBE12AD2CF}" type="presParOf" srcId="{45F4632E-4583-47DE-B9DF-0085AC7CB9C3}" destId="{E40BC38E-218B-4681-BE41-8AE7ED0B468C}" srcOrd="0" destOrd="0" presId="urn:microsoft.com/office/officeart/2005/8/layout/hierarchy1"/>
    <dgm:cxn modelId="{A4592B0B-3CCB-4CD0-8505-88B784F55B55}" type="presParOf" srcId="{E40BC38E-218B-4681-BE41-8AE7ED0B468C}" destId="{20D35278-A095-47F5-9955-0B2EEE28D04B}" srcOrd="0" destOrd="0" presId="urn:microsoft.com/office/officeart/2005/8/layout/hierarchy1"/>
    <dgm:cxn modelId="{1762AA82-63AF-4677-9492-B41A9E904C52}" type="presParOf" srcId="{E40BC38E-218B-4681-BE41-8AE7ED0B468C}" destId="{5F56AA7A-9C86-4920-AEFD-A85564A1C6E8}" srcOrd="1" destOrd="0" presId="urn:microsoft.com/office/officeart/2005/8/layout/hierarchy1"/>
    <dgm:cxn modelId="{1CA27447-3063-414D-A559-D0A2C75DB5FB}" type="presParOf" srcId="{45F4632E-4583-47DE-B9DF-0085AC7CB9C3}" destId="{9962BAF5-BCB3-4F5F-B6B7-5A5867BD2498}" srcOrd="1" destOrd="0" presId="urn:microsoft.com/office/officeart/2005/8/layout/hierarchy1"/>
    <dgm:cxn modelId="{C254EAC8-6818-4123-8ED2-80180AE587EE}" type="presParOf" srcId="{CE58CEBF-27B5-4344-BFA0-5FC918C40828}" destId="{09AA1B3A-DC0D-4473-A897-B49703368B73}" srcOrd="2" destOrd="0" presId="urn:microsoft.com/office/officeart/2005/8/layout/hierarchy1"/>
    <dgm:cxn modelId="{B67B39A8-D748-455A-BEAA-1A3D0AB02F00}" type="presParOf" srcId="{CE58CEBF-27B5-4344-BFA0-5FC918C40828}" destId="{8C165510-3C68-472D-9189-92D8E6C79F76}" srcOrd="3" destOrd="0" presId="urn:microsoft.com/office/officeart/2005/8/layout/hierarchy1"/>
    <dgm:cxn modelId="{BFA16C49-5745-4174-8A72-D55A47FF0C7C}" type="presParOf" srcId="{8C165510-3C68-472D-9189-92D8E6C79F76}" destId="{BDC297C0-977D-4B67-82FE-F3929701AA01}" srcOrd="0" destOrd="0" presId="urn:microsoft.com/office/officeart/2005/8/layout/hierarchy1"/>
    <dgm:cxn modelId="{18133AB0-5F12-4EC5-930D-F98F394BDE0D}" type="presParOf" srcId="{BDC297C0-977D-4B67-82FE-F3929701AA01}" destId="{88C8C347-0D13-4CFB-A091-9B9A0021BCCD}" srcOrd="0" destOrd="0" presId="urn:microsoft.com/office/officeart/2005/8/layout/hierarchy1"/>
    <dgm:cxn modelId="{4FD98018-9B9D-460D-8A57-7395D21FC562}" type="presParOf" srcId="{BDC297C0-977D-4B67-82FE-F3929701AA01}" destId="{46359254-BFF3-450B-996E-7D5B676F7CC3}" srcOrd="1" destOrd="0" presId="urn:microsoft.com/office/officeart/2005/8/layout/hierarchy1"/>
    <dgm:cxn modelId="{E99F2100-1EB8-4F9E-8A84-D841CFDA8738}" type="presParOf" srcId="{8C165510-3C68-472D-9189-92D8E6C79F76}" destId="{52E7A1FD-9861-419D-AD9D-975561CBEDC5}" srcOrd="1" destOrd="0" presId="urn:microsoft.com/office/officeart/2005/8/layout/hierarchy1"/>
    <dgm:cxn modelId="{D7DAAD7D-BB76-46DB-840F-544F12E44057}" type="presParOf" srcId="{52E7A1FD-9861-419D-AD9D-975561CBEDC5}" destId="{CBE4C81A-72C2-4D54-9F45-096FCB6D1535}" srcOrd="0" destOrd="0" presId="urn:microsoft.com/office/officeart/2005/8/layout/hierarchy1"/>
    <dgm:cxn modelId="{7AAC88B1-DB1B-4768-AEEC-621C706C1FC9}" type="presParOf" srcId="{52E7A1FD-9861-419D-AD9D-975561CBEDC5}" destId="{BD9F80BC-762F-4139-8794-7239B31061D3}" srcOrd="1" destOrd="0" presId="urn:microsoft.com/office/officeart/2005/8/layout/hierarchy1"/>
    <dgm:cxn modelId="{FFB0F0D8-B866-45A8-8BC5-8BE68D0269A1}" type="presParOf" srcId="{BD9F80BC-762F-4139-8794-7239B31061D3}" destId="{AA90DA36-588B-41BD-94C0-A8F97D9AD6A6}" srcOrd="0" destOrd="0" presId="urn:microsoft.com/office/officeart/2005/8/layout/hierarchy1"/>
    <dgm:cxn modelId="{E9B506F0-4AC0-4D91-8F97-BB8F30DDE91B}" type="presParOf" srcId="{AA90DA36-588B-41BD-94C0-A8F97D9AD6A6}" destId="{8AD7B518-CE0F-4329-852D-9B5E371D41CE}" srcOrd="0" destOrd="0" presId="urn:microsoft.com/office/officeart/2005/8/layout/hierarchy1"/>
    <dgm:cxn modelId="{3AF190AC-3E8C-4DD0-86C0-D8B555375BC5}" type="presParOf" srcId="{AA90DA36-588B-41BD-94C0-A8F97D9AD6A6}" destId="{7F424057-5C61-453A-B496-11E3F7A3349E}" srcOrd="1" destOrd="0" presId="urn:microsoft.com/office/officeart/2005/8/layout/hierarchy1"/>
    <dgm:cxn modelId="{93CF9220-2C7D-404A-99FE-0C407CE35902}" type="presParOf" srcId="{BD9F80BC-762F-4139-8794-7239B31061D3}" destId="{D0BE35A1-6A26-4A7E-B7BC-9710C8CD3732}" srcOrd="1" destOrd="0" presId="urn:microsoft.com/office/officeart/2005/8/layout/hierarchy1"/>
    <dgm:cxn modelId="{082A94BD-3864-41FC-B45E-B38CF54102FB}" type="presParOf" srcId="{52E7A1FD-9861-419D-AD9D-975561CBEDC5}" destId="{7B35EFD7-8DC6-445E-B853-9860E1DF92DD}" srcOrd="2" destOrd="0" presId="urn:microsoft.com/office/officeart/2005/8/layout/hierarchy1"/>
    <dgm:cxn modelId="{D410E8FB-F51B-42B1-931F-599B1071017D}" type="presParOf" srcId="{52E7A1FD-9861-419D-AD9D-975561CBEDC5}" destId="{DC469030-A7ED-48B8-BFEA-3638B55B8E50}" srcOrd="3" destOrd="0" presId="urn:microsoft.com/office/officeart/2005/8/layout/hierarchy1"/>
    <dgm:cxn modelId="{A20F5067-280D-4BE2-AC58-00BD143C5D99}" type="presParOf" srcId="{DC469030-A7ED-48B8-BFEA-3638B55B8E50}" destId="{58D14357-18D6-4A2D-A392-750CDB4469DF}" srcOrd="0" destOrd="0" presId="urn:microsoft.com/office/officeart/2005/8/layout/hierarchy1"/>
    <dgm:cxn modelId="{918AAD30-F58B-4B22-B2FA-7DFE607AFCE1}" type="presParOf" srcId="{58D14357-18D6-4A2D-A392-750CDB4469DF}" destId="{A20CA7E7-7BA7-4AAA-AFD1-D12485D54085}" srcOrd="0" destOrd="0" presId="urn:microsoft.com/office/officeart/2005/8/layout/hierarchy1"/>
    <dgm:cxn modelId="{04C2078B-3C8E-4F4D-BA0A-025B59058662}" type="presParOf" srcId="{58D14357-18D6-4A2D-A392-750CDB4469DF}" destId="{A2D3CDC3-BDE1-4DF9-9A24-3982E625CA56}" srcOrd="1" destOrd="0" presId="urn:microsoft.com/office/officeart/2005/8/layout/hierarchy1"/>
    <dgm:cxn modelId="{8A4FDB64-FE04-4F6B-948A-8A79D074D4FF}" type="presParOf" srcId="{DC469030-A7ED-48B8-BFEA-3638B55B8E50}" destId="{8DC8732C-C2A0-4E32-952E-5FBDCF6AA05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6AC79C-B77A-4C45-9DA7-2B2E170953C3}" type="doc">
      <dgm:prSet loTypeId="urn:microsoft.com/office/officeart/2005/8/layout/hierarchy1" loCatId="hierarchy" qsTypeId="urn:microsoft.com/office/officeart/2005/8/quickstyle/simple5" qsCatId="simple" csTypeId="urn:microsoft.com/office/officeart/2005/8/colors/accent0_3" csCatId="mainScheme" phldr="1"/>
      <dgm:spPr/>
    </dgm:pt>
    <dgm:pt modelId="{BA498B42-DD3D-420A-90C6-393CB024563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ความแตกต่างของค่าเฉลี่ย</a:t>
          </a:r>
          <a:endParaRPr kumimoji="0" lang="en-US" b="1" i="0" u="none" strike="noStrike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gm:t>
    </dgm:pt>
    <dgm:pt modelId="{561A1CB8-0A9B-40A5-9D10-4AA43E67C859}" type="parTrans" cxnId="{EDA7F4AF-317A-4BFA-99F3-9AA30F148859}">
      <dgm:prSet/>
      <dgm:spPr/>
      <dgm:t>
        <a:bodyPr/>
        <a:lstStyle/>
        <a:p>
          <a:endParaRPr lang="th-TH"/>
        </a:p>
      </dgm:t>
    </dgm:pt>
    <dgm:pt modelId="{EDC886E1-34C2-46E6-B374-62D3ECDF1188}" type="sibTrans" cxnId="{EDA7F4AF-317A-4BFA-99F3-9AA30F148859}">
      <dgm:prSet/>
      <dgm:spPr/>
      <dgm:t>
        <a:bodyPr/>
        <a:lstStyle/>
        <a:p>
          <a:endParaRPr lang="th-TH"/>
        </a:p>
      </dgm:t>
    </dgm:pt>
    <dgm:pt modelId="{34519562-AAC0-4E04-8687-A54BA7F78EC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8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t-test</a:t>
          </a:r>
        </a:p>
      </dgm:t>
    </dgm:pt>
    <dgm:pt modelId="{ABE4D0CE-8265-489C-BCC5-417D71810BBB}" type="parTrans" cxnId="{4082CC5D-F1E0-4ED5-8177-CB862F462B61}">
      <dgm:prSet/>
      <dgm:spPr/>
      <dgm:t>
        <a:bodyPr/>
        <a:lstStyle/>
        <a:p>
          <a:endParaRPr lang="th-TH"/>
        </a:p>
      </dgm:t>
    </dgm:pt>
    <dgm:pt modelId="{B4D2C481-C2E2-4387-A797-CCA3830E4B22}" type="sibTrans" cxnId="{4082CC5D-F1E0-4ED5-8177-CB862F462B61}">
      <dgm:prSet/>
      <dgm:spPr/>
      <dgm:t>
        <a:bodyPr/>
        <a:lstStyle/>
        <a:p>
          <a:endParaRPr lang="th-TH"/>
        </a:p>
      </dgm:t>
    </dgm:pt>
    <dgm:pt modelId="{6CBE652D-DA0C-4540-B3E1-2E77D0BF640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One sample</a:t>
          </a:r>
        </a:p>
      </dgm:t>
    </dgm:pt>
    <dgm:pt modelId="{E61C2004-1A68-428B-B28C-485C255BFE26}" type="parTrans" cxnId="{BF8CE2C3-2B1E-47B2-B6C4-10DA6A84D919}">
      <dgm:prSet/>
      <dgm:spPr/>
      <dgm:t>
        <a:bodyPr/>
        <a:lstStyle/>
        <a:p>
          <a:endParaRPr lang="th-TH"/>
        </a:p>
      </dgm:t>
    </dgm:pt>
    <dgm:pt modelId="{8B1007DC-A601-48C4-A453-1108C2F7BA3B}" type="sibTrans" cxnId="{BF8CE2C3-2B1E-47B2-B6C4-10DA6A84D919}">
      <dgm:prSet/>
      <dgm:spPr/>
      <dgm:t>
        <a:bodyPr/>
        <a:lstStyle/>
        <a:p>
          <a:endParaRPr lang="th-TH"/>
        </a:p>
      </dgm:t>
    </dgm:pt>
    <dgm:pt modelId="{80535B00-1B46-43C6-9F8A-668B3B8BD31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Two samples</a:t>
          </a:r>
        </a:p>
      </dgm:t>
    </dgm:pt>
    <dgm:pt modelId="{1425C912-647F-42F7-9C5B-6F92C65F4A20}" type="parTrans" cxnId="{FA1C5B4C-9ABC-47FF-A838-1BC5AB0F49C4}">
      <dgm:prSet/>
      <dgm:spPr/>
      <dgm:t>
        <a:bodyPr/>
        <a:lstStyle/>
        <a:p>
          <a:endParaRPr lang="th-TH"/>
        </a:p>
      </dgm:t>
    </dgm:pt>
    <dgm:pt modelId="{4F8D6811-AAB5-4691-9961-E679D2A6BEFC}" type="sibTrans" cxnId="{FA1C5B4C-9ABC-47FF-A838-1BC5AB0F49C4}">
      <dgm:prSet/>
      <dgm:spPr/>
      <dgm:t>
        <a:bodyPr/>
        <a:lstStyle/>
        <a:p>
          <a:endParaRPr lang="th-TH"/>
        </a:p>
      </dgm:t>
    </dgm:pt>
    <dgm:pt modelId="{6C7A1EBE-D8E7-42BD-AE8C-5D457BA60CA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Independent</a:t>
          </a:r>
        </a:p>
      </dgm:t>
    </dgm:pt>
    <dgm:pt modelId="{2A438C5C-A4A1-4DF2-85AF-EFC8F91C2636}" type="parTrans" cxnId="{76B2D337-2D98-4B1F-B4DA-82F29B77A5C6}">
      <dgm:prSet/>
      <dgm:spPr/>
      <dgm:t>
        <a:bodyPr/>
        <a:lstStyle/>
        <a:p>
          <a:endParaRPr lang="th-TH"/>
        </a:p>
      </dgm:t>
    </dgm:pt>
    <dgm:pt modelId="{713BC515-6BD2-4794-86EC-95AADB9D74E3}" type="sibTrans" cxnId="{76B2D337-2D98-4B1F-B4DA-82F29B77A5C6}">
      <dgm:prSet/>
      <dgm:spPr/>
      <dgm:t>
        <a:bodyPr/>
        <a:lstStyle/>
        <a:p>
          <a:endParaRPr lang="th-TH"/>
        </a:p>
      </dgm:t>
    </dgm:pt>
    <dgm:pt modelId="{2DFF327B-ECF2-44C9-A06D-F5511D0CF84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ความแปรปรวนเท่ากัน</a:t>
          </a:r>
          <a:endParaRPr kumimoji="0" lang="en-US" b="1" i="0" u="none" strike="noStrike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gm:t>
    </dgm:pt>
    <dgm:pt modelId="{A384E501-41E1-4082-BD5F-09DD1BE66FA5}" type="parTrans" cxnId="{AFB64D91-D7A5-4B22-A243-45840929CC22}">
      <dgm:prSet/>
      <dgm:spPr/>
      <dgm:t>
        <a:bodyPr/>
        <a:lstStyle/>
        <a:p>
          <a:endParaRPr lang="th-TH"/>
        </a:p>
      </dgm:t>
    </dgm:pt>
    <dgm:pt modelId="{B7BCD092-BF38-4715-8B3D-FF62CDE3197F}" type="sibTrans" cxnId="{AFB64D91-D7A5-4B22-A243-45840929CC22}">
      <dgm:prSet/>
      <dgm:spPr/>
      <dgm:t>
        <a:bodyPr/>
        <a:lstStyle/>
        <a:p>
          <a:endParaRPr lang="th-TH"/>
        </a:p>
      </dgm:t>
    </dgm:pt>
    <dgm:pt modelId="{2BF2FE39-9220-4170-927A-CC29567079B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ความแปรปรวนไม่เท่ากัน</a:t>
          </a:r>
          <a:endParaRPr kumimoji="0" lang="en-US" b="1" i="0" u="none" strike="noStrike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gm:t>
    </dgm:pt>
    <dgm:pt modelId="{73E5A661-D656-4430-A0B0-B7996B636387}" type="parTrans" cxnId="{BC5984EB-A14D-47B7-BF09-1FA885A77B0C}">
      <dgm:prSet/>
      <dgm:spPr/>
      <dgm:t>
        <a:bodyPr/>
        <a:lstStyle/>
        <a:p>
          <a:endParaRPr lang="th-TH"/>
        </a:p>
      </dgm:t>
    </dgm:pt>
    <dgm:pt modelId="{5F1496C5-3F7B-4776-BEB3-19604D65526E}" type="sibTrans" cxnId="{BC5984EB-A14D-47B7-BF09-1FA885A77B0C}">
      <dgm:prSet/>
      <dgm:spPr/>
      <dgm:t>
        <a:bodyPr/>
        <a:lstStyle/>
        <a:p>
          <a:endParaRPr lang="th-TH"/>
        </a:p>
      </dgm:t>
    </dgm:pt>
    <dgm:pt modelId="{135D2E5C-2D66-45DF-8F02-F2C2DB08811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Dependent</a:t>
          </a:r>
        </a:p>
      </dgm:t>
    </dgm:pt>
    <dgm:pt modelId="{4AE69879-F760-4B91-BA3B-2B9B0FB42E8B}" type="parTrans" cxnId="{BFC114D9-A04B-43F5-A062-B44DE6ACF94C}">
      <dgm:prSet/>
      <dgm:spPr/>
      <dgm:t>
        <a:bodyPr/>
        <a:lstStyle/>
        <a:p>
          <a:endParaRPr lang="th-TH"/>
        </a:p>
      </dgm:t>
    </dgm:pt>
    <dgm:pt modelId="{9511F3E4-516C-4B17-9AD0-CB4270653CBB}" type="sibTrans" cxnId="{BFC114D9-A04B-43F5-A062-B44DE6ACF94C}">
      <dgm:prSet/>
      <dgm:spPr/>
      <dgm:t>
        <a:bodyPr/>
        <a:lstStyle/>
        <a:p>
          <a:endParaRPr lang="th-TH"/>
        </a:p>
      </dgm:t>
    </dgm:pt>
    <dgm:pt modelId="{266D1B05-3978-4249-AEA2-BA9F1EBD264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ANOVA</a:t>
          </a:r>
        </a:p>
      </dgm:t>
    </dgm:pt>
    <dgm:pt modelId="{9A92B199-02F4-43FB-98C6-29FF437BFEEF}" type="parTrans" cxnId="{17E5751C-A527-49BD-9328-6513A6911819}">
      <dgm:prSet/>
      <dgm:spPr/>
      <dgm:t>
        <a:bodyPr/>
        <a:lstStyle/>
        <a:p>
          <a:endParaRPr lang="th-TH"/>
        </a:p>
      </dgm:t>
    </dgm:pt>
    <dgm:pt modelId="{F7492B09-79E8-4B35-AF85-A7A33B040BA1}" type="sibTrans" cxnId="{17E5751C-A527-49BD-9328-6513A6911819}">
      <dgm:prSet/>
      <dgm:spPr/>
      <dgm:t>
        <a:bodyPr/>
        <a:lstStyle/>
        <a:p>
          <a:endParaRPr lang="th-TH"/>
        </a:p>
      </dgm:t>
    </dgm:pt>
    <dgm:pt modelId="{03A9D4CE-B4CB-4EB9-83CD-D4F8F4A56612}">
      <dgm:prSet custT="1"/>
      <dgm:spPr/>
      <dgm:t>
        <a:bodyPr/>
        <a:lstStyle/>
        <a:p>
          <a:pPr rtl="0"/>
          <a:r>
            <a:rPr kumimoji="0" lang="en-US" sz="20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One way ANOVA</a:t>
          </a:r>
          <a:endParaRPr lang="th-TH" sz="2000" dirty="0"/>
        </a:p>
      </dgm:t>
    </dgm:pt>
    <dgm:pt modelId="{84CC85B2-3AD9-4191-9395-578A2A90537A}" type="parTrans" cxnId="{3600E16E-6335-438D-8988-79D7B8505B0A}">
      <dgm:prSet/>
      <dgm:spPr/>
      <dgm:t>
        <a:bodyPr/>
        <a:lstStyle/>
        <a:p>
          <a:endParaRPr lang="th-TH"/>
        </a:p>
      </dgm:t>
    </dgm:pt>
    <dgm:pt modelId="{28C3DF59-E7F5-4914-9235-119935FAD32D}" type="sibTrans" cxnId="{3600E16E-6335-438D-8988-79D7B8505B0A}">
      <dgm:prSet/>
      <dgm:spPr/>
      <dgm:t>
        <a:bodyPr/>
        <a:lstStyle/>
        <a:p>
          <a:endParaRPr lang="th-TH"/>
        </a:p>
      </dgm:t>
    </dgm:pt>
    <dgm:pt modelId="{8AD85AAF-E932-486A-9FC6-0834CF07A7F4}">
      <dgm:prSet custT="1"/>
      <dgm:spPr/>
      <dgm:t>
        <a:bodyPr/>
        <a:lstStyle/>
        <a:p>
          <a:pPr rtl="0"/>
          <a:r>
            <a:rPr kumimoji="0" lang="en-US" sz="2000" b="1" i="0" u="none" strike="noStrike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Two ways ANOVA</a:t>
          </a:r>
          <a:endParaRPr lang="th-TH" sz="2000" dirty="0"/>
        </a:p>
      </dgm:t>
    </dgm:pt>
    <dgm:pt modelId="{2D775D3E-6A05-4CCF-B053-9523D97CC456}" type="parTrans" cxnId="{6DA24EA9-E69D-4D15-96DE-9B3E44576A7E}">
      <dgm:prSet/>
      <dgm:spPr/>
      <dgm:t>
        <a:bodyPr/>
        <a:lstStyle/>
        <a:p>
          <a:endParaRPr lang="th-TH"/>
        </a:p>
      </dgm:t>
    </dgm:pt>
    <dgm:pt modelId="{B5CF6466-C2BA-41B9-B4B5-FA0D9668E701}" type="sibTrans" cxnId="{6DA24EA9-E69D-4D15-96DE-9B3E44576A7E}">
      <dgm:prSet/>
      <dgm:spPr/>
      <dgm:t>
        <a:bodyPr/>
        <a:lstStyle/>
        <a:p>
          <a:endParaRPr lang="th-TH"/>
        </a:p>
      </dgm:t>
    </dgm:pt>
    <dgm:pt modelId="{924DAEBC-1FEB-44E9-9AC9-0882A7377D2A}" type="pres">
      <dgm:prSet presAssocID="{216AC79C-B77A-4C45-9DA7-2B2E170953C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ECC8C8D-FFA2-4F85-920F-DE38C8FEF3FE}" type="pres">
      <dgm:prSet presAssocID="{BA498B42-DD3D-420A-90C6-393CB0245637}" presName="hierRoot1" presStyleCnt="0"/>
      <dgm:spPr/>
    </dgm:pt>
    <dgm:pt modelId="{9BDD98AF-6E13-4B0C-8365-DBCABCA216B2}" type="pres">
      <dgm:prSet presAssocID="{BA498B42-DD3D-420A-90C6-393CB0245637}" presName="composite" presStyleCnt="0"/>
      <dgm:spPr/>
    </dgm:pt>
    <dgm:pt modelId="{2DA3E626-81FC-42C7-A7C9-84D304581510}" type="pres">
      <dgm:prSet presAssocID="{BA498B42-DD3D-420A-90C6-393CB0245637}" presName="background" presStyleLbl="node0" presStyleIdx="0" presStyleCnt="1"/>
      <dgm:spPr/>
    </dgm:pt>
    <dgm:pt modelId="{C208253A-B2D1-474A-8447-D412D8ECAA5F}" type="pres">
      <dgm:prSet presAssocID="{BA498B42-DD3D-420A-90C6-393CB024563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E58CEBF-27B5-4344-BFA0-5FC918C40828}" type="pres">
      <dgm:prSet presAssocID="{BA498B42-DD3D-420A-90C6-393CB0245637}" presName="hierChild2" presStyleCnt="0"/>
      <dgm:spPr/>
    </dgm:pt>
    <dgm:pt modelId="{E30B6FC3-09CA-428F-A290-1308AD13ADFE}" type="pres">
      <dgm:prSet presAssocID="{ABE4D0CE-8265-489C-BCC5-417D71810BBB}" presName="Name10" presStyleLbl="parChTrans1D2" presStyleIdx="0" presStyleCnt="2"/>
      <dgm:spPr/>
      <dgm:t>
        <a:bodyPr/>
        <a:lstStyle/>
        <a:p>
          <a:endParaRPr lang="th-TH"/>
        </a:p>
      </dgm:t>
    </dgm:pt>
    <dgm:pt modelId="{26952AF2-4060-401C-BC43-0A569175F9F8}" type="pres">
      <dgm:prSet presAssocID="{34519562-AAC0-4E04-8687-A54BA7F78ECD}" presName="hierRoot2" presStyleCnt="0"/>
      <dgm:spPr/>
    </dgm:pt>
    <dgm:pt modelId="{757910EB-BC56-48AA-8031-4984422BCCF7}" type="pres">
      <dgm:prSet presAssocID="{34519562-AAC0-4E04-8687-A54BA7F78ECD}" presName="composite2" presStyleCnt="0"/>
      <dgm:spPr/>
    </dgm:pt>
    <dgm:pt modelId="{71F919AF-5447-4988-9AC1-2BBED1EBA463}" type="pres">
      <dgm:prSet presAssocID="{34519562-AAC0-4E04-8687-A54BA7F78ECD}" presName="background2" presStyleLbl="node2" presStyleIdx="0" presStyleCnt="2"/>
      <dgm:spPr/>
    </dgm:pt>
    <dgm:pt modelId="{71FDDFF1-B3FE-4F54-9DB8-BFCE807D9620}" type="pres">
      <dgm:prSet presAssocID="{34519562-AAC0-4E04-8687-A54BA7F78ECD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FEB4F88-1F84-44F1-BD21-818F3ED416C5}" type="pres">
      <dgm:prSet presAssocID="{34519562-AAC0-4E04-8687-A54BA7F78ECD}" presName="hierChild3" presStyleCnt="0"/>
      <dgm:spPr/>
    </dgm:pt>
    <dgm:pt modelId="{72BF6364-711B-413F-A782-288CC4494D4A}" type="pres">
      <dgm:prSet presAssocID="{E61C2004-1A68-428B-B28C-485C255BFE26}" presName="Name17" presStyleLbl="parChTrans1D3" presStyleIdx="0" presStyleCnt="4"/>
      <dgm:spPr/>
      <dgm:t>
        <a:bodyPr/>
        <a:lstStyle/>
        <a:p>
          <a:endParaRPr lang="th-TH"/>
        </a:p>
      </dgm:t>
    </dgm:pt>
    <dgm:pt modelId="{63D363F5-859B-47E2-801E-5DDF2CF04A03}" type="pres">
      <dgm:prSet presAssocID="{6CBE652D-DA0C-4540-B3E1-2E77D0BF6406}" presName="hierRoot3" presStyleCnt="0"/>
      <dgm:spPr/>
    </dgm:pt>
    <dgm:pt modelId="{EDFFC52E-3B5E-4D01-A9C5-72A26A53E706}" type="pres">
      <dgm:prSet presAssocID="{6CBE652D-DA0C-4540-B3E1-2E77D0BF6406}" presName="composite3" presStyleCnt="0"/>
      <dgm:spPr/>
    </dgm:pt>
    <dgm:pt modelId="{559349F4-A075-41C5-AB40-AA729BB0B426}" type="pres">
      <dgm:prSet presAssocID="{6CBE652D-DA0C-4540-B3E1-2E77D0BF6406}" presName="background3" presStyleLbl="node3" presStyleIdx="0" presStyleCnt="4"/>
      <dgm:spPr/>
    </dgm:pt>
    <dgm:pt modelId="{6D655D4B-B000-4831-9AF0-5E800277510D}" type="pres">
      <dgm:prSet presAssocID="{6CBE652D-DA0C-4540-B3E1-2E77D0BF6406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5B701D9-7C9C-42C0-8296-7932D6306D2B}" type="pres">
      <dgm:prSet presAssocID="{6CBE652D-DA0C-4540-B3E1-2E77D0BF6406}" presName="hierChild4" presStyleCnt="0"/>
      <dgm:spPr/>
    </dgm:pt>
    <dgm:pt modelId="{5F09B6F0-162A-4B7B-B2A6-1737A1CBD7C3}" type="pres">
      <dgm:prSet presAssocID="{1425C912-647F-42F7-9C5B-6F92C65F4A20}" presName="Name17" presStyleLbl="parChTrans1D3" presStyleIdx="1" presStyleCnt="4"/>
      <dgm:spPr/>
      <dgm:t>
        <a:bodyPr/>
        <a:lstStyle/>
        <a:p>
          <a:endParaRPr lang="th-TH"/>
        </a:p>
      </dgm:t>
    </dgm:pt>
    <dgm:pt modelId="{46CA475B-3877-4505-9AB0-460E3625A7B5}" type="pres">
      <dgm:prSet presAssocID="{80535B00-1B46-43C6-9F8A-668B3B8BD319}" presName="hierRoot3" presStyleCnt="0"/>
      <dgm:spPr/>
    </dgm:pt>
    <dgm:pt modelId="{EB94ECAF-0437-487A-8889-BF536063E968}" type="pres">
      <dgm:prSet presAssocID="{80535B00-1B46-43C6-9F8A-668B3B8BD319}" presName="composite3" presStyleCnt="0"/>
      <dgm:spPr/>
    </dgm:pt>
    <dgm:pt modelId="{1D6A4EC4-23C3-4E9A-AC9E-B7118DC916ED}" type="pres">
      <dgm:prSet presAssocID="{80535B00-1B46-43C6-9F8A-668B3B8BD319}" presName="background3" presStyleLbl="node3" presStyleIdx="1" presStyleCnt="4"/>
      <dgm:spPr/>
    </dgm:pt>
    <dgm:pt modelId="{36D92271-4877-456F-8A04-25CEE4965892}" type="pres">
      <dgm:prSet presAssocID="{80535B00-1B46-43C6-9F8A-668B3B8BD319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27281FC9-308D-4AA1-A664-16A2C9D9ED69}" type="pres">
      <dgm:prSet presAssocID="{80535B00-1B46-43C6-9F8A-668B3B8BD319}" presName="hierChild4" presStyleCnt="0"/>
      <dgm:spPr/>
    </dgm:pt>
    <dgm:pt modelId="{898F345D-A76B-40E6-B6DF-9447DD067190}" type="pres">
      <dgm:prSet presAssocID="{2A438C5C-A4A1-4DF2-85AF-EFC8F91C2636}" presName="Name23" presStyleLbl="parChTrans1D4" presStyleIdx="0" presStyleCnt="4"/>
      <dgm:spPr/>
      <dgm:t>
        <a:bodyPr/>
        <a:lstStyle/>
        <a:p>
          <a:endParaRPr lang="th-TH"/>
        </a:p>
      </dgm:t>
    </dgm:pt>
    <dgm:pt modelId="{098B1C1E-3068-4A45-9859-C24A7D881550}" type="pres">
      <dgm:prSet presAssocID="{6C7A1EBE-D8E7-42BD-AE8C-5D457BA60CAF}" presName="hierRoot4" presStyleCnt="0"/>
      <dgm:spPr/>
    </dgm:pt>
    <dgm:pt modelId="{C693C5E1-DECD-42E0-9148-279E89C29CB8}" type="pres">
      <dgm:prSet presAssocID="{6C7A1EBE-D8E7-42BD-AE8C-5D457BA60CAF}" presName="composite4" presStyleCnt="0"/>
      <dgm:spPr/>
    </dgm:pt>
    <dgm:pt modelId="{F3DC7843-505E-4F1A-B6C6-DC1BB93CB28D}" type="pres">
      <dgm:prSet presAssocID="{6C7A1EBE-D8E7-42BD-AE8C-5D457BA60CAF}" presName="background4" presStyleLbl="node4" presStyleIdx="0" presStyleCnt="4"/>
      <dgm:spPr/>
    </dgm:pt>
    <dgm:pt modelId="{04EE75A6-85E5-4C5F-B3C9-E4678D389224}" type="pres">
      <dgm:prSet presAssocID="{6C7A1EBE-D8E7-42BD-AE8C-5D457BA60CAF}" presName="text4" presStyleLbl="fgAcc4" presStyleIdx="0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61846C5-CBF5-47C9-B99C-9ECA504831F5}" type="pres">
      <dgm:prSet presAssocID="{6C7A1EBE-D8E7-42BD-AE8C-5D457BA60CAF}" presName="hierChild5" presStyleCnt="0"/>
      <dgm:spPr/>
    </dgm:pt>
    <dgm:pt modelId="{E31D7066-DF69-4C4E-B7D9-348754F99283}" type="pres">
      <dgm:prSet presAssocID="{A384E501-41E1-4082-BD5F-09DD1BE66FA5}" presName="Name23" presStyleLbl="parChTrans1D4" presStyleIdx="1" presStyleCnt="4"/>
      <dgm:spPr/>
      <dgm:t>
        <a:bodyPr/>
        <a:lstStyle/>
        <a:p>
          <a:endParaRPr lang="th-TH"/>
        </a:p>
      </dgm:t>
    </dgm:pt>
    <dgm:pt modelId="{B51D8684-D3B2-47C4-AE6E-0DE645DFC9B8}" type="pres">
      <dgm:prSet presAssocID="{2DFF327B-ECF2-44C9-A06D-F5511D0CF849}" presName="hierRoot4" presStyleCnt="0"/>
      <dgm:spPr/>
    </dgm:pt>
    <dgm:pt modelId="{AD017BC9-96C1-479F-87BE-A676BFF31A3B}" type="pres">
      <dgm:prSet presAssocID="{2DFF327B-ECF2-44C9-A06D-F5511D0CF849}" presName="composite4" presStyleCnt="0"/>
      <dgm:spPr/>
    </dgm:pt>
    <dgm:pt modelId="{D79A764F-6ADC-41AB-B3DE-A8A742564024}" type="pres">
      <dgm:prSet presAssocID="{2DFF327B-ECF2-44C9-A06D-F5511D0CF849}" presName="background4" presStyleLbl="node4" presStyleIdx="1" presStyleCnt="4"/>
      <dgm:spPr/>
    </dgm:pt>
    <dgm:pt modelId="{CFAE5D13-DE19-4616-9323-AE64F9BC6A1B}" type="pres">
      <dgm:prSet presAssocID="{2DFF327B-ECF2-44C9-A06D-F5511D0CF849}" presName="text4" presStyleLbl="fgAcc4" presStyleIdx="1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5F6A9FB2-42A3-41F7-88E6-AC8AE65677CA}" type="pres">
      <dgm:prSet presAssocID="{2DFF327B-ECF2-44C9-A06D-F5511D0CF849}" presName="hierChild5" presStyleCnt="0"/>
      <dgm:spPr/>
    </dgm:pt>
    <dgm:pt modelId="{9D9F13A6-555B-44E7-A57E-E7F3B5A63E45}" type="pres">
      <dgm:prSet presAssocID="{73E5A661-D656-4430-A0B0-B7996B636387}" presName="Name23" presStyleLbl="parChTrans1D4" presStyleIdx="2" presStyleCnt="4"/>
      <dgm:spPr/>
      <dgm:t>
        <a:bodyPr/>
        <a:lstStyle/>
        <a:p>
          <a:endParaRPr lang="th-TH"/>
        </a:p>
      </dgm:t>
    </dgm:pt>
    <dgm:pt modelId="{C249208B-7712-42DE-AC0A-08242E22940F}" type="pres">
      <dgm:prSet presAssocID="{2BF2FE39-9220-4170-927A-CC29567079B9}" presName="hierRoot4" presStyleCnt="0"/>
      <dgm:spPr/>
    </dgm:pt>
    <dgm:pt modelId="{6477FFE0-DEC1-4C15-933F-009143F5812F}" type="pres">
      <dgm:prSet presAssocID="{2BF2FE39-9220-4170-927A-CC29567079B9}" presName="composite4" presStyleCnt="0"/>
      <dgm:spPr/>
    </dgm:pt>
    <dgm:pt modelId="{FC199904-5A8B-4D98-93ED-E92482B47AAE}" type="pres">
      <dgm:prSet presAssocID="{2BF2FE39-9220-4170-927A-CC29567079B9}" presName="background4" presStyleLbl="node4" presStyleIdx="2" presStyleCnt="4"/>
      <dgm:spPr/>
    </dgm:pt>
    <dgm:pt modelId="{C05B6A19-17A9-4D9B-8C28-F8EFFB57826F}" type="pres">
      <dgm:prSet presAssocID="{2BF2FE39-9220-4170-927A-CC29567079B9}" presName="text4" presStyleLbl="fgAcc4" presStyleIdx="2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97F122A-FDF4-47E9-B7FF-8975D9028DFE}" type="pres">
      <dgm:prSet presAssocID="{2BF2FE39-9220-4170-927A-CC29567079B9}" presName="hierChild5" presStyleCnt="0"/>
      <dgm:spPr/>
    </dgm:pt>
    <dgm:pt modelId="{C204B0E1-EC24-4BC1-A705-639476051A6A}" type="pres">
      <dgm:prSet presAssocID="{4AE69879-F760-4B91-BA3B-2B9B0FB42E8B}" presName="Name23" presStyleLbl="parChTrans1D4" presStyleIdx="3" presStyleCnt="4"/>
      <dgm:spPr/>
      <dgm:t>
        <a:bodyPr/>
        <a:lstStyle/>
        <a:p>
          <a:endParaRPr lang="th-TH"/>
        </a:p>
      </dgm:t>
    </dgm:pt>
    <dgm:pt modelId="{45F4632E-4583-47DE-B9DF-0085AC7CB9C3}" type="pres">
      <dgm:prSet presAssocID="{135D2E5C-2D66-45DF-8F02-F2C2DB08811D}" presName="hierRoot4" presStyleCnt="0"/>
      <dgm:spPr/>
    </dgm:pt>
    <dgm:pt modelId="{E40BC38E-218B-4681-BE41-8AE7ED0B468C}" type="pres">
      <dgm:prSet presAssocID="{135D2E5C-2D66-45DF-8F02-F2C2DB08811D}" presName="composite4" presStyleCnt="0"/>
      <dgm:spPr/>
    </dgm:pt>
    <dgm:pt modelId="{20D35278-A095-47F5-9955-0B2EEE28D04B}" type="pres">
      <dgm:prSet presAssocID="{135D2E5C-2D66-45DF-8F02-F2C2DB08811D}" presName="background4" presStyleLbl="node4" presStyleIdx="3" presStyleCnt="4"/>
      <dgm:spPr/>
    </dgm:pt>
    <dgm:pt modelId="{5F56AA7A-9C86-4920-AEFD-A85564A1C6E8}" type="pres">
      <dgm:prSet presAssocID="{135D2E5C-2D66-45DF-8F02-F2C2DB08811D}" presName="text4" presStyleLbl="fgAcc4" presStyleIdx="3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962BAF5-BCB3-4F5F-B6B7-5A5867BD2498}" type="pres">
      <dgm:prSet presAssocID="{135D2E5C-2D66-45DF-8F02-F2C2DB08811D}" presName="hierChild5" presStyleCnt="0"/>
      <dgm:spPr/>
    </dgm:pt>
    <dgm:pt modelId="{09AA1B3A-DC0D-4473-A897-B49703368B73}" type="pres">
      <dgm:prSet presAssocID="{9A92B199-02F4-43FB-98C6-29FF437BFEEF}" presName="Name10" presStyleLbl="parChTrans1D2" presStyleIdx="1" presStyleCnt="2"/>
      <dgm:spPr/>
      <dgm:t>
        <a:bodyPr/>
        <a:lstStyle/>
        <a:p>
          <a:endParaRPr lang="th-TH"/>
        </a:p>
      </dgm:t>
    </dgm:pt>
    <dgm:pt modelId="{8C165510-3C68-472D-9189-92D8E6C79F76}" type="pres">
      <dgm:prSet presAssocID="{266D1B05-3978-4249-AEA2-BA9F1EBD264F}" presName="hierRoot2" presStyleCnt="0"/>
      <dgm:spPr/>
    </dgm:pt>
    <dgm:pt modelId="{BDC297C0-977D-4B67-82FE-F3929701AA01}" type="pres">
      <dgm:prSet presAssocID="{266D1B05-3978-4249-AEA2-BA9F1EBD264F}" presName="composite2" presStyleCnt="0"/>
      <dgm:spPr/>
    </dgm:pt>
    <dgm:pt modelId="{88C8C347-0D13-4CFB-A091-9B9A0021BCCD}" type="pres">
      <dgm:prSet presAssocID="{266D1B05-3978-4249-AEA2-BA9F1EBD264F}" presName="background2" presStyleLbl="node2" presStyleIdx="1" presStyleCnt="2"/>
      <dgm:spPr/>
    </dgm:pt>
    <dgm:pt modelId="{46359254-BFF3-450B-996E-7D5B676F7CC3}" type="pres">
      <dgm:prSet presAssocID="{266D1B05-3978-4249-AEA2-BA9F1EBD264F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52E7A1FD-9861-419D-AD9D-975561CBEDC5}" type="pres">
      <dgm:prSet presAssocID="{266D1B05-3978-4249-AEA2-BA9F1EBD264F}" presName="hierChild3" presStyleCnt="0"/>
      <dgm:spPr/>
    </dgm:pt>
    <dgm:pt modelId="{CBE4C81A-72C2-4D54-9F45-096FCB6D1535}" type="pres">
      <dgm:prSet presAssocID="{84CC85B2-3AD9-4191-9395-578A2A90537A}" presName="Name17" presStyleLbl="parChTrans1D3" presStyleIdx="2" presStyleCnt="4"/>
      <dgm:spPr/>
      <dgm:t>
        <a:bodyPr/>
        <a:lstStyle/>
        <a:p>
          <a:endParaRPr lang="th-TH"/>
        </a:p>
      </dgm:t>
    </dgm:pt>
    <dgm:pt modelId="{BD9F80BC-762F-4139-8794-7239B31061D3}" type="pres">
      <dgm:prSet presAssocID="{03A9D4CE-B4CB-4EB9-83CD-D4F8F4A56612}" presName="hierRoot3" presStyleCnt="0"/>
      <dgm:spPr/>
    </dgm:pt>
    <dgm:pt modelId="{AA90DA36-588B-41BD-94C0-A8F97D9AD6A6}" type="pres">
      <dgm:prSet presAssocID="{03A9D4CE-B4CB-4EB9-83CD-D4F8F4A56612}" presName="composite3" presStyleCnt="0"/>
      <dgm:spPr/>
    </dgm:pt>
    <dgm:pt modelId="{8AD7B518-CE0F-4329-852D-9B5E371D41CE}" type="pres">
      <dgm:prSet presAssocID="{03A9D4CE-B4CB-4EB9-83CD-D4F8F4A56612}" presName="background3" presStyleLbl="node3" presStyleIdx="2" presStyleCnt="4"/>
      <dgm:spPr/>
    </dgm:pt>
    <dgm:pt modelId="{7F424057-5C61-453A-B496-11E3F7A3349E}" type="pres">
      <dgm:prSet presAssocID="{03A9D4CE-B4CB-4EB9-83CD-D4F8F4A56612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0BE35A1-6A26-4A7E-B7BC-9710C8CD3732}" type="pres">
      <dgm:prSet presAssocID="{03A9D4CE-B4CB-4EB9-83CD-D4F8F4A56612}" presName="hierChild4" presStyleCnt="0"/>
      <dgm:spPr/>
    </dgm:pt>
    <dgm:pt modelId="{7B35EFD7-8DC6-445E-B853-9860E1DF92DD}" type="pres">
      <dgm:prSet presAssocID="{2D775D3E-6A05-4CCF-B053-9523D97CC456}" presName="Name17" presStyleLbl="parChTrans1D3" presStyleIdx="3" presStyleCnt="4"/>
      <dgm:spPr/>
      <dgm:t>
        <a:bodyPr/>
        <a:lstStyle/>
        <a:p>
          <a:endParaRPr lang="th-TH"/>
        </a:p>
      </dgm:t>
    </dgm:pt>
    <dgm:pt modelId="{DC469030-A7ED-48B8-BFEA-3638B55B8E50}" type="pres">
      <dgm:prSet presAssocID="{8AD85AAF-E932-486A-9FC6-0834CF07A7F4}" presName="hierRoot3" presStyleCnt="0"/>
      <dgm:spPr/>
    </dgm:pt>
    <dgm:pt modelId="{58D14357-18D6-4A2D-A392-750CDB4469DF}" type="pres">
      <dgm:prSet presAssocID="{8AD85AAF-E932-486A-9FC6-0834CF07A7F4}" presName="composite3" presStyleCnt="0"/>
      <dgm:spPr/>
    </dgm:pt>
    <dgm:pt modelId="{A20CA7E7-7BA7-4AAA-AFD1-D12485D54085}" type="pres">
      <dgm:prSet presAssocID="{8AD85AAF-E932-486A-9FC6-0834CF07A7F4}" presName="background3" presStyleLbl="node3" presStyleIdx="3" presStyleCnt="4"/>
      <dgm:spPr/>
    </dgm:pt>
    <dgm:pt modelId="{A2D3CDC3-BDE1-4DF9-9A24-3982E625CA56}" type="pres">
      <dgm:prSet presAssocID="{8AD85AAF-E932-486A-9FC6-0834CF07A7F4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DC8732C-C2A0-4E32-952E-5FBDCF6AA053}" type="pres">
      <dgm:prSet presAssocID="{8AD85AAF-E932-486A-9FC6-0834CF07A7F4}" presName="hierChild4" presStyleCnt="0"/>
      <dgm:spPr/>
    </dgm:pt>
  </dgm:ptLst>
  <dgm:cxnLst>
    <dgm:cxn modelId="{9D91C2C5-CD92-4815-8DAD-B65337D6B65F}" type="presOf" srcId="{266D1B05-3978-4249-AEA2-BA9F1EBD264F}" destId="{46359254-BFF3-450B-996E-7D5B676F7CC3}" srcOrd="0" destOrd="0" presId="urn:microsoft.com/office/officeart/2005/8/layout/hierarchy1"/>
    <dgm:cxn modelId="{EDA7F4AF-317A-4BFA-99F3-9AA30F148859}" srcId="{216AC79C-B77A-4C45-9DA7-2B2E170953C3}" destId="{BA498B42-DD3D-420A-90C6-393CB0245637}" srcOrd="0" destOrd="0" parTransId="{561A1CB8-0A9B-40A5-9D10-4AA43E67C859}" sibTransId="{EDC886E1-34C2-46E6-B374-62D3ECDF1188}"/>
    <dgm:cxn modelId="{BF8CE2C3-2B1E-47B2-B6C4-10DA6A84D919}" srcId="{34519562-AAC0-4E04-8687-A54BA7F78ECD}" destId="{6CBE652D-DA0C-4540-B3E1-2E77D0BF6406}" srcOrd="0" destOrd="0" parTransId="{E61C2004-1A68-428B-B28C-485C255BFE26}" sibTransId="{8B1007DC-A601-48C4-A453-1108C2F7BA3B}"/>
    <dgm:cxn modelId="{51BAACCE-D5D5-44B6-805C-D2328166013E}" type="presOf" srcId="{216AC79C-B77A-4C45-9DA7-2B2E170953C3}" destId="{924DAEBC-1FEB-44E9-9AC9-0882A7377D2A}" srcOrd="0" destOrd="0" presId="urn:microsoft.com/office/officeart/2005/8/layout/hierarchy1"/>
    <dgm:cxn modelId="{45F2AEC7-B465-4EB2-A0BB-2CAC0EDCFBD1}" type="presOf" srcId="{6C7A1EBE-D8E7-42BD-AE8C-5D457BA60CAF}" destId="{04EE75A6-85E5-4C5F-B3C9-E4678D389224}" srcOrd="0" destOrd="0" presId="urn:microsoft.com/office/officeart/2005/8/layout/hierarchy1"/>
    <dgm:cxn modelId="{BFC114D9-A04B-43F5-A062-B44DE6ACF94C}" srcId="{80535B00-1B46-43C6-9F8A-668B3B8BD319}" destId="{135D2E5C-2D66-45DF-8F02-F2C2DB08811D}" srcOrd="1" destOrd="0" parTransId="{4AE69879-F760-4B91-BA3B-2B9B0FB42E8B}" sibTransId="{9511F3E4-516C-4B17-9AD0-CB4270653CBB}"/>
    <dgm:cxn modelId="{90B68D1F-5554-49D9-8A22-4EA9A04B7D1D}" type="presOf" srcId="{84CC85B2-3AD9-4191-9395-578A2A90537A}" destId="{CBE4C81A-72C2-4D54-9F45-096FCB6D1535}" srcOrd="0" destOrd="0" presId="urn:microsoft.com/office/officeart/2005/8/layout/hierarchy1"/>
    <dgm:cxn modelId="{8294D5F7-5FEC-4B98-8DFE-2A9A670FED88}" type="presOf" srcId="{A384E501-41E1-4082-BD5F-09DD1BE66FA5}" destId="{E31D7066-DF69-4C4E-B7D9-348754F99283}" srcOrd="0" destOrd="0" presId="urn:microsoft.com/office/officeart/2005/8/layout/hierarchy1"/>
    <dgm:cxn modelId="{76B2D337-2D98-4B1F-B4DA-82F29B77A5C6}" srcId="{80535B00-1B46-43C6-9F8A-668B3B8BD319}" destId="{6C7A1EBE-D8E7-42BD-AE8C-5D457BA60CAF}" srcOrd="0" destOrd="0" parTransId="{2A438C5C-A4A1-4DF2-85AF-EFC8F91C2636}" sibTransId="{713BC515-6BD2-4794-86EC-95AADB9D74E3}"/>
    <dgm:cxn modelId="{F2680379-187E-407B-8189-55A3B996307E}" type="presOf" srcId="{BA498B42-DD3D-420A-90C6-393CB0245637}" destId="{C208253A-B2D1-474A-8447-D412D8ECAA5F}" srcOrd="0" destOrd="0" presId="urn:microsoft.com/office/officeart/2005/8/layout/hierarchy1"/>
    <dgm:cxn modelId="{6C613F0A-F7FE-4AD8-ADB9-950439DDEEA3}" type="presOf" srcId="{E61C2004-1A68-428B-B28C-485C255BFE26}" destId="{72BF6364-711B-413F-A782-288CC4494D4A}" srcOrd="0" destOrd="0" presId="urn:microsoft.com/office/officeart/2005/8/layout/hierarchy1"/>
    <dgm:cxn modelId="{E63515C1-4B7A-43D0-8D01-AA756761C69B}" type="presOf" srcId="{135D2E5C-2D66-45DF-8F02-F2C2DB08811D}" destId="{5F56AA7A-9C86-4920-AEFD-A85564A1C6E8}" srcOrd="0" destOrd="0" presId="urn:microsoft.com/office/officeart/2005/8/layout/hierarchy1"/>
    <dgm:cxn modelId="{B58B6B97-B7C5-4D7F-A8F3-81BA30AF8983}" type="presOf" srcId="{9A92B199-02F4-43FB-98C6-29FF437BFEEF}" destId="{09AA1B3A-DC0D-4473-A897-B49703368B73}" srcOrd="0" destOrd="0" presId="urn:microsoft.com/office/officeart/2005/8/layout/hierarchy1"/>
    <dgm:cxn modelId="{4082CC5D-F1E0-4ED5-8177-CB862F462B61}" srcId="{BA498B42-DD3D-420A-90C6-393CB0245637}" destId="{34519562-AAC0-4E04-8687-A54BA7F78ECD}" srcOrd="0" destOrd="0" parTransId="{ABE4D0CE-8265-489C-BCC5-417D71810BBB}" sibTransId="{B4D2C481-C2E2-4387-A797-CCA3830E4B22}"/>
    <dgm:cxn modelId="{E07297BC-BBFD-4292-A742-9D3C8538D246}" type="presOf" srcId="{6CBE652D-DA0C-4540-B3E1-2E77D0BF6406}" destId="{6D655D4B-B000-4831-9AF0-5E800277510D}" srcOrd="0" destOrd="0" presId="urn:microsoft.com/office/officeart/2005/8/layout/hierarchy1"/>
    <dgm:cxn modelId="{ABD1AF67-0E52-412C-A996-A5B6C0321D8A}" type="presOf" srcId="{34519562-AAC0-4E04-8687-A54BA7F78ECD}" destId="{71FDDFF1-B3FE-4F54-9DB8-BFCE807D9620}" srcOrd="0" destOrd="0" presId="urn:microsoft.com/office/officeart/2005/8/layout/hierarchy1"/>
    <dgm:cxn modelId="{3600E16E-6335-438D-8988-79D7B8505B0A}" srcId="{266D1B05-3978-4249-AEA2-BA9F1EBD264F}" destId="{03A9D4CE-B4CB-4EB9-83CD-D4F8F4A56612}" srcOrd="0" destOrd="0" parTransId="{84CC85B2-3AD9-4191-9395-578A2A90537A}" sibTransId="{28C3DF59-E7F5-4914-9235-119935FAD32D}"/>
    <dgm:cxn modelId="{028FD907-90EC-4A95-BFE5-9F0339FB6885}" type="presOf" srcId="{8AD85AAF-E932-486A-9FC6-0834CF07A7F4}" destId="{A2D3CDC3-BDE1-4DF9-9A24-3982E625CA56}" srcOrd="0" destOrd="0" presId="urn:microsoft.com/office/officeart/2005/8/layout/hierarchy1"/>
    <dgm:cxn modelId="{713CBDBC-38BA-4AA1-AEE2-608D2682062C}" type="presOf" srcId="{4AE69879-F760-4B91-BA3B-2B9B0FB42E8B}" destId="{C204B0E1-EC24-4BC1-A705-639476051A6A}" srcOrd="0" destOrd="0" presId="urn:microsoft.com/office/officeart/2005/8/layout/hierarchy1"/>
    <dgm:cxn modelId="{BC5984EB-A14D-47B7-BF09-1FA885A77B0C}" srcId="{6C7A1EBE-D8E7-42BD-AE8C-5D457BA60CAF}" destId="{2BF2FE39-9220-4170-927A-CC29567079B9}" srcOrd="1" destOrd="0" parTransId="{73E5A661-D656-4430-A0B0-B7996B636387}" sibTransId="{5F1496C5-3F7B-4776-BEB3-19604D65526E}"/>
    <dgm:cxn modelId="{86F9B605-FAC7-42CA-B727-8C2A4203B884}" type="presOf" srcId="{80535B00-1B46-43C6-9F8A-668B3B8BD319}" destId="{36D92271-4877-456F-8A04-25CEE4965892}" srcOrd="0" destOrd="0" presId="urn:microsoft.com/office/officeart/2005/8/layout/hierarchy1"/>
    <dgm:cxn modelId="{444A8D26-2D34-4351-A8AB-5C0CA1B27524}" type="presOf" srcId="{2DFF327B-ECF2-44C9-A06D-F5511D0CF849}" destId="{CFAE5D13-DE19-4616-9323-AE64F9BC6A1B}" srcOrd="0" destOrd="0" presId="urn:microsoft.com/office/officeart/2005/8/layout/hierarchy1"/>
    <dgm:cxn modelId="{67A48B70-6860-40FA-BFBF-AAE1CCE81B88}" type="presOf" srcId="{2BF2FE39-9220-4170-927A-CC29567079B9}" destId="{C05B6A19-17A9-4D9B-8C28-F8EFFB57826F}" srcOrd="0" destOrd="0" presId="urn:microsoft.com/office/officeart/2005/8/layout/hierarchy1"/>
    <dgm:cxn modelId="{6612CDA7-A707-4BD5-8705-5333DD5EA767}" type="presOf" srcId="{2A438C5C-A4A1-4DF2-85AF-EFC8F91C2636}" destId="{898F345D-A76B-40E6-B6DF-9447DD067190}" srcOrd="0" destOrd="0" presId="urn:microsoft.com/office/officeart/2005/8/layout/hierarchy1"/>
    <dgm:cxn modelId="{3B3DB76B-3495-4061-A558-1A6330591187}" type="presOf" srcId="{2D775D3E-6A05-4CCF-B053-9523D97CC456}" destId="{7B35EFD7-8DC6-445E-B853-9860E1DF92DD}" srcOrd="0" destOrd="0" presId="urn:microsoft.com/office/officeart/2005/8/layout/hierarchy1"/>
    <dgm:cxn modelId="{6DA24EA9-E69D-4D15-96DE-9B3E44576A7E}" srcId="{266D1B05-3978-4249-AEA2-BA9F1EBD264F}" destId="{8AD85AAF-E932-486A-9FC6-0834CF07A7F4}" srcOrd="1" destOrd="0" parTransId="{2D775D3E-6A05-4CCF-B053-9523D97CC456}" sibTransId="{B5CF6466-C2BA-41B9-B4B5-FA0D9668E701}"/>
    <dgm:cxn modelId="{95E5D401-CD41-4E89-B1A7-212736D7E9F5}" type="presOf" srcId="{73E5A661-D656-4430-A0B0-B7996B636387}" destId="{9D9F13A6-555B-44E7-A57E-E7F3B5A63E45}" srcOrd="0" destOrd="0" presId="urn:microsoft.com/office/officeart/2005/8/layout/hierarchy1"/>
    <dgm:cxn modelId="{7FA1360E-31A7-4E1D-B94A-189E5899C4D5}" type="presOf" srcId="{03A9D4CE-B4CB-4EB9-83CD-D4F8F4A56612}" destId="{7F424057-5C61-453A-B496-11E3F7A3349E}" srcOrd="0" destOrd="0" presId="urn:microsoft.com/office/officeart/2005/8/layout/hierarchy1"/>
    <dgm:cxn modelId="{9202294B-D8D9-44E6-8D8B-DA881301DEED}" type="presOf" srcId="{ABE4D0CE-8265-489C-BCC5-417D71810BBB}" destId="{E30B6FC3-09CA-428F-A290-1308AD13ADFE}" srcOrd="0" destOrd="0" presId="urn:microsoft.com/office/officeart/2005/8/layout/hierarchy1"/>
    <dgm:cxn modelId="{FA1C5B4C-9ABC-47FF-A838-1BC5AB0F49C4}" srcId="{34519562-AAC0-4E04-8687-A54BA7F78ECD}" destId="{80535B00-1B46-43C6-9F8A-668B3B8BD319}" srcOrd="1" destOrd="0" parTransId="{1425C912-647F-42F7-9C5B-6F92C65F4A20}" sibTransId="{4F8D6811-AAB5-4691-9961-E679D2A6BEFC}"/>
    <dgm:cxn modelId="{9A71123C-E488-4431-916C-A8C5DD01D3D2}" type="presOf" srcId="{1425C912-647F-42F7-9C5B-6F92C65F4A20}" destId="{5F09B6F0-162A-4B7B-B2A6-1737A1CBD7C3}" srcOrd="0" destOrd="0" presId="urn:microsoft.com/office/officeart/2005/8/layout/hierarchy1"/>
    <dgm:cxn modelId="{17E5751C-A527-49BD-9328-6513A6911819}" srcId="{BA498B42-DD3D-420A-90C6-393CB0245637}" destId="{266D1B05-3978-4249-AEA2-BA9F1EBD264F}" srcOrd="1" destOrd="0" parTransId="{9A92B199-02F4-43FB-98C6-29FF437BFEEF}" sibTransId="{F7492B09-79E8-4B35-AF85-A7A33B040BA1}"/>
    <dgm:cxn modelId="{AFB64D91-D7A5-4B22-A243-45840929CC22}" srcId="{6C7A1EBE-D8E7-42BD-AE8C-5D457BA60CAF}" destId="{2DFF327B-ECF2-44C9-A06D-F5511D0CF849}" srcOrd="0" destOrd="0" parTransId="{A384E501-41E1-4082-BD5F-09DD1BE66FA5}" sibTransId="{B7BCD092-BF38-4715-8B3D-FF62CDE3197F}"/>
    <dgm:cxn modelId="{AF863804-0246-4EA0-8087-054A86FE8D3A}" type="presParOf" srcId="{924DAEBC-1FEB-44E9-9AC9-0882A7377D2A}" destId="{0ECC8C8D-FFA2-4F85-920F-DE38C8FEF3FE}" srcOrd="0" destOrd="0" presId="urn:microsoft.com/office/officeart/2005/8/layout/hierarchy1"/>
    <dgm:cxn modelId="{397967BE-B9AA-4E9B-B851-AEFF9CE688FE}" type="presParOf" srcId="{0ECC8C8D-FFA2-4F85-920F-DE38C8FEF3FE}" destId="{9BDD98AF-6E13-4B0C-8365-DBCABCA216B2}" srcOrd="0" destOrd="0" presId="urn:microsoft.com/office/officeart/2005/8/layout/hierarchy1"/>
    <dgm:cxn modelId="{8FCB4222-D674-4A57-A163-E32E093465E2}" type="presParOf" srcId="{9BDD98AF-6E13-4B0C-8365-DBCABCA216B2}" destId="{2DA3E626-81FC-42C7-A7C9-84D304581510}" srcOrd="0" destOrd="0" presId="urn:microsoft.com/office/officeart/2005/8/layout/hierarchy1"/>
    <dgm:cxn modelId="{799C0FB3-3257-450A-ACEC-B84C939C3C7B}" type="presParOf" srcId="{9BDD98AF-6E13-4B0C-8365-DBCABCA216B2}" destId="{C208253A-B2D1-474A-8447-D412D8ECAA5F}" srcOrd="1" destOrd="0" presId="urn:microsoft.com/office/officeart/2005/8/layout/hierarchy1"/>
    <dgm:cxn modelId="{4A96A5ED-E008-4FA2-B288-72B947FFAD2C}" type="presParOf" srcId="{0ECC8C8D-FFA2-4F85-920F-DE38C8FEF3FE}" destId="{CE58CEBF-27B5-4344-BFA0-5FC918C40828}" srcOrd="1" destOrd="0" presId="urn:microsoft.com/office/officeart/2005/8/layout/hierarchy1"/>
    <dgm:cxn modelId="{BBCF394F-8E6D-4057-AD30-4DB89788D114}" type="presParOf" srcId="{CE58CEBF-27B5-4344-BFA0-5FC918C40828}" destId="{E30B6FC3-09CA-428F-A290-1308AD13ADFE}" srcOrd="0" destOrd="0" presId="urn:microsoft.com/office/officeart/2005/8/layout/hierarchy1"/>
    <dgm:cxn modelId="{31D505AE-B4E3-4436-AA1F-8ED97D0FEB69}" type="presParOf" srcId="{CE58CEBF-27B5-4344-BFA0-5FC918C40828}" destId="{26952AF2-4060-401C-BC43-0A569175F9F8}" srcOrd="1" destOrd="0" presId="urn:microsoft.com/office/officeart/2005/8/layout/hierarchy1"/>
    <dgm:cxn modelId="{482F3332-A11E-4FDC-B2F3-26140261C677}" type="presParOf" srcId="{26952AF2-4060-401C-BC43-0A569175F9F8}" destId="{757910EB-BC56-48AA-8031-4984422BCCF7}" srcOrd="0" destOrd="0" presId="urn:microsoft.com/office/officeart/2005/8/layout/hierarchy1"/>
    <dgm:cxn modelId="{F4664569-92B6-430C-9D62-96FB004FAF35}" type="presParOf" srcId="{757910EB-BC56-48AA-8031-4984422BCCF7}" destId="{71F919AF-5447-4988-9AC1-2BBED1EBA463}" srcOrd="0" destOrd="0" presId="urn:microsoft.com/office/officeart/2005/8/layout/hierarchy1"/>
    <dgm:cxn modelId="{B1ED57A9-495B-437E-99FC-45EFEC96985A}" type="presParOf" srcId="{757910EB-BC56-48AA-8031-4984422BCCF7}" destId="{71FDDFF1-B3FE-4F54-9DB8-BFCE807D9620}" srcOrd="1" destOrd="0" presId="urn:microsoft.com/office/officeart/2005/8/layout/hierarchy1"/>
    <dgm:cxn modelId="{70E1FD9B-032A-4796-A7CE-38F378D722E2}" type="presParOf" srcId="{26952AF2-4060-401C-BC43-0A569175F9F8}" destId="{4FEB4F88-1F84-44F1-BD21-818F3ED416C5}" srcOrd="1" destOrd="0" presId="urn:microsoft.com/office/officeart/2005/8/layout/hierarchy1"/>
    <dgm:cxn modelId="{683D1394-F9D0-4F58-9EFB-65689273AF51}" type="presParOf" srcId="{4FEB4F88-1F84-44F1-BD21-818F3ED416C5}" destId="{72BF6364-711B-413F-A782-288CC4494D4A}" srcOrd="0" destOrd="0" presId="urn:microsoft.com/office/officeart/2005/8/layout/hierarchy1"/>
    <dgm:cxn modelId="{B4693120-83AD-4303-8792-FF80BE3B5E5A}" type="presParOf" srcId="{4FEB4F88-1F84-44F1-BD21-818F3ED416C5}" destId="{63D363F5-859B-47E2-801E-5DDF2CF04A03}" srcOrd="1" destOrd="0" presId="urn:microsoft.com/office/officeart/2005/8/layout/hierarchy1"/>
    <dgm:cxn modelId="{2E1AC4BB-E1AC-4BB8-A0B2-F15F1536A3A4}" type="presParOf" srcId="{63D363F5-859B-47E2-801E-5DDF2CF04A03}" destId="{EDFFC52E-3B5E-4D01-A9C5-72A26A53E706}" srcOrd="0" destOrd="0" presId="urn:microsoft.com/office/officeart/2005/8/layout/hierarchy1"/>
    <dgm:cxn modelId="{62342340-C585-40E8-9BCF-8255A33FBCFB}" type="presParOf" srcId="{EDFFC52E-3B5E-4D01-A9C5-72A26A53E706}" destId="{559349F4-A075-41C5-AB40-AA729BB0B426}" srcOrd="0" destOrd="0" presId="urn:microsoft.com/office/officeart/2005/8/layout/hierarchy1"/>
    <dgm:cxn modelId="{C055F548-7AAE-46F6-9771-CC02BF79129F}" type="presParOf" srcId="{EDFFC52E-3B5E-4D01-A9C5-72A26A53E706}" destId="{6D655D4B-B000-4831-9AF0-5E800277510D}" srcOrd="1" destOrd="0" presId="urn:microsoft.com/office/officeart/2005/8/layout/hierarchy1"/>
    <dgm:cxn modelId="{C18A4598-270C-487F-8855-C61197612305}" type="presParOf" srcId="{63D363F5-859B-47E2-801E-5DDF2CF04A03}" destId="{E5B701D9-7C9C-42C0-8296-7932D6306D2B}" srcOrd="1" destOrd="0" presId="urn:microsoft.com/office/officeart/2005/8/layout/hierarchy1"/>
    <dgm:cxn modelId="{E5910D52-45F8-4F84-9CCB-C30037A917FE}" type="presParOf" srcId="{4FEB4F88-1F84-44F1-BD21-818F3ED416C5}" destId="{5F09B6F0-162A-4B7B-B2A6-1737A1CBD7C3}" srcOrd="2" destOrd="0" presId="urn:microsoft.com/office/officeart/2005/8/layout/hierarchy1"/>
    <dgm:cxn modelId="{4368EAC4-89F5-4885-8A2C-BD22CB3F2935}" type="presParOf" srcId="{4FEB4F88-1F84-44F1-BD21-818F3ED416C5}" destId="{46CA475B-3877-4505-9AB0-460E3625A7B5}" srcOrd="3" destOrd="0" presId="urn:microsoft.com/office/officeart/2005/8/layout/hierarchy1"/>
    <dgm:cxn modelId="{3E7554F8-D5DA-480A-85F6-B224ACD9DE64}" type="presParOf" srcId="{46CA475B-3877-4505-9AB0-460E3625A7B5}" destId="{EB94ECAF-0437-487A-8889-BF536063E968}" srcOrd="0" destOrd="0" presId="urn:microsoft.com/office/officeart/2005/8/layout/hierarchy1"/>
    <dgm:cxn modelId="{6CAC79E0-71B0-4829-AC2B-6D33B8A45B4E}" type="presParOf" srcId="{EB94ECAF-0437-487A-8889-BF536063E968}" destId="{1D6A4EC4-23C3-4E9A-AC9E-B7118DC916ED}" srcOrd="0" destOrd="0" presId="urn:microsoft.com/office/officeart/2005/8/layout/hierarchy1"/>
    <dgm:cxn modelId="{683575EB-5335-4294-B406-376217643A4F}" type="presParOf" srcId="{EB94ECAF-0437-487A-8889-BF536063E968}" destId="{36D92271-4877-456F-8A04-25CEE4965892}" srcOrd="1" destOrd="0" presId="urn:microsoft.com/office/officeart/2005/8/layout/hierarchy1"/>
    <dgm:cxn modelId="{D28B4685-6259-4D91-9148-921A09935C39}" type="presParOf" srcId="{46CA475B-3877-4505-9AB0-460E3625A7B5}" destId="{27281FC9-308D-4AA1-A664-16A2C9D9ED69}" srcOrd="1" destOrd="0" presId="urn:microsoft.com/office/officeart/2005/8/layout/hierarchy1"/>
    <dgm:cxn modelId="{6888BD11-071E-4B7F-A41E-30BA33B4C694}" type="presParOf" srcId="{27281FC9-308D-4AA1-A664-16A2C9D9ED69}" destId="{898F345D-A76B-40E6-B6DF-9447DD067190}" srcOrd="0" destOrd="0" presId="urn:microsoft.com/office/officeart/2005/8/layout/hierarchy1"/>
    <dgm:cxn modelId="{DC980492-D92A-4598-AE05-E54773468F3E}" type="presParOf" srcId="{27281FC9-308D-4AA1-A664-16A2C9D9ED69}" destId="{098B1C1E-3068-4A45-9859-C24A7D881550}" srcOrd="1" destOrd="0" presId="urn:microsoft.com/office/officeart/2005/8/layout/hierarchy1"/>
    <dgm:cxn modelId="{FEE713C5-54FB-40B6-9D12-9474B3DE5601}" type="presParOf" srcId="{098B1C1E-3068-4A45-9859-C24A7D881550}" destId="{C693C5E1-DECD-42E0-9148-279E89C29CB8}" srcOrd="0" destOrd="0" presId="urn:microsoft.com/office/officeart/2005/8/layout/hierarchy1"/>
    <dgm:cxn modelId="{5145EE22-7EBF-40AE-8D9A-2F81A9701EA8}" type="presParOf" srcId="{C693C5E1-DECD-42E0-9148-279E89C29CB8}" destId="{F3DC7843-505E-4F1A-B6C6-DC1BB93CB28D}" srcOrd="0" destOrd="0" presId="urn:microsoft.com/office/officeart/2005/8/layout/hierarchy1"/>
    <dgm:cxn modelId="{E0A34384-8747-473F-B638-6565C82BE8E4}" type="presParOf" srcId="{C693C5E1-DECD-42E0-9148-279E89C29CB8}" destId="{04EE75A6-85E5-4C5F-B3C9-E4678D389224}" srcOrd="1" destOrd="0" presId="urn:microsoft.com/office/officeart/2005/8/layout/hierarchy1"/>
    <dgm:cxn modelId="{90A1B003-CC45-4F48-809C-792D60BA4BDA}" type="presParOf" srcId="{098B1C1E-3068-4A45-9859-C24A7D881550}" destId="{861846C5-CBF5-47C9-B99C-9ECA504831F5}" srcOrd="1" destOrd="0" presId="urn:microsoft.com/office/officeart/2005/8/layout/hierarchy1"/>
    <dgm:cxn modelId="{A275D842-E12D-4C3D-A228-31B125FACC7F}" type="presParOf" srcId="{861846C5-CBF5-47C9-B99C-9ECA504831F5}" destId="{E31D7066-DF69-4C4E-B7D9-348754F99283}" srcOrd="0" destOrd="0" presId="urn:microsoft.com/office/officeart/2005/8/layout/hierarchy1"/>
    <dgm:cxn modelId="{752DB438-6303-44EA-B66D-97760FEE2C09}" type="presParOf" srcId="{861846C5-CBF5-47C9-B99C-9ECA504831F5}" destId="{B51D8684-D3B2-47C4-AE6E-0DE645DFC9B8}" srcOrd="1" destOrd="0" presId="urn:microsoft.com/office/officeart/2005/8/layout/hierarchy1"/>
    <dgm:cxn modelId="{279B955E-3B87-4DA7-B861-40A516B34759}" type="presParOf" srcId="{B51D8684-D3B2-47C4-AE6E-0DE645DFC9B8}" destId="{AD017BC9-96C1-479F-87BE-A676BFF31A3B}" srcOrd="0" destOrd="0" presId="urn:microsoft.com/office/officeart/2005/8/layout/hierarchy1"/>
    <dgm:cxn modelId="{467AB07B-E321-420D-AB4A-97EA6E3AC97D}" type="presParOf" srcId="{AD017BC9-96C1-479F-87BE-A676BFF31A3B}" destId="{D79A764F-6ADC-41AB-B3DE-A8A742564024}" srcOrd="0" destOrd="0" presId="urn:microsoft.com/office/officeart/2005/8/layout/hierarchy1"/>
    <dgm:cxn modelId="{0B2C17D8-D49A-4362-9462-30243294C41F}" type="presParOf" srcId="{AD017BC9-96C1-479F-87BE-A676BFF31A3B}" destId="{CFAE5D13-DE19-4616-9323-AE64F9BC6A1B}" srcOrd="1" destOrd="0" presId="urn:microsoft.com/office/officeart/2005/8/layout/hierarchy1"/>
    <dgm:cxn modelId="{FD90D1B8-D74B-40A2-9F2F-A1B357E8DC85}" type="presParOf" srcId="{B51D8684-D3B2-47C4-AE6E-0DE645DFC9B8}" destId="{5F6A9FB2-42A3-41F7-88E6-AC8AE65677CA}" srcOrd="1" destOrd="0" presId="urn:microsoft.com/office/officeart/2005/8/layout/hierarchy1"/>
    <dgm:cxn modelId="{18CE4454-16AF-400C-81E6-11DFC8561639}" type="presParOf" srcId="{861846C5-CBF5-47C9-B99C-9ECA504831F5}" destId="{9D9F13A6-555B-44E7-A57E-E7F3B5A63E45}" srcOrd="2" destOrd="0" presId="urn:microsoft.com/office/officeart/2005/8/layout/hierarchy1"/>
    <dgm:cxn modelId="{646C6A33-9014-4453-93A9-B4C5E01CF626}" type="presParOf" srcId="{861846C5-CBF5-47C9-B99C-9ECA504831F5}" destId="{C249208B-7712-42DE-AC0A-08242E22940F}" srcOrd="3" destOrd="0" presId="urn:microsoft.com/office/officeart/2005/8/layout/hierarchy1"/>
    <dgm:cxn modelId="{F4254456-AE23-4214-B363-F2BF98159C0D}" type="presParOf" srcId="{C249208B-7712-42DE-AC0A-08242E22940F}" destId="{6477FFE0-DEC1-4C15-933F-009143F5812F}" srcOrd="0" destOrd="0" presId="urn:microsoft.com/office/officeart/2005/8/layout/hierarchy1"/>
    <dgm:cxn modelId="{1F9B0581-15B5-4F97-BAE7-6BA1BD5B9F20}" type="presParOf" srcId="{6477FFE0-DEC1-4C15-933F-009143F5812F}" destId="{FC199904-5A8B-4D98-93ED-E92482B47AAE}" srcOrd="0" destOrd="0" presId="urn:microsoft.com/office/officeart/2005/8/layout/hierarchy1"/>
    <dgm:cxn modelId="{FDFE9330-F457-44DD-9ABA-1E34639F2474}" type="presParOf" srcId="{6477FFE0-DEC1-4C15-933F-009143F5812F}" destId="{C05B6A19-17A9-4D9B-8C28-F8EFFB57826F}" srcOrd="1" destOrd="0" presId="urn:microsoft.com/office/officeart/2005/8/layout/hierarchy1"/>
    <dgm:cxn modelId="{1CA8EDA4-0D43-4A16-9A06-DACBB2D68B04}" type="presParOf" srcId="{C249208B-7712-42DE-AC0A-08242E22940F}" destId="{D97F122A-FDF4-47E9-B7FF-8975D9028DFE}" srcOrd="1" destOrd="0" presId="urn:microsoft.com/office/officeart/2005/8/layout/hierarchy1"/>
    <dgm:cxn modelId="{0316E0BB-E221-4C85-8E5B-B1C8B5606E8E}" type="presParOf" srcId="{27281FC9-308D-4AA1-A664-16A2C9D9ED69}" destId="{C204B0E1-EC24-4BC1-A705-639476051A6A}" srcOrd="2" destOrd="0" presId="urn:microsoft.com/office/officeart/2005/8/layout/hierarchy1"/>
    <dgm:cxn modelId="{C02EF525-E2EA-44AD-A19B-16D366275CAB}" type="presParOf" srcId="{27281FC9-308D-4AA1-A664-16A2C9D9ED69}" destId="{45F4632E-4583-47DE-B9DF-0085AC7CB9C3}" srcOrd="3" destOrd="0" presId="urn:microsoft.com/office/officeart/2005/8/layout/hierarchy1"/>
    <dgm:cxn modelId="{56BC5720-1D54-4770-AE13-44A729172131}" type="presParOf" srcId="{45F4632E-4583-47DE-B9DF-0085AC7CB9C3}" destId="{E40BC38E-218B-4681-BE41-8AE7ED0B468C}" srcOrd="0" destOrd="0" presId="urn:microsoft.com/office/officeart/2005/8/layout/hierarchy1"/>
    <dgm:cxn modelId="{AE86AD0C-E881-4D3F-9C3D-219248A87267}" type="presParOf" srcId="{E40BC38E-218B-4681-BE41-8AE7ED0B468C}" destId="{20D35278-A095-47F5-9955-0B2EEE28D04B}" srcOrd="0" destOrd="0" presId="urn:microsoft.com/office/officeart/2005/8/layout/hierarchy1"/>
    <dgm:cxn modelId="{B7C0CE85-BE17-4FEE-B5A8-B7728DF62BC9}" type="presParOf" srcId="{E40BC38E-218B-4681-BE41-8AE7ED0B468C}" destId="{5F56AA7A-9C86-4920-AEFD-A85564A1C6E8}" srcOrd="1" destOrd="0" presId="urn:microsoft.com/office/officeart/2005/8/layout/hierarchy1"/>
    <dgm:cxn modelId="{7F735B3D-CE0E-480C-A760-5311AB4EDA63}" type="presParOf" srcId="{45F4632E-4583-47DE-B9DF-0085AC7CB9C3}" destId="{9962BAF5-BCB3-4F5F-B6B7-5A5867BD2498}" srcOrd="1" destOrd="0" presId="urn:microsoft.com/office/officeart/2005/8/layout/hierarchy1"/>
    <dgm:cxn modelId="{6279D4E4-AB6D-40A8-8FC9-07D244C0AB1D}" type="presParOf" srcId="{CE58CEBF-27B5-4344-BFA0-5FC918C40828}" destId="{09AA1B3A-DC0D-4473-A897-B49703368B73}" srcOrd="2" destOrd="0" presId="urn:microsoft.com/office/officeart/2005/8/layout/hierarchy1"/>
    <dgm:cxn modelId="{420191E1-ABA4-4665-A3D9-69444CE18556}" type="presParOf" srcId="{CE58CEBF-27B5-4344-BFA0-5FC918C40828}" destId="{8C165510-3C68-472D-9189-92D8E6C79F76}" srcOrd="3" destOrd="0" presId="urn:microsoft.com/office/officeart/2005/8/layout/hierarchy1"/>
    <dgm:cxn modelId="{CFC62080-84F7-4072-B5EE-CE05F8A58355}" type="presParOf" srcId="{8C165510-3C68-472D-9189-92D8E6C79F76}" destId="{BDC297C0-977D-4B67-82FE-F3929701AA01}" srcOrd="0" destOrd="0" presId="urn:microsoft.com/office/officeart/2005/8/layout/hierarchy1"/>
    <dgm:cxn modelId="{76E506C5-A385-4E1F-A550-A33B52641535}" type="presParOf" srcId="{BDC297C0-977D-4B67-82FE-F3929701AA01}" destId="{88C8C347-0D13-4CFB-A091-9B9A0021BCCD}" srcOrd="0" destOrd="0" presId="urn:microsoft.com/office/officeart/2005/8/layout/hierarchy1"/>
    <dgm:cxn modelId="{90477A15-548D-4918-AE0F-C206DA6234B5}" type="presParOf" srcId="{BDC297C0-977D-4B67-82FE-F3929701AA01}" destId="{46359254-BFF3-450B-996E-7D5B676F7CC3}" srcOrd="1" destOrd="0" presId="urn:microsoft.com/office/officeart/2005/8/layout/hierarchy1"/>
    <dgm:cxn modelId="{AE286B8F-CB74-4A6B-928A-E009464963B6}" type="presParOf" srcId="{8C165510-3C68-472D-9189-92D8E6C79F76}" destId="{52E7A1FD-9861-419D-AD9D-975561CBEDC5}" srcOrd="1" destOrd="0" presId="urn:microsoft.com/office/officeart/2005/8/layout/hierarchy1"/>
    <dgm:cxn modelId="{B66A73AD-8F32-42BB-8410-E38CAE038690}" type="presParOf" srcId="{52E7A1FD-9861-419D-AD9D-975561CBEDC5}" destId="{CBE4C81A-72C2-4D54-9F45-096FCB6D1535}" srcOrd="0" destOrd="0" presId="urn:microsoft.com/office/officeart/2005/8/layout/hierarchy1"/>
    <dgm:cxn modelId="{CE06FF8E-2A5C-49CD-91CA-0ED38D39E384}" type="presParOf" srcId="{52E7A1FD-9861-419D-AD9D-975561CBEDC5}" destId="{BD9F80BC-762F-4139-8794-7239B31061D3}" srcOrd="1" destOrd="0" presId="urn:microsoft.com/office/officeart/2005/8/layout/hierarchy1"/>
    <dgm:cxn modelId="{CFD9B381-E43E-418A-A1F4-D6BE4DEEEFF2}" type="presParOf" srcId="{BD9F80BC-762F-4139-8794-7239B31061D3}" destId="{AA90DA36-588B-41BD-94C0-A8F97D9AD6A6}" srcOrd="0" destOrd="0" presId="urn:microsoft.com/office/officeart/2005/8/layout/hierarchy1"/>
    <dgm:cxn modelId="{804A4DE1-C719-454B-80C8-6A1906D481E4}" type="presParOf" srcId="{AA90DA36-588B-41BD-94C0-A8F97D9AD6A6}" destId="{8AD7B518-CE0F-4329-852D-9B5E371D41CE}" srcOrd="0" destOrd="0" presId="urn:microsoft.com/office/officeart/2005/8/layout/hierarchy1"/>
    <dgm:cxn modelId="{E9500168-7043-4945-AC65-5715EB537B35}" type="presParOf" srcId="{AA90DA36-588B-41BD-94C0-A8F97D9AD6A6}" destId="{7F424057-5C61-453A-B496-11E3F7A3349E}" srcOrd="1" destOrd="0" presId="urn:microsoft.com/office/officeart/2005/8/layout/hierarchy1"/>
    <dgm:cxn modelId="{F2C5308A-F132-4FD4-AB7B-A664C90076BE}" type="presParOf" srcId="{BD9F80BC-762F-4139-8794-7239B31061D3}" destId="{D0BE35A1-6A26-4A7E-B7BC-9710C8CD3732}" srcOrd="1" destOrd="0" presId="urn:microsoft.com/office/officeart/2005/8/layout/hierarchy1"/>
    <dgm:cxn modelId="{F18003FF-5A14-4ADC-B1F8-21A4B6F3B799}" type="presParOf" srcId="{52E7A1FD-9861-419D-AD9D-975561CBEDC5}" destId="{7B35EFD7-8DC6-445E-B853-9860E1DF92DD}" srcOrd="2" destOrd="0" presId="urn:microsoft.com/office/officeart/2005/8/layout/hierarchy1"/>
    <dgm:cxn modelId="{F74A843D-C6BA-42AB-B209-B6B5F3495A96}" type="presParOf" srcId="{52E7A1FD-9861-419D-AD9D-975561CBEDC5}" destId="{DC469030-A7ED-48B8-BFEA-3638B55B8E50}" srcOrd="3" destOrd="0" presId="urn:microsoft.com/office/officeart/2005/8/layout/hierarchy1"/>
    <dgm:cxn modelId="{FECBAC57-5A2C-48C1-AB2B-A81EDD28AF72}" type="presParOf" srcId="{DC469030-A7ED-48B8-BFEA-3638B55B8E50}" destId="{58D14357-18D6-4A2D-A392-750CDB4469DF}" srcOrd="0" destOrd="0" presId="urn:microsoft.com/office/officeart/2005/8/layout/hierarchy1"/>
    <dgm:cxn modelId="{775C0573-DEBC-4183-94C7-1D069CAF87F2}" type="presParOf" srcId="{58D14357-18D6-4A2D-A392-750CDB4469DF}" destId="{A20CA7E7-7BA7-4AAA-AFD1-D12485D54085}" srcOrd="0" destOrd="0" presId="urn:microsoft.com/office/officeart/2005/8/layout/hierarchy1"/>
    <dgm:cxn modelId="{ED0E7418-5163-480D-AC4F-1C0DC0EE2807}" type="presParOf" srcId="{58D14357-18D6-4A2D-A392-750CDB4469DF}" destId="{A2D3CDC3-BDE1-4DF9-9A24-3982E625CA56}" srcOrd="1" destOrd="0" presId="urn:microsoft.com/office/officeart/2005/8/layout/hierarchy1"/>
    <dgm:cxn modelId="{8D14D47D-A679-4180-959B-58F131C69F68}" type="presParOf" srcId="{DC469030-A7ED-48B8-BFEA-3638B55B8E50}" destId="{8DC8732C-C2A0-4E32-952E-5FBDCF6AA05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A67443D-51B4-4290-90CF-05640B001BF1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th-TH"/>
        </a:p>
      </dgm:t>
    </dgm:pt>
    <dgm:pt modelId="{4C3B58D1-A03A-4192-B3CA-51813D5EA0A7}">
      <dgm:prSet phldrT="[Text]"/>
      <dgm:spPr/>
      <dgm:t>
        <a:bodyPr/>
        <a:lstStyle/>
        <a:p>
          <a:r>
            <a:rPr lang="en-US" b="1" dirty="0" err="1" smtClean="0">
              <a:latin typeface="TH Niramit AS" pitchFamily="2" charset="-34"/>
              <a:cs typeface="TH Niramit AS" pitchFamily="2" charset="-34"/>
            </a:rPr>
            <a:t>การวิเคราะห์ความแปรปรวนทางเดียว</a:t>
          </a:r>
          <a:endParaRPr lang="en-US" b="1" dirty="0" smtClean="0">
            <a:latin typeface="TH Niramit AS" pitchFamily="2" charset="-34"/>
            <a:cs typeface="TH Niramit AS" pitchFamily="2" charset="-34"/>
          </a:endParaRPr>
        </a:p>
        <a:p>
          <a:r>
            <a:rPr lang="en-US" b="1" dirty="0" smtClean="0">
              <a:latin typeface="TH Niramit AS" pitchFamily="2" charset="-34"/>
              <a:cs typeface="TH Niramit AS" pitchFamily="2" charset="-34"/>
            </a:rPr>
            <a:t>(One Way Analysis of Variance)</a:t>
          </a:r>
          <a:r>
            <a:rPr lang="en-US" dirty="0" smtClean="0">
              <a:latin typeface="TH Niramit AS" pitchFamily="2" charset="-34"/>
              <a:cs typeface="TH Niramit AS" pitchFamily="2" charset="-34"/>
            </a:rPr>
            <a:t> </a:t>
          </a:r>
          <a:endParaRPr lang="th-TH" dirty="0">
            <a:latin typeface="TH Niramit AS" pitchFamily="2" charset="-34"/>
            <a:cs typeface="TH Niramit AS" pitchFamily="2" charset="-34"/>
          </a:endParaRPr>
        </a:p>
      </dgm:t>
    </dgm:pt>
    <dgm:pt modelId="{A2828B6A-5509-4F35-9DA0-EA18E0806B13}" type="parTrans" cxnId="{07A061F4-56D0-45C7-981A-6A4476A97D13}">
      <dgm:prSet/>
      <dgm:spPr/>
      <dgm:t>
        <a:bodyPr/>
        <a:lstStyle/>
        <a:p>
          <a:endParaRPr lang="th-TH"/>
        </a:p>
      </dgm:t>
    </dgm:pt>
    <dgm:pt modelId="{2CEF727A-8FE7-4DFF-A4AB-13B80D13C4B8}" type="sibTrans" cxnId="{07A061F4-56D0-45C7-981A-6A4476A97D13}">
      <dgm:prSet/>
      <dgm:spPr/>
      <dgm:t>
        <a:bodyPr/>
        <a:lstStyle/>
        <a:p>
          <a:endParaRPr lang="th-TH"/>
        </a:p>
      </dgm:t>
    </dgm:pt>
    <dgm:pt modelId="{80A9B2F4-C7C2-4D88-8521-F20D7DF0E0B6}">
      <dgm:prSet phldrT="[Text]"/>
      <dgm:spPr/>
      <dgm:t>
        <a:bodyPr/>
        <a:lstStyle/>
        <a:p>
          <a:r>
            <a:rPr lang="en-US" b="1" dirty="0" err="1" smtClean="0">
              <a:latin typeface="TH Niramit AS" pitchFamily="2" charset="-34"/>
              <a:cs typeface="TH Niramit AS" pitchFamily="2" charset="-34"/>
            </a:rPr>
            <a:t>การวิเคราะห์ความแปรปรวนสองทาง</a:t>
          </a:r>
          <a:endParaRPr lang="en-US" b="1" dirty="0" smtClean="0">
            <a:latin typeface="TH Niramit AS" pitchFamily="2" charset="-34"/>
            <a:cs typeface="TH Niramit AS" pitchFamily="2" charset="-34"/>
          </a:endParaRPr>
        </a:p>
        <a:p>
          <a:r>
            <a:rPr lang="en-US" b="1" dirty="0" smtClean="0">
              <a:latin typeface="TH Niramit AS" pitchFamily="2" charset="-34"/>
              <a:cs typeface="TH Niramit AS" pitchFamily="2" charset="-34"/>
            </a:rPr>
            <a:t>(Two Ways Analysis of Variance)</a:t>
          </a:r>
          <a:endParaRPr lang="th-TH" dirty="0">
            <a:latin typeface="TH Niramit AS" pitchFamily="2" charset="-34"/>
            <a:cs typeface="TH Niramit AS" pitchFamily="2" charset="-34"/>
          </a:endParaRPr>
        </a:p>
      </dgm:t>
    </dgm:pt>
    <dgm:pt modelId="{D3B157A8-D8FE-4601-A9D8-46CA6A20772A}" type="parTrans" cxnId="{4D224DE5-333E-4D2B-B3F4-DCB772E023E0}">
      <dgm:prSet/>
      <dgm:spPr/>
      <dgm:t>
        <a:bodyPr/>
        <a:lstStyle/>
        <a:p>
          <a:endParaRPr lang="th-TH"/>
        </a:p>
      </dgm:t>
    </dgm:pt>
    <dgm:pt modelId="{35F677EE-8F79-4D47-A63E-B56226DB7C94}" type="sibTrans" cxnId="{4D224DE5-333E-4D2B-B3F4-DCB772E023E0}">
      <dgm:prSet/>
      <dgm:spPr/>
      <dgm:t>
        <a:bodyPr/>
        <a:lstStyle/>
        <a:p>
          <a:endParaRPr lang="th-TH"/>
        </a:p>
      </dgm:t>
    </dgm:pt>
    <dgm:pt modelId="{A90E1728-F50F-4087-BB61-3353A3B80B98}">
      <dgm:prSet phldrT="[Text]"/>
      <dgm:spPr/>
      <dgm:t>
        <a:bodyPr/>
        <a:lstStyle/>
        <a:p>
          <a:r>
            <a:rPr lang="en-US" b="1" dirty="0" err="1" smtClean="0">
              <a:latin typeface="TH Niramit AS" pitchFamily="2" charset="-34"/>
              <a:cs typeface="TH Niramit AS" pitchFamily="2" charset="-34"/>
            </a:rPr>
            <a:t>การวิเคราะห์ความแปรปรวนหลายทาง</a:t>
          </a:r>
          <a:endParaRPr lang="en-US" b="1" dirty="0" smtClean="0">
            <a:latin typeface="TH Niramit AS" pitchFamily="2" charset="-34"/>
            <a:cs typeface="TH Niramit AS" pitchFamily="2" charset="-34"/>
          </a:endParaRPr>
        </a:p>
        <a:p>
          <a:r>
            <a:rPr lang="en-US" b="1" dirty="0" smtClean="0">
              <a:latin typeface="TH Niramit AS" pitchFamily="2" charset="-34"/>
              <a:cs typeface="TH Niramit AS" pitchFamily="2" charset="-34"/>
            </a:rPr>
            <a:t>(Multi-Ways Analysis of Variance)</a:t>
          </a:r>
          <a:r>
            <a:rPr lang="en-US" dirty="0" smtClean="0">
              <a:latin typeface="TH Niramit AS" pitchFamily="2" charset="-34"/>
              <a:cs typeface="TH Niramit AS" pitchFamily="2" charset="-34"/>
            </a:rPr>
            <a:t> </a:t>
          </a:r>
          <a:endParaRPr lang="th-TH" dirty="0">
            <a:latin typeface="TH Niramit AS" pitchFamily="2" charset="-34"/>
            <a:cs typeface="TH Niramit AS" pitchFamily="2" charset="-34"/>
          </a:endParaRPr>
        </a:p>
      </dgm:t>
    </dgm:pt>
    <dgm:pt modelId="{D336DAFC-0466-4B21-B24D-1A58A958D018}" type="parTrans" cxnId="{59D2A728-C940-4B1B-9720-AE5597F7ED3D}">
      <dgm:prSet/>
      <dgm:spPr/>
      <dgm:t>
        <a:bodyPr/>
        <a:lstStyle/>
        <a:p>
          <a:endParaRPr lang="th-TH"/>
        </a:p>
      </dgm:t>
    </dgm:pt>
    <dgm:pt modelId="{1BBFD700-4929-4D3E-9F18-D89CE280C8D3}" type="sibTrans" cxnId="{59D2A728-C940-4B1B-9720-AE5597F7ED3D}">
      <dgm:prSet/>
      <dgm:spPr/>
      <dgm:t>
        <a:bodyPr/>
        <a:lstStyle/>
        <a:p>
          <a:endParaRPr lang="th-TH"/>
        </a:p>
      </dgm:t>
    </dgm:pt>
    <dgm:pt modelId="{7108E4A9-FBDC-4A9D-8AF7-A386764EEFD1}" type="pres">
      <dgm:prSet presAssocID="{EA67443D-51B4-4290-90CF-05640B001BF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8E4FD9E-9C3E-410F-9E10-6E12CD314D75}" type="pres">
      <dgm:prSet presAssocID="{4C3B58D1-A03A-4192-B3CA-51813D5EA0A7}" presName="parentLin" presStyleCnt="0"/>
      <dgm:spPr/>
    </dgm:pt>
    <dgm:pt modelId="{BBC4DAFF-6EEF-4CA9-9226-CC9CFA8A7083}" type="pres">
      <dgm:prSet presAssocID="{4C3B58D1-A03A-4192-B3CA-51813D5EA0A7}" presName="parentLeftMargin" presStyleLbl="node1" presStyleIdx="0" presStyleCnt="3"/>
      <dgm:spPr/>
      <dgm:t>
        <a:bodyPr/>
        <a:lstStyle/>
        <a:p>
          <a:endParaRPr lang="th-TH"/>
        </a:p>
      </dgm:t>
    </dgm:pt>
    <dgm:pt modelId="{DEC099B2-FE68-4C6A-B912-B04282CBFF32}" type="pres">
      <dgm:prSet presAssocID="{4C3B58D1-A03A-4192-B3CA-51813D5EA0A7}" presName="parentText" presStyleLbl="node1" presStyleIdx="0" presStyleCnt="3" custScaleX="98702" custScaleY="14356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49E87E4-A0E2-4B21-B5ED-67FF3F90C4A6}" type="pres">
      <dgm:prSet presAssocID="{4C3B58D1-A03A-4192-B3CA-51813D5EA0A7}" presName="negativeSpace" presStyleCnt="0"/>
      <dgm:spPr/>
    </dgm:pt>
    <dgm:pt modelId="{F5A1A4B6-7EB0-446C-85BA-B4F874778930}" type="pres">
      <dgm:prSet presAssocID="{4C3B58D1-A03A-4192-B3CA-51813D5EA0A7}" presName="childText" presStyleLbl="conFgAcc1" presStyleIdx="0" presStyleCnt="3">
        <dgm:presLayoutVars>
          <dgm:bulletEnabled val="1"/>
        </dgm:presLayoutVars>
      </dgm:prSet>
      <dgm:spPr/>
    </dgm:pt>
    <dgm:pt modelId="{0123AEA4-EAE2-4383-83F9-3D6683546F67}" type="pres">
      <dgm:prSet presAssocID="{2CEF727A-8FE7-4DFF-A4AB-13B80D13C4B8}" presName="spaceBetweenRectangles" presStyleCnt="0"/>
      <dgm:spPr/>
    </dgm:pt>
    <dgm:pt modelId="{5B80D5C6-ABED-4061-826E-AFF22F1DBEA4}" type="pres">
      <dgm:prSet presAssocID="{80A9B2F4-C7C2-4D88-8521-F20D7DF0E0B6}" presName="parentLin" presStyleCnt="0"/>
      <dgm:spPr/>
    </dgm:pt>
    <dgm:pt modelId="{1F5F916B-47DC-4E46-ADB9-931704919AC3}" type="pres">
      <dgm:prSet presAssocID="{80A9B2F4-C7C2-4D88-8521-F20D7DF0E0B6}" presName="parentLeftMargin" presStyleLbl="node1" presStyleIdx="0" presStyleCnt="3"/>
      <dgm:spPr/>
      <dgm:t>
        <a:bodyPr/>
        <a:lstStyle/>
        <a:p>
          <a:endParaRPr lang="th-TH"/>
        </a:p>
      </dgm:t>
    </dgm:pt>
    <dgm:pt modelId="{DB761491-633F-4CDC-91A5-16A9F053A047}" type="pres">
      <dgm:prSet presAssocID="{80A9B2F4-C7C2-4D88-8521-F20D7DF0E0B6}" presName="parentText" presStyleLbl="node1" presStyleIdx="1" presStyleCnt="3" custScaleX="98702" custScaleY="14516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B89E260-A30F-436F-BEA2-8D4BAE4F4046}" type="pres">
      <dgm:prSet presAssocID="{80A9B2F4-C7C2-4D88-8521-F20D7DF0E0B6}" presName="negativeSpace" presStyleCnt="0"/>
      <dgm:spPr/>
    </dgm:pt>
    <dgm:pt modelId="{D91C216E-4E4D-4BB0-8C01-3F81BB518B04}" type="pres">
      <dgm:prSet presAssocID="{80A9B2F4-C7C2-4D88-8521-F20D7DF0E0B6}" presName="childText" presStyleLbl="conFgAcc1" presStyleIdx="1" presStyleCnt="3">
        <dgm:presLayoutVars>
          <dgm:bulletEnabled val="1"/>
        </dgm:presLayoutVars>
      </dgm:prSet>
      <dgm:spPr/>
    </dgm:pt>
    <dgm:pt modelId="{9FA2DAA5-BFFB-4989-9DC9-328BABD77CC1}" type="pres">
      <dgm:prSet presAssocID="{35F677EE-8F79-4D47-A63E-B56226DB7C94}" presName="spaceBetweenRectangles" presStyleCnt="0"/>
      <dgm:spPr/>
    </dgm:pt>
    <dgm:pt modelId="{979881C4-72FA-4560-B4BE-80B056F87A94}" type="pres">
      <dgm:prSet presAssocID="{A90E1728-F50F-4087-BB61-3353A3B80B98}" presName="parentLin" presStyleCnt="0"/>
      <dgm:spPr/>
    </dgm:pt>
    <dgm:pt modelId="{65DCD35A-02D2-432B-ADB3-0B43738D8726}" type="pres">
      <dgm:prSet presAssocID="{A90E1728-F50F-4087-BB61-3353A3B80B98}" presName="parentLeftMargin" presStyleLbl="node1" presStyleIdx="1" presStyleCnt="3"/>
      <dgm:spPr/>
      <dgm:t>
        <a:bodyPr/>
        <a:lstStyle/>
        <a:p>
          <a:endParaRPr lang="th-TH"/>
        </a:p>
      </dgm:t>
    </dgm:pt>
    <dgm:pt modelId="{05853A24-4F1A-4963-B5E5-A9AA7C4DC18D}" type="pres">
      <dgm:prSet presAssocID="{A90E1728-F50F-4087-BB61-3353A3B80B98}" presName="parentText" presStyleLbl="node1" presStyleIdx="2" presStyleCnt="3" custScaleX="101300" custScaleY="13607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F4F660B-4DBB-4AC1-A0F7-12092044C55B}" type="pres">
      <dgm:prSet presAssocID="{A90E1728-F50F-4087-BB61-3353A3B80B98}" presName="negativeSpace" presStyleCnt="0"/>
      <dgm:spPr/>
    </dgm:pt>
    <dgm:pt modelId="{E9C0E18C-CF4F-4C1A-8247-D4B0BD04C100}" type="pres">
      <dgm:prSet presAssocID="{A90E1728-F50F-4087-BB61-3353A3B80B9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0582540-9F79-4DDD-A1AA-C28376B3144C}" type="presOf" srcId="{4C3B58D1-A03A-4192-B3CA-51813D5EA0A7}" destId="{BBC4DAFF-6EEF-4CA9-9226-CC9CFA8A7083}" srcOrd="0" destOrd="0" presId="urn:microsoft.com/office/officeart/2005/8/layout/list1"/>
    <dgm:cxn modelId="{59D2A728-C940-4B1B-9720-AE5597F7ED3D}" srcId="{EA67443D-51B4-4290-90CF-05640B001BF1}" destId="{A90E1728-F50F-4087-BB61-3353A3B80B98}" srcOrd="2" destOrd="0" parTransId="{D336DAFC-0466-4B21-B24D-1A58A958D018}" sibTransId="{1BBFD700-4929-4D3E-9F18-D89CE280C8D3}"/>
    <dgm:cxn modelId="{52E2C497-7206-4F5F-B367-BB05E269C0BD}" type="presOf" srcId="{A90E1728-F50F-4087-BB61-3353A3B80B98}" destId="{05853A24-4F1A-4963-B5E5-A9AA7C4DC18D}" srcOrd="1" destOrd="0" presId="urn:microsoft.com/office/officeart/2005/8/layout/list1"/>
    <dgm:cxn modelId="{037BA505-B012-4C4A-8385-71B202FBC37D}" type="presOf" srcId="{80A9B2F4-C7C2-4D88-8521-F20D7DF0E0B6}" destId="{1F5F916B-47DC-4E46-ADB9-931704919AC3}" srcOrd="0" destOrd="0" presId="urn:microsoft.com/office/officeart/2005/8/layout/list1"/>
    <dgm:cxn modelId="{4CE1C1C3-D5EB-4990-A7C7-8863CBCBD402}" type="presOf" srcId="{A90E1728-F50F-4087-BB61-3353A3B80B98}" destId="{65DCD35A-02D2-432B-ADB3-0B43738D8726}" srcOrd="0" destOrd="0" presId="urn:microsoft.com/office/officeart/2005/8/layout/list1"/>
    <dgm:cxn modelId="{961B8ABB-2519-4A78-9464-FE6936C844D0}" type="presOf" srcId="{EA67443D-51B4-4290-90CF-05640B001BF1}" destId="{7108E4A9-FBDC-4A9D-8AF7-A386764EEFD1}" srcOrd="0" destOrd="0" presId="urn:microsoft.com/office/officeart/2005/8/layout/list1"/>
    <dgm:cxn modelId="{4D224DE5-333E-4D2B-B3F4-DCB772E023E0}" srcId="{EA67443D-51B4-4290-90CF-05640B001BF1}" destId="{80A9B2F4-C7C2-4D88-8521-F20D7DF0E0B6}" srcOrd="1" destOrd="0" parTransId="{D3B157A8-D8FE-4601-A9D8-46CA6A20772A}" sibTransId="{35F677EE-8F79-4D47-A63E-B56226DB7C94}"/>
    <dgm:cxn modelId="{22CF5A55-0626-4546-A810-718433A71182}" type="presOf" srcId="{80A9B2F4-C7C2-4D88-8521-F20D7DF0E0B6}" destId="{DB761491-633F-4CDC-91A5-16A9F053A047}" srcOrd="1" destOrd="0" presId="urn:microsoft.com/office/officeart/2005/8/layout/list1"/>
    <dgm:cxn modelId="{07A061F4-56D0-45C7-981A-6A4476A97D13}" srcId="{EA67443D-51B4-4290-90CF-05640B001BF1}" destId="{4C3B58D1-A03A-4192-B3CA-51813D5EA0A7}" srcOrd="0" destOrd="0" parTransId="{A2828B6A-5509-4F35-9DA0-EA18E0806B13}" sibTransId="{2CEF727A-8FE7-4DFF-A4AB-13B80D13C4B8}"/>
    <dgm:cxn modelId="{3EBB937B-7261-4696-9420-A291400670C1}" type="presOf" srcId="{4C3B58D1-A03A-4192-B3CA-51813D5EA0A7}" destId="{DEC099B2-FE68-4C6A-B912-B04282CBFF32}" srcOrd="1" destOrd="0" presId="urn:microsoft.com/office/officeart/2005/8/layout/list1"/>
    <dgm:cxn modelId="{0AE1CF85-9F26-45E4-B90C-B53480BB174D}" type="presParOf" srcId="{7108E4A9-FBDC-4A9D-8AF7-A386764EEFD1}" destId="{28E4FD9E-9C3E-410F-9E10-6E12CD314D75}" srcOrd="0" destOrd="0" presId="urn:microsoft.com/office/officeart/2005/8/layout/list1"/>
    <dgm:cxn modelId="{FC65A41D-D50B-4840-A2ED-DC983EFFF738}" type="presParOf" srcId="{28E4FD9E-9C3E-410F-9E10-6E12CD314D75}" destId="{BBC4DAFF-6EEF-4CA9-9226-CC9CFA8A7083}" srcOrd="0" destOrd="0" presId="urn:microsoft.com/office/officeart/2005/8/layout/list1"/>
    <dgm:cxn modelId="{601D5B00-B25A-48D8-9ADF-6DEDADABFC77}" type="presParOf" srcId="{28E4FD9E-9C3E-410F-9E10-6E12CD314D75}" destId="{DEC099B2-FE68-4C6A-B912-B04282CBFF32}" srcOrd="1" destOrd="0" presId="urn:microsoft.com/office/officeart/2005/8/layout/list1"/>
    <dgm:cxn modelId="{85E59E4A-61E3-4D1E-AC04-6E360F53790B}" type="presParOf" srcId="{7108E4A9-FBDC-4A9D-8AF7-A386764EEFD1}" destId="{249E87E4-A0E2-4B21-B5ED-67FF3F90C4A6}" srcOrd="1" destOrd="0" presId="urn:microsoft.com/office/officeart/2005/8/layout/list1"/>
    <dgm:cxn modelId="{CAB1AD81-9588-40BF-A8B1-56EB1A1A7286}" type="presParOf" srcId="{7108E4A9-FBDC-4A9D-8AF7-A386764EEFD1}" destId="{F5A1A4B6-7EB0-446C-85BA-B4F874778930}" srcOrd="2" destOrd="0" presId="urn:microsoft.com/office/officeart/2005/8/layout/list1"/>
    <dgm:cxn modelId="{AC2282D7-94C6-4DA0-B58E-F8E48CE5175A}" type="presParOf" srcId="{7108E4A9-FBDC-4A9D-8AF7-A386764EEFD1}" destId="{0123AEA4-EAE2-4383-83F9-3D6683546F67}" srcOrd="3" destOrd="0" presId="urn:microsoft.com/office/officeart/2005/8/layout/list1"/>
    <dgm:cxn modelId="{69409177-E993-4F9B-BF6A-450D54169942}" type="presParOf" srcId="{7108E4A9-FBDC-4A9D-8AF7-A386764EEFD1}" destId="{5B80D5C6-ABED-4061-826E-AFF22F1DBEA4}" srcOrd="4" destOrd="0" presId="urn:microsoft.com/office/officeart/2005/8/layout/list1"/>
    <dgm:cxn modelId="{28A8CADE-1C18-4E94-BEC2-5724962F95CE}" type="presParOf" srcId="{5B80D5C6-ABED-4061-826E-AFF22F1DBEA4}" destId="{1F5F916B-47DC-4E46-ADB9-931704919AC3}" srcOrd="0" destOrd="0" presId="urn:microsoft.com/office/officeart/2005/8/layout/list1"/>
    <dgm:cxn modelId="{054D33CE-F637-4CAE-97A6-73311808C429}" type="presParOf" srcId="{5B80D5C6-ABED-4061-826E-AFF22F1DBEA4}" destId="{DB761491-633F-4CDC-91A5-16A9F053A047}" srcOrd="1" destOrd="0" presId="urn:microsoft.com/office/officeart/2005/8/layout/list1"/>
    <dgm:cxn modelId="{F620C681-25FD-46C6-8DCF-B52E316AA1AF}" type="presParOf" srcId="{7108E4A9-FBDC-4A9D-8AF7-A386764EEFD1}" destId="{BB89E260-A30F-436F-BEA2-8D4BAE4F4046}" srcOrd="5" destOrd="0" presId="urn:microsoft.com/office/officeart/2005/8/layout/list1"/>
    <dgm:cxn modelId="{6AA0E0BE-E301-41A4-BD2F-69F3AAD5D97F}" type="presParOf" srcId="{7108E4A9-FBDC-4A9D-8AF7-A386764EEFD1}" destId="{D91C216E-4E4D-4BB0-8C01-3F81BB518B04}" srcOrd="6" destOrd="0" presId="urn:microsoft.com/office/officeart/2005/8/layout/list1"/>
    <dgm:cxn modelId="{BC291387-87AA-4B8F-865D-15EE2071AB6F}" type="presParOf" srcId="{7108E4A9-FBDC-4A9D-8AF7-A386764EEFD1}" destId="{9FA2DAA5-BFFB-4989-9DC9-328BABD77CC1}" srcOrd="7" destOrd="0" presId="urn:microsoft.com/office/officeart/2005/8/layout/list1"/>
    <dgm:cxn modelId="{E753D2CA-B937-4A18-8453-3F7E38A4CB66}" type="presParOf" srcId="{7108E4A9-FBDC-4A9D-8AF7-A386764EEFD1}" destId="{979881C4-72FA-4560-B4BE-80B056F87A94}" srcOrd="8" destOrd="0" presId="urn:microsoft.com/office/officeart/2005/8/layout/list1"/>
    <dgm:cxn modelId="{3243DAF7-CBEF-4382-AA76-D7A7CB32D65A}" type="presParOf" srcId="{979881C4-72FA-4560-B4BE-80B056F87A94}" destId="{65DCD35A-02D2-432B-ADB3-0B43738D8726}" srcOrd="0" destOrd="0" presId="urn:microsoft.com/office/officeart/2005/8/layout/list1"/>
    <dgm:cxn modelId="{CA740AE6-735B-47DA-ABCE-EE2EE8148D73}" type="presParOf" srcId="{979881C4-72FA-4560-B4BE-80B056F87A94}" destId="{05853A24-4F1A-4963-B5E5-A9AA7C4DC18D}" srcOrd="1" destOrd="0" presId="urn:microsoft.com/office/officeart/2005/8/layout/list1"/>
    <dgm:cxn modelId="{525C46B4-FFCD-4A4B-9701-B25CC66F2271}" type="presParOf" srcId="{7108E4A9-FBDC-4A9D-8AF7-A386764EEFD1}" destId="{8F4F660B-4DBB-4AC1-A0F7-12092044C55B}" srcOrd="9" destOrd="0" presId="urn:microsoft.com/office/officeart/2005/8/layout/list1"/>
    <dgm:cxn modelId="{8CAF77E5-C1D3-4DB5-8734-88B7D6BFE807}" type="presParOf" srcId="{7108E4A9-FBDC-4A9D-8AF7-A386764EEFD1}" destId="{E9C0E18C-CF4F-4C1A-8247-D4B0BD04C10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6D8767B-8E03-401E-B63B-96CEF4B77B9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726ED50-C52E-4032-9769-974923B5A955}">
      <dgm:prSet phldrT="[Text]"/>
      <dgm:spPr>
        <a:solidFill>
          <a:srgbClr val="00B050"/>
        </a:solidFill>
      </dgm:spPr>
      <dgm:t>
        <a:bodyPr/>
        <a:lstStyle/>
        <a:p>
          <a:r>
            <a:rPr lang="en-US" dirty="0" smtClean="0">
              <a:solidFill>
                <a:schemeClr val="tx2"/>
              </a:solidFill>
            </a:rPr>
            <a:t>1</a:t>
          </a:r>
          <a:endParaRPr lang="th-TH" dirty="0">
            <a:solidFill>
              <a:schemeClr val="tx2"/>
            </a:solidFill>
          </a:endParaRPr>
        </a:p>
      </dgm:t>
    </dgm:pt>
    <dgm:pt modelId="{5D4947C5-082E-4A29-A40B-CB5E4ACA2820}" type="parTrans" cxnId="{D17B16E6-183A-4EBE-9D66-63C0221CAA5F}">
      <dgm:prSet/>
      <dgm:spPr/>
      <dgm:t>
        <a:bodyPr/>
        <a:lstStyle/>
        <a:p>
          <a:endParaRPr lang="th-TH"/>
        </a:p>
      </dgm:t>
    </dgm:pt>
    <dgm:pt modelId="{EE418A49-7CB4-4616-B461-770A6E8C9498}" type="sibTrans" cxnId="{D17B16E6-183A-4EBE-9D66-63C0221CAA5F}">
      <dgm:prSet/>
      <dgm:spPr/>
      <dgm:t>
        <a:bodyPr/>
        <a:lstStyle/>
        <a:p>
          <a:endParaRPr lang="th-TH"/>
        </a:p>
      </dgm:t>
    </dgm:pt>
    <dgm:pt modelId="{E0DB0B65-784D-4884-AD01-CE64F3362643}">
      <dgm:prSet phldrT="[Text]" custT="1"/>
      <dgm:spPr>
        <a:gradFill flip="none" rotWithShape="0">
          <a:gsLst>
            <a:gs pos="0">
              <a:srgbClr val="00B050">
                <a:tint val="66000"/>
                <a:satMod val="160000"/>
              </a:srgbClr>
            </a:gs>
            <a:gs pos="50000">
              <a:srgbClr val="00B050">
                <a:tint val="44500"/>
                <a:satMod val="160000"/>
              </a:srgbClr>
            </a:gs>
            <a:gs pos="100000">
              <a:srgbClr val="00B050">
                <a:tint val="23500"/>
                <a:satMod val="160000"/>
              </a:srgb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r>
            <a:rPr lang="en-US" sz="4800" b="1" dirty="0" err="1" smtClean="0">
              <a:latin typeface="KodchiangUPC" pitchFamily="18" charset="-34"/>
              <a:cs typeface="KodchiangUPC" pitchFamily="18" charset="-34"/>
            </a:rPr>
            <a:t>ตัวแปรต้น</a:t>
          </a:r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 1 </a:t>
          </a:r>
          <a:r>
            <a:rPr lang="en-US" sz="4800" b="1" dirty="0" err="1" smtClean="0">
              <a:latin typeface="KodchiangUPC" pitchFamily="18" charset="-34"/>
              <a:cs typeface="KodchiangUPC" pitchFamily="18" charset="-34"/>
            </a:rPr>
            <a:t>ตัว</a:t>
          </a:r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 </a:t>
          </a:r>
          <a:r>
            <a:rPr lang="en-US" sz="4800" b="1" dirty="0" err="1" smtClean="0">
              <a:latin typeface="KodchiangUPC" pitchFamily="18" charset="-34"/>
              <a:cs typeface="KodchiangUPC" pitchFamily="18" charset="-34"/>
            </a:rPr>
            <a:t>ตัวแปรตาม</a:t>
          </a:r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 1 </a:t>
          </a:r>
          <a:r>
            <a:rPr lang="en-US" sz="4800" b="1" dirty="0" err="1" smtClean="0">
              <a:latin typeface="KodchiangUPC" pitchFamily="18" charset="-34"/>
              <a:cs typeface="KodchiangUPC" pitchFamily="18" charset="-34"/>
            </a:rPr>
            <a:t>ตัว</a:t>
          </a:r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(Simple Correlation)</a:t>
          </a:r>
          <a:endParaRPr lang="th-TH" sz="4800" dirty="0">
            <a:latin typeface="KodchiangUPC" pitchFamily="18" charset="-34"/>
            <a:cs typeface="KodchiangUPC" pitchFamily="18" charset="-34"/>
          </a:endParaRPr>
        </a:p>
      </dgm:t>
    </dgm:pt>
    <dgm:pt modelId="{8AC73C22-CFE6-45F6-B409-7DFE929BFC2E}" type="parTrans" cxnId="{5E4BA2BB-F3AE-4CB1-A43A-11B6786FD859}">
      <dgm:prSet/>
      <dgm:spPr/>
      <dgm:t>
        <a:bodyPr/>
        <a:lstStyle/>
        <a:p>
          <a:endParaRPr lang="th-TH"/>
        </a:p>
      </dgm:t>
    </dgm:pt>
    <dgm:pt modelId="{AAB486B0-56E6-4F17-A50F-D722E49BA6D3}" type="sibTrans" cxnId="{5E4BA2BB-F3AE-4CB1-A43A-11B6786FD859}">
      <dgm:prSet/>
      <dgm:spPr/>
      <dgm:t>
        <a:bodyPr/>
        <a:lstStyle/>
        <a:p>
          <a:endParaRPr lang="th-TH"/>
        </a:p>
      </dgm:t>
    </dgm:pt>
    <dgm:pt modelId="{25B0E6E7-F33A-43A5-AC52-6D92C474CD02}">
      <dgm:prSet phldrT="[Text]"/>
      <dgm:spPr>
        <a:solidFill>
          <a:srgbClr val="FF00FF"/>
        </a:solidFill>
      </dgm:spPr>
      <dgm:t>
        <a:bodyPr/>
        <a:lstStyle/>
        <a:p>
          <a:r>
            <a:rPr lang="en-US" dirty="0" smtClean="0">
              <a:solidFill>
                <a:schemeClr val="tx2"/>
              </a:solidFill>
            </a:rPr>
            <a:t>2</a:t>
          </a:r>
          <a:endParaRPr lang="th-TH" dirty="0">
            <a:solidFill>
              <a:schemeClr val="tx2"/>
            </a:solidFill>
          </a:endParaRPr>
        </a:p>
      </dgm:t>
    </dgm:pt>
    <dgm:pt modelId="{A327897E-386B-4C52-8E3F-BA9768035DD1}" type="parTrans" cxnId="{06002BC6-0FF9-483C-B4E4-3A13BE0B0CF0}">
      <dgm:prSet/>
      <dgm:spPr/>
      <dgm:t>
        <a:bodyPr/>
        <a:lstStyle/>
        <a:p>
          <a:endParaRPr lang="th-TH"/>
        </a:p>
      </dgm:t>
    </dgm:pt>
    <dgm:pt modelId="{D4CCADFF-F0D7-4F92-9277-6F36DEECEC58}" type="sibTrans" cxnId="{06002BC6-0FF9-483C-B4E4-3A13BE0B0CF0}">
      <dgm:prSet/>
      <dgm:spPr/>
      <dgm:t>
        <a:bodyPr/>
        <a:lstStyle/>
        <a:p>
          <a:endParaRPr lang="th-TH"/>
        </a:p>
      </dgm:t>
    </dgm:pt>
    <dgm:pt modelId="{AED09F4B-E038-4404-8C82-639BFD501504}">
      <dgm:prSet phldrT="[Text]" custT="1"/>
      <dgm:spPr>
        <a:gradFill flip="none" rotWithShape="0">
          <a:gsLst>
            <a:gs pos="0">
              <a:srgbClr val="FF00FF">
                <a:tint val="66000"/>
                <a:satMod val="160000"/>
              </a:srgbClr>
            </a:gs>
            <a:gs pos="50000">
              <a:srgbClr val="FF00FF">
                <a:tint val="44500"/>
                <a:satMod val="160000"/>
              </a:srgbClr>
            </a:gs>
            <a:gs pos="100000">
              <a:srgbClr val="FF00FF">
                <a:tint val="23500"/>
                <a:satMod val="160000"/>
              </a:srgb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endParaRPr lang="th-TH" sz="4000" b="1" dirty="0">
            <a:solidFill>
              <a:srgbClr val="000000"/>
            </a:solidFill>
            <a:latin typeface="AngsanaUPC" pitchFamily="18" charset="-34"/>
            <a:cs typeface="AngsanaUPC" pitchFamily="18" charset="-34"/>
          </a:endParaRPr>
        </a:p>
      </dgm:t>
    </dgm:pt>
    <dgm:pt modelId="{CB750EB3-1BEE-4E49-A5AF-5C389BB66670}" type="parTrans" cxnId="{786F0DCB-45C9-4EC7-BAF6-B9DBCDBED028}">
      <dgm:prSet/>
      <dgm:spPr/>
      <dgm:t>
        <a:bodyPr/>
        <a:lstStyle/>
        <a:p>
          <a:endParaRPr lang="th-TH"/>
        </a:p>
      </dgm:t>
    </dgm:pt>
    <dgm:pt modelId="{A38E532F-230F-4632-8F4F-55CEEB759B9A}" type="sibTrans" cxnId="{786F0DCB-45C9-4EC7-BAF6-B9DBCDBED028}">
      <dgm:prSet/>
      <dgm:spPr/>
      <dgm:t>
        <a:bodyPr/>
        <a:lstStyle/>
        <a:p>
          <a:endParaRPr lang="th-TH"/>
        </a:p>
      </dgm:t>
    </dgm:pt>
    <dgm:pt modelId="{B4E1EFBA-6DDA-471E-835C-A7278159361D}">
      <dgm:prSet phldrT="[Text]" custT="1"/>
      <dgm:spPr>
        <a:gradFill flip="none" rotWithShape="0">
          <a:gsLst>
            <a:gs pos="0">
              <a:srgbClr val="FF00FF">
                <a:tint val="66000"/>
                <a:satMod val="160000"/>
              </a:srgbClr>
            </a:gs>
            <a:gs pos="50000">
              <a:srgbClr val="FF00FF">
                <a:tint val="44500"/>
                <a:satMod val="160000"/>
              </a:srgbClr>
            </a:gs>
            <a:gs pos="100000">
              <a:srgbClr val="FF00FF">
                <a:tint val="23500"/>
                <a:satMod val="160000"/>
              </a:srgb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endParaRPr lang="th-TH" sz="4000" b="1" dirty="0">
            <a:solidFill>
              <a:srgbClr val="000000"/>
            </a:solidFill>
            <a:latin typeface="AngsanaUPC" pitchFamily="18" charset="-34"/>
            <a:cs typeface="AngsanaUPC" pitchFamily="18" charset="-34"/>
          </a:endParaRPr>
        </a:p>
      </dgm:t>
    </dgm:pt>
    <dgm:pt modelId="{067DFDEE-5B68-43A6-9010-B67FA4B47D9C}" type="parTrans" cxnId="{86A9A8AA-9594-45A8-AABC-85C7C42417FA}">
      <dgm:prSet/>
      <dgm:spPr/>
      <dgm:t>
        <a:bodyPr/>
        <a:lstStyle/>
        <a:p>
          <a:endParaRPr lang="th-TH"/>
        </a:p>
      </dgm:t>
    </dgm:pt>
    <dgm:pt modelId="{E85460A2-0380-480D-A9BE-2F08C1A8AE42}" type="sibTrans" cxnId="{86A9A8AA-9594-45A8-AABC-85C7C42417FA}">
      <dgm:prSet/>
      <dgm:spPr/>
      <dgm:t>
        <a:bodyPr/>
        <a:lstStyle/>
        <a:p>
          <a:endParaRPr lang="th-TH"/>
        </a:p>
      </dgm:t>
    </dgm:pt>
    <dgm:pt modelId="{5412CC4E-0331-4004-BCB5-727D278FD997}">
      <dgm:prSet phldrT="[Text]" custT="1"/>
      <dgm:spPr>
        <a:gradFill flip="none" rotWithShape="0">
          <a:gsLst>
            <a:gs pos="0">
              <a:srgbClr val="FF00FF">
                <a:tint val="66000"/>
                <a:satMod val="160000"/>
              </a:srgbClr>
            </a:gs>
            <a:gs pos="50000">
              <a:srgbClr val="FF00FF">
                <a:tint val="44500"/>
                <a:satMod val="160000"/>
              </a:srgbClr>
            </a:gs>
            <a:gs pos="100000">
              <a:srgbClr val="FF00FF">
                <a:tint val="23500"/>
                <a:satMod val="160000"/>
              </a:srgb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endParaRPr lang="th-TH" sz="4000" b="1" dirty="0">
            <a:solidFill>
              <a:srgbClr val="000000"/>
            </a:solidFill>
            <a:latin typeface="AngsanaUPC" pitchFamily="18" charset="-34"/>
            <a:cs typeface="AngsanaUPC" pitchFamily="18" charset="-34"/>
          </a:endParaRPr>
        </a:p>
      </dgm:t>
    </dgm:pt>
    <dgm:pt modelId="{CB1619C8-5541-478C-A689-B60E0E03976E}" type="parTrans" cxnId="{7453E770-A2C3-4966-9FC0-E3EB5FE0D9BA}">
      <dgm:prSet/>
      <dgm:spPr/>
      <dgm:t>
        <a:bodyPr/>
        <a:lstStyle/>
        <a:p>
          <a:endParaRPr lang="th-TH"/>
        </a:p>
      </dgm:t>
    </dgm:pt>
    <dgm:pt modelId="{91F0C289-66E6-4A64-BA41-2D9DE9FAB129}" type="sibTrans" cxnId="{7453E770-A2C3-4966-9FC0-E3EB5FE0D9BA}">
      <dgm:prSet/>
      <dgm:spPr/>
      <dgm:t>
        <a:bodyPr/>
        <a:lstStyle/>
        <a:p>
          <a:endParaRPr lang="th-TH"/>
        </a:p>
      </dgm:t>
    </dgm:pt>
    <dgm:pt modelId="{CFDAB5E4-B8E2-452A-A868-CF2B45EE4AF7}">
      <dgm:prSet phldrT="[Text]" custT="1"/>
      <dgm:spPr>
        <a:gradFill flip="none" rotWithShape="0">
          <a:gsLst>
            <a:gs pos="0">
              <a:srgbClr val="FF00FF">
                <a:tint val="66000"/>
                <a:satMod val="160000"/>
              </a:srgbClr>
            </a:gs>
            <a:gs pos="50000">
              <a:srgbClr val="FF00FF">
                <a:tint val="44500"/>
                <a:satMod val="160000"/>
              </a:srgbClr>
            </a:gs>
            <a:gs pos="100000">
              <a:srgbClr val="FF00FF">
                <a:tint val="23500"/>
                <a:satMod val="160000"/>
              </a:srgb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r>
            <a:rPr lang="en-US" sz="4800" b="1" dirty="0" err="1" smtClean="0">
              <a:latin typeface="KodchiangUPC" pitchFamily="18" charset="-34"/>
              <a:cs typeface="KodchiangUPC" pitchFamily="18" charset="-34"/>
            </a:rPr>
            <a:t>ตัวแปรต้น</a:t>
          </a:r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 2 </a:t>
          </a:r>
          <a:r>
            <a:rPr lang="en-US" sz="4800" b="1" dirty="0" err="1" smtClean="0">
              <a:latin typeface="KodchiangUPC" pitchFamily="18" charset="-34"/>
              <a:cs typeface="KodchiangUPC" pitchFamily="18" charset="-34"/>
            </a:rPr>
            <a:t>ตัวหรือมากกว่า</a:t>
          </a:r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 </a:t>
          </a:r>
          <a:r>
            <a:rPr lang="en-US" sz="4800" b="1" dirty="0" err="1" smtClean="0">
              <a:latin typeface="KodchiangUPC" pitchFamily="18" charset="-34"/>
              <a:cs typeface="KodchiangUPC" pitchFamily="18" charset="-34"/>
            </a:rPr>
            <a:t>ตัวแปรตาม</a:t>
          </a:r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 1 </a:t>
          </a:r>
          <a:r>
            <a:rPr lang="en-US" sz="4800" b="1" dirty="0" err="1" smtClean="0">
              <a:latin typeface="KodchiangUPC" pitchFamily="18" charset="-34"/>
              <a:cs typeface="KodchiangUPC" pitchFamily="18" charset="-34"/>
            </a:rPr>
            <a:t>ตัว</a:t>
          </a:r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 (Multiple Regression Analysis)</a:t>
          </a:r>
          <a:endParaRPr lang="th-TH" sz="4800" b="1" dirty="0">
            <a:solidFill>
              <a:srgbClr val="000000"/>
            </a:solidFill>
            <a:latin typeface="AngsanaUPC" pitchFamily="18" charset="-34"/>
            <a:cs typeface="AngsanaUPC" pitchFamily="18" charset="-34"/>
          </a:endParaRPr>
        </a:p>
      </dgm:t>
    </dgm:pt>
    <dgm:pt modelId="{176BB710-3AE2-4EAE-90E3-341497B5CF14}" type="parTrans" cxnId="{3F93332E-A7BC-453D-BA28-CA719582DBF5}">
      <dgm:prSet/>
      <dgm:spPr/>
      <dgm:t>
        <a:bodyPr/>
        <a:lstStyle/>
        <a:p>
          <a:endParaRPr lang="th-TH"/>
        </a:p>
      </dgm:t>
    </dgm:pt>
    <dgm:pt modelId="{431124DD-FED6-4187-80AB-715AF59F1A21}" type="sibTrans" cxnId="{3F93332E-A7BC-453D-BA28-CA719582DBF5}">
      <dgm:prSet/>
      <dgm:spPr/>
      <dgm:t>
        <a:bodyPr/>
        <a:lstStyle/>
        <a:p>
          <a:endParaRPr lang="th-TH"/>
        </a:p>
      </dgm:t>
    </dgm:pt>
    <dgm:pt modelId="{6CEDE659-9DC5-4E4C-963E-91BF5AE52F19}">
      <dgm:prSet phldrT="[Text]" custT="1"/>
      <dgm:spPr>
        <a:gradFill flip="none" rotWithShape="0">
          <a:gsLst>
            <a:gs pos="0">
              <a:srgbClr val="FF00FF">
                <a:tint val="66000"/>
                <a:satMod val="160000"/>
              </a:srgbClr>
            </a:gs>
            <a:gs pos="50000">
              <a:srgbClr val="FF00FF">
                <a:tint val="44500"/>
                <a:satMod val="160000"/>
              </a:srgbClr>
            </a:gs>
            <a:gs pos="100000">
              <a:srgbClr val="FF00FF">
                <a:tint val="23500"/>
                <a:satMod val="160000"/>
              </a:srgb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endParaRPr lang="th-TH" sz="4400" b="1" dirty="0">
            <a:solidFill>
              <a:srgbClr val="000000"/>
            </a:solidFill>
            <a:latin typeface="AngsanaUPC" pitchFamily="18" charset="-34"/>
            <a:cs typeface="AngsanaUPC" pitchFamily="18" charset="-34"/>
          </a:endParaRPr>
        </a:p>
      </dgm:t>
    </dgm:pt>
    <dgm:pt modelId="{EFECD99E-6717-4B73-B462-F5D22B3ED3DC}" type="parTrans" cxnId="{D8B7A54D-F624-4AEE-BE6E-98952A08B5B7}">
      <dgm:prSet/>
      <dgm:spPr/>
    </dgm:pt>
    <dgm:pt modelId="{93E11EF3-86F9-4EDD-97F8-B78F5F8C64D5}" type="sibTrans" cxnId="{D8B7A54D-F624-4AEE-BE6E-98952A08B5B7}">
      <dgm:prSet/>
      <dgm:spPr/>
    </dgm:pt>
    <dgm:pt modelId="{71C19208-E53E-4D3F-8298-395E260C09E8}" type="pres">
      <dgm:prSet presAssocID="{86D8767B-8E03-401E-B63B-96CEF4B77B9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91162BF-3F99-49D8-BCC0-3A1F4DD87A55}" type="pres">
      <dgm:prSet presAssocID="{F726ED50-C52E-4032-9769-974923B5A955}" presName="composite" presStyleCnt="0"/>
      <dgm:spPr/>
    </dgm:pt>
    <dgm:pt modelId="{17D14305-0823-4FA2-BCD9-77416C56111F}" type="pres">
      <dgm:prSet presAssocID="{F726ED50-C52E-4032-9769-974923B5A955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204B7AF-63E0-4BE2-9DC5-BAF446A38724}" type="pres">
      <dgm:prSet presAssocID="{F726ED50-C52E-4032-9769-974923B5A955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EE0B744-A5CD-416D-BFE8-4EA78CE34DB7}" type="pres">
      <dgm:prSet presAssocID="{EE418A49-7CB4-4616-B461-770A6E8C9498}" presName="sp" presStyleCnt="0"/>
      <dgm:spPr/>
    </dgm:pt>
    <dgm:pt modelId="{02B93FD1-3394-4FCC-9B78-2A5BEF63C70E}" type="pres">
      <dgm:prSet presAssocID="{25B0E6E7-F33A-43A5-AC52-6D92C474CD02}" presName="composite" presStyleCnt="0"/>
      <dgm:spPr/>
    </dgm:pt>
    <dgm:pt modelId="{DE1864B0-3601-4D54-B1A6-C4B6E2C87AD6}" type="pres">
      <dgm:prSet presAssocID="{25B0E6E7-F33A-43A5-AC52-6D92C474CD02}" presName="parentText" presStyleLbl="alignNode1" presStyleIdx="1" presStyleCnt="2" custScaleX="100805" custScaleY="11722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1F25C53-16C8-40E3-AA0A-11751FDAD629}" type="pres">
      <dgm:prSet presAssocID="{25B0E6E7-F33A-43A5-AC52-6D92C474CD02}" presName="descendantText" presStyleLbl="alignAcc1" presStyleIdx="1" presStyleCnt="2" custScaleY="12227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453E770-A2C3-4966-9FC0-E3EB5FE0D9BA}" srcId="{25B0E6E7-F33A-43A5-AC52-6D92C474CD02}" destId="{5412CC4E-0331-4004-BCB5-727D278FD997}" srcOrd="0" destOrd="0" parTransId="{CB1619C8-5541-478C-A689-B60E0E03976E}" sibTransId="{91F0C289-66E6-4A64-BA41-2D9DE9FAB129}"/>
    <dgm:cxn modelId="{786F0DCB-45C9-4EC7-BAF6-B9DBCDBED028}" srcId="{25B0E6E7-F33A-43A5-AC52-6D92C474CD02}" destId="{AED09F4B-E038-4404-8C82-639BFD501504}" srcOrd="3" destOrd="0" parTransId="{CB750EB3-1BEE-4E49-A5AF-5C389BB66670}" sibTransId="{A38E532F-230F-4632-8F4F-55CEEB759B9A}"/>
    <dgm:cxn modelId="{5534D5D8-9A90-4EBD-89E3-2070E94E7212}" type="presOf" srcId="{CFDAB5E4-B8E2-452A-A868-CF2B45EE4AF7}" destId="{81F25C53-16C8-40E3-AA0A-11751FDAD629}" srcOrd="0" destOrd="2" presId="urn:microsoft.com/office/officeart/2005/8/layout/chevron2"/>
    <dgm:cxn modelId="{14CEE05F-8806-4CFF-8EFF-DDD620A8DFB1}" type="presOf" srcId="{86D8767B-8E03-401E-B63B-96CEF4B77B93}" destId="{71C19208-E53E-4D3F-8298-395E260C09E8}" srcOrd="0" destOrd="0" presId="urn:microsoft.com/office/officeart/2005/8/layout/chevron2"/>
    <dgm:cxn modelId="{7B0B6F38-AC5D-490A-914B-0018B4817C62}" type="presOf" srcId="{F726ED50-C52E-4032-9769-974923B5A955}" destId="{17D14305-0823-4FA2-BCD9-77416C56111F}" srcOrd="0" destOrd="0" presId="urn:microsoft.com/office/officeart/2005/8/layout/chevron2"/>
    <dgm:cxn modelId="{5E4BA2BB-F3AE-4CB1-A43A-11B6786FD859}" srcId="{F726ED50-C52E-4032-9769-974923B5A955}" destId="{E0DB0B65-784D-4884-AD01-CE64F3362643}" srcOrd="0" destOrd="0" parTransId="{8AC73C22-CFE6-45F6-B409-7DFE929BFC2E}" sibTransId="{AAB486B0-56E6-4F17-A50F-D722E49BA6D3}"/>
    <dgm:cxn modelId="{C2E31A9A-31B6-4D9B-A09B-E6A06C4914D3}" type="presOf" srcId="{25B0E6E7-F33A-43A5-AC52-6D92C474CD02}" destId="{DE1864B0-3601-4D54-B1A6-C4B6E2C87AD6}" srcOrd="0" destOrd="0" presId="urn:microsoft.com/office/officeart/2005/8/layout/chevron2"/>
    <dgm:cxn modelId="{6A4373BA-2DFD-4857-9886-912C0E09A8DB}" type="presOf" srcId="{6CEDE659-9DC5-4E4C-963E-91BF5AE52F19}" destId="{81F25C53-16C8-40E3-AA0A-11751FDAD629}" srcOrd="0" destOrd="1" presId="urn:microsoft.com/office/officeart/2005/8/layout/chevron2"/>
    <dgm:cxn modelId="{06002BC6-0FF9-483C-B4E4-3A13BE0B0CF0}" srcId="{86D8767B-8E03-401E-B63B-96CEF4B77B93}" destId="{25B0E6E7-F33A-43A5-AC52-6D92C474CD02}" srcOrd="1" destOrd="0" parTransId="{A327897E-386B-4C52-8E3F-BA9768035DD1}" sibTransId="{D4CCADFF-F0D7-4F92-9277-6F36DEECEC58}"/>
    <dgm:cxn modelId="{355393C3-ACF8-46E0-8274-2A9027927E33}" type="presOf" srcId="{5412CC4E-0331-4004-BCB5-727D278FD997}" destId="{81F25C53-16C8-40E3-AA0A-11751FDAD629}" srcOrd="0" destOrd="0" presId="urn:microsoft.com/office/officeart/2005/8/layout/chevron2"/>
    <dgm:cxn modelId="{56EB9319-C749-48F0-9542-594BEF0FC3C8}" type="presOf" srcId="{B4E1EFBA-6DDA-471E-835C-A7278159361D}" destId="{81F25C53-16C8-40E3-AA0A-11751FDAD629}" srcOrd="0" destOrd="4" presId="urn:microsoft.com/office/officeart/2005/8/layout/chevron2"/>
    <dgm:cxn modelId="{3F93332E-A7BC-453D-BA28-CA719582DBF5}" srcId="{25B0E6E7-F33A-43A5-AC52-6D92C474CD02}" destId="{CFDAB5E4-B8E2-452A-A868-CF2B45EE4AF7}" srcOrd="2" destOrd="0" parTransId="{176BB710-3AE2-4EAE-90E3-341497B5CF14}" sibTransId="{431124DD-FED6-4187-80AB-715AF59F1A21}"/>
    <dgm:cxn modelId="{4C6E7706-6D03-4307-85A9-1881EABE16A8}" type="presOf" srcId="{AED09F4B-E038-4404-8C82-639BFD501504}" destId="{81F25C53-16C8-40E3-AA0A-11751FDAD629}" srcOrd="0" destOrd="3" presId="urn:microsoft.com/office/officeart/2005/8/layout/chevron2"/>
    <dgm:cxn modelId="{11A8F92A-EADB-4F5B-B1F3-28A9063F452E}" type="presOf" srcId="{E0DB0B65-784D-4884-AD01-CE64F3362643}" destId="{0204B7AF-63E0-4BE2-9DC5-BAF446A38724}" srcOrd="0" destOrd="0" presId="urn:microsoft.com/office/officeart/2005/8/layout/chevron2"/>
    <dgm:cxn modelId="{D17B16E6-183A-4EBE-9D66-63C0221CAA5F}" srcId="{86D8767B-8E03-401E-B63B-96CEF4B77B93}" destId="{F726ED50-C52E-4032-9769-974923B5A955}" srcOrd="0" destOrd="0" parTransId="{5D4947C5-082E-4A29-A40B-CB5E4ACA2820}" sibTransId="{EE418A49-7CB4-4616-B461-770A6E8C9498}"/>
    <dgm:cxn modelId="{86A9A8AA-9594-45A8-AABC-85C7C42417FA}" srcId="{25B0E6E7-F33A-43A5-AC52-6D92C474CD02}" destId="{B4E1EFBA-6DDA-471E-835C-A7278159361D}" srcOrd="4" destOrd="0" parTransId="{067DFDEE-5B68-43A6-9010-B67FA4B47D9C}" sibTransId="{E85460A2-0380-480D-A9BE-2F08C1A8AE42}"/>
    <dgm:cxn modelId="{D8B7A54D-F624-4AEE-BE6E-98952A08B5B7}" srcId="{25B0E6E7-F33A-43A5-AC52-6D92C474CD02}" destId="{6CEDE659-9DC5-4E4C-963E-91BF5AE52F19}" srcOrd="1" destOrd="0" parTransId="{EFECD99E-6717-4B73-B462-F5D22B3ED3DC}" sibTransId="{93E11EF3-86F9-4EDD-97F8-B78F5F8C64D5}"/>
    <dgm:cxn modelId="{A8948600-3CFB-46A7-9C0A-3559B3B8F32C}" type="presParOf" srcId="{71C19208-E53E-4D3F-8298-395E260C09E8}" destId="{491162BF-3F99-49D8-BCC0-3A1F4DD87A55}" srcOrd="0" destOrd="0" presId="urn:microsoft.com/office/officeart/2005/8/layout/chevron2"/>
    <dgm:cxn modelId="{B900D6C7-27EB-42D9-9B82-708A4F98AE76}" type="presParOf" srcId="{491162BF-3F99-49D8-BCC0-3A1F4DD87A55}" destId="{17D14305-0823-4FA2-BCD9-77416C56111F}" srcOrd="0" destOrd="0" presId="urn:microsoft.com/office/officeart/2005/8/layout/chevron2"/>
    <dgm:cxn modelId="{ADC5717F-0CB0-42A0-90AE-CFFCC6E9C7B9}" type="presParOf" srcId="{491162BF-3F99-49D8-BCC0-3A1F4DD87A55}" destId="{0204B7AF-63E0-4BE2-9DC5-BAF446A38724}" srcOrd="1" destOrd="0" presId="urn:microsoft.com/office/officeart/2005/8/layout/chevron2"/>
    <dgm:cxn modelId="{BF72A91A-5238-4EEB-846A-DF568C38F51F}" type="presParOf" srcId="{71C19208-E53E-4D3F-8298-395E260C09E8}" destId="{5EE0B744-A5CD-416D-BFE8-4EA78CE34DB7}" srcOrd="1" destOrd="0" presId="urn:microsoft.com/office/officeart/2005/8/layout/chevron2"/>
    <dgm:cxn modelId="{242CF1B6-631A-495A-A46A-C6C765572F10}" type="presParOf" srcId="{71C19208-E53E-4D3F-8298-395E260C09E8}" destId="{02B93FD1-3394-4FCC-9B78-2A5BEF63C70E}" srcOrd="2" destOrd="0" presId="urn:microsoft.com/office/officeart/2005/8/layout/chevron2"/>
    <dgm:cxn modelId="{E5B47F50-4E73-4E1B-BFE2-948A358572D3}" type="presParOf" srcId="{02B93FD1-3394-4FCC-9B78-2A5BEF63C70E}" destId="{DE1864B0-3601-4D54-B1A6-C4B6E2C87AD6}" srcOrd="0" destOrd="0" presId="urn:microsoft.com/office/officeart/2005/8/layout/chevron2"/>
    <dgm:cxn modelId="{9BA10C7C-EDBD-4E22-8801-5CF9AF9B6BEA}" type="presParOf" srcId="{02B93FD1-3394-4FCC-9B78-2A5BEF63C70E}" destId="{81F25C53-16C8-40E3-AA0A-11751FDAD629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A0381CB-D418-4B9A-B2D9-5C53EF07029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65474B2E-AF54-419D-9B5B-84CB94F19903}">
      <dgm:prSet phldrT="[Text]" custT="1"/>
      <dgm:spPr>
        <a:solidFill>
          <a:srgbClr val="FFFF00"/>
        </a:solidFill>
      </dgm:spPr>
      <dgm:t>
        <a:bodyPr/>
        <a:lstStyle/>
        <a:p>
          <a:r>
            <a:rPr lang="en-US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KodchiangUPC" pitchFamily="18" charset="-34"/>
              <a:cs typeface="KodchiangUPC" pitchFamily="18" charset="-34"/>
            </a:rPr>
            <a:t>1</a:t>
          </a:r>
          <a:r>
            <a:rPr lang="en-US" sz="2700" dirty="0" smtClean="0"/>
            <a:t> </a:t>
          </a:r>
          <a:endParaRPr lang="th-TH" sz="2700" dirty="0"/>
        </a:p>
      </dgm:t>
    </dgm:pt>
    <dgm:pt modelId="{9CE83DA8-A0AF-46FF-B053-E81CF2753CD4}" type="parTrans" cxnId="{7E658281-3EB2-4E8C-A3A7-BFFE0C565487}">
      <dgm:prSet/>
      <dgm:spPr/>
      <dgm:t>
        <a:bodyPr/>
        <a:lstStyle/>
        <a:p>
          <a:endParaRPr lang="th-TH"/>
        </a:p>
      </dgm:t>
    </dgm:pt>
    <dgm:pt modelId="{AB659F73-DBB9-4475-BC0F-B067BA52D34A}" type="sibTrans" cxnId="{7E658281-3EB2-4E8C-A3A7-BFFE0C565487}">
      <dgm:prSet/>
      <dgm:spPr/>
      <dgm:t>
        <a:bodyPr/>
        <a:lstStyle/>
        <a:p>
          <a:endParaRPr lang="th-TH"/>
        </a:p>
      </dgm:t>
    </dgm:pt>
    <dgm:pt modelId="{8F276771-3014-41B6-88D4-AF457D026AAE}">
      <dgm:prSet phldrT="[Text]" phldr="1"/>
      <dgm:spPr>
        <a:solidFill>
          <a:srgbClr val="FFFF00">
            <a:alpha val="90000"/>
          </a:srgbClr>
        </a:solidFill>
      </dgm:spPr>
      <dgm:t>
        <a:bodyPr/>
        <a:lstStyle/>
        <a:p>
          <a:endParaRPr lang="th-TH" sz="2100" dirty="0"/>
        </a:p>
      </dgm:t>
    </dgm:pt>
    <dgm:pt modelId="{AAB428E2-E952-4CA0-BF4E-D0E80FB7EDAC}" type="parTrans" cxnId="{8A188E43-6E20-4D1E-BF7C-E829BC7AD797}">
      <dgm:prSet/>
      <dgm:spPr/>
      <dgm:t>
        <a:bodyPr/>
        <a:lstStyle/>
        <a:p>
          <a:endParaRPr lang="th-TH"/>
        </a:p>
      </dgm:t>
    </dgm:pt>
    <dgm:pt modelId="{BD274544-8045-4961-831E-2E01C6241067}" type="sibTrans" cxnId="{8A188E43-6E20-4D1E-BF7C-E829BC7AD797}">
      <dgm:prSet/>
      <dgm:spPr/>
      <dgm:t>
        <a:bodyPr/>
        <a:lstStyle/>
        <a:p>
          <a:endParaRPr lang="th-TH"/>
        </a:p>
      </dgm:t>
    </dgm:pt>
    <dgm:pt modelId="{20D675A9-1431-4B91-9B8B-4161F1E465F4}">
      <dgm:prSet phldrT="[Text]" custT="1"/>
      <dgm:spPr>
        <a:solidFill>
          <a:srgbClr val="FF33CC"/>
        </a:solidFill>
      </dgm:spPr>
      <dgm:t>
        <a:bodyPr/>
        <a:lstStyle/>
        <a:p>
          <a:r>
            <a:rPr lang="en-US" sz="4400" b="1" dirty="0" smtClean="0">
              <a:solidFill>
                <a:schemeClr val="tx1"/>
              </a:solidFill>
              <a:latin typeface="KodchiangUPC" pitchFamily="18" charset="-34"/>
              <a:cs typeface="KodchiangUPC" pitchFamily="18" charset="-34"/>
            </a:rPr>
            <a:t>2</a:t>
          </a:r>
          <a:endParaRPr lang="th-TH" sz="4400" b="1" dirty="0">
            <a:solidFill>
              <a:schemeClr val="tx1"/>
            </a:solidFill>
            <a:latin typeface="KodchiangUPC" pitchFamily="18" charset="-34"/>
            <a:cs typeface="KodchiangUPC" pitchFamily="18" charset="-34"/>
          </a:endParaRPr>
        </a:p>
      </dgm:t>
    </dgm:pt>
    <dgm:pt modelId="{B788BFE2-8A73-4595-B765-D27981380810}" type="parTrans" cxnId="{01A8D9D4-8FD9-4698-9132-7145CBB6A080}">
      <dgm:prSet/>
      <dgm:spPr/>
      <dgm:t>
        <a:bodyPr/>
        <a:lstStyle/>
        <a:p>
          <a:endParaRPr lang="th-TH"/>
        </a:p>
      </dgm:t>
    </dgm:pt>
    <dgm:pt modelId="{F0914B44-742D-4B65-924A-F0332168B1A8}" type="sibTrans" cxnId="{01A8D9D4-8FD9-4698-9132-7145CBB6A080}">
      <dgm:prSet/>
      <dgm:spPr/>
      <dgm:t>
        <a:bodyPr/>
        <a:lstStyle/>
        <a:p>
          <a:endParaRPr lang="th-TH"/>
        </a:p>
      </dgm:t>
    </dgm:pt>
    <dgm:pt modelId="{CFE0AA65-A401-4336-B65C-1C6AA0246B69}">
      <dgm:prSet phldrT="[Text]" custT="1"/>
      <dgm:spPr>
        <a:solidFill>
          <a:srgbClr val="FF33CC">
            <a:alpha val="90000"/>
          </a:srgbClr>
        </a:solidFill>
      </dgm:spPr>
      <dgm:t>
        <a:bodyPr/>
        <a:lstStyle/>
        <a:p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Spearman Correlation</a:t>
          </a:r>
          <a:endParaRPr lang="th-TH" sz="4800" b="1" dirty="0">
            <a:latin typeface="KodchiangUPC" pitchFamily="18" charset="-34"/>
            <a:cs typeface="KodchiangUPC" pitchFamily="18" charset="-34"/>
          </a:endParaRPr>
        </a:p>
      </dgm:t>
    </dgm:pt>
    <dgm:pt modelId="{EBE968AE-DA86-432F-97B9-EFAF8D8AB5D9}" type="parTrans" cxnId="{261A6FA9-DD81-4062-B33D-621DFC2F4107}">
      <dgm:prSet/>
      <dgm:spPr/>
      <dgm:t>
        <a:bodyPr/>
        <a:lstStyle/>
        <a:p>
          <a:endParaRPr lang="th-TH"/>
        </a:p>
      </dgm:t>
    </dgm:pt>
    <dgm:pt modelId="{C8FC9B37-2C3E-4D8D-A0A3-13368362252F}" type="sibTrans" cxnId="{261A6FA9-DD81-4062-B33D-621DFC2F4107}">
      <dgm:prSet/>
      <dgm:spPr/>
      <dgm:t>
        <a:bodyPr/>
        <a:lstStyle/>
        <a:p>
          <a:endParaRPr lang="th-TH"/>
        </a:p>
      </dgm:t>
    </dgm:pt>
    <dgm:pt modelId="{C3AB4C99-BFEC-4862-921B-EB44A8A73803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4000" b="1" dirty="0" smtClean="0">
              <a:solidFill>
                <a:schemeClr val="tx1"/>
              </a:solidFill>
              <a:latin typeface="KodchiangUPC" pitchFamily="18" charset="-34"/>
              <a:cs typeface="KodchiangUPC" pitchFamily="18" charset="-34"/>
            </a:rPr>
            <a:t>3</a:t>
          </a:r>
          <a:endParaRPr lang="th-TH" sz="4000" b="1" dirty="0">
            <a:solidFill>
              <a:schemeClr val="tx1"/>
            </a:solidFill>
            <a:latin typeface="KodchiangUPC" pitchFamily="18" charset="-34"/>
            <a:cs typeface="KodchiangUPC" pitchFamily="18" charset="-34"/>
          </a:endParaRPr>
        </a:p>
      </dgm:t>
    </dgm:pt>
    <dgm:pt modelId="{BB7C4670-9095-45BC-951C-5E6CFA349E20}" type="parTrans" cxnId="{4F7A82BD-2084-4A2C-AB27-4FB8FA52E9FA}">
      <dgm:prSet/>
      <dgm:spPr/>
      <dgm:t>
        <a:bodyPr/>
        <a:lstStyle/>
        <a:p>
          <a:endParaRPr lang="th-TH"/>
        </a:p>
      </dgm:t>
    </dgm:pt>
    <dgm:pt modelId="{C5C00C18-C374-429D-8BA8-E9900AA0B562}" type="sibTrans" cxnId="{4F7A82BD-2084-4A2C-AB27-4FB8FA52E9FA}">
      <dgm:prSet/>
      <dgm:spPr/>
      <dgm:t>
        <a:bodyPr/>
        <a:lstStyle/>
        <a:p>
          <a:endParaRPr lang="th-TH"/>
        </a:p>
      </dgm:t>
    </dgm:pt>
    <dgm:pt modelId="{CC0C9B1D-F05A-4FE5-A8B5-6E2D89F75D71}">
      <dgm:prSet phldrT="[Text]" phldr="1"/>
      <dgm:spPr>
        <a:solidFill>
          <a:srgbClr val="FFC000">
            <a:alpha val="90000"/>
          </a:srgbClr>
        </a:solidFill>
      </dgm:spPr>
      <dgm:t>
        <a:bodyPr/>
        <a:lstStyle/>
        <a:p>
          <a:endParaRPr lang="th-TH" sz="1700" dirty="0"/>
        </a:p>
      </dgm:t>
    </dgm:pt>
    <dgm:pt modelId="{ED081635-1D27-47F2-B6F4-F1FDA70FAA8D}" type="parTrans" cxnId="{ABDA6C8A-3620-4866-88D3-1EA170C832F7}">
      <dgm:prSet/>
      <dgm:spPr/>
      <dgm:t>
        <a:bodyPr/>
        <a:lstStyle/>
        <a:p>
          <a:endParaRPr lang="th-TH"/>
        </a:p>
      </dgm:t>
    </dgm:pt>
    <dgm:pt modelId="{964E2395-23E5-481E-826A-E02527A0EDB0}" type="sibTrans" cxnId="{ABDA6C8A-3620-4866-88D3-1EA170C832F7}">
      <dgm:prSet/>
      <dgm:spPr/>
      <dgm:t>
        <a:bodyPr/>
        <a:lstStyle/>
        <a:p>
          <a:endParaRPr lang="th-TH"/>
        </a:p>
      </dgm:t>
    </dgm:pt>
    <dgm:pt modelId="{DD679A94-A315-429D-808B-62AE62D339A2}">
      <dgm:prSet phldrT="[Text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Pearson’s Product Moment Correlation</a:t>
          </a:r>
          <a:endParaRPr lang="th-TH" sz="4800" dirty="0">
            <a:latin typeface="KodchiangUPC" pitchFamily="18" charset="-34"/>
            <a:cs typeface="KodchiangUPC" pitchFamily="18" charset="-34"/>
          </a:endParaRPr>
        </a:p>
      </dgm:t>
    </dgm:pt>
    <dgm:pt modelId="{E0B677B2-71AF-4DC2-854B-3A37A120C55B}" type="parTrans" cxnId="{8C809FAF-5882-4C69-B297-B76955BD2D75}">
      <dgm:prSet/>
      <dgm:spPr/>
      <dgm:t>
        <a:bodyPr/>
        <a:lstStyle/>
        <a:p>
          <a:endParaRPr lang="th-TH"/>
        </a:p>
      </dgm:t>
    </dgm:pt>
    <dgm:pt modelId="{ACBA19CF-8985-4504-8E02-FA78F48EC501}" type="sibTrans" cxnId="{8C809FAF-5882-4C69-B297-B76955BD2D75}">
      <dgm:prSet/>
      <dgm:spPr/>
      <dgm:t>
        <a:bodyPr/>
        <a:lstStyle/>
        <a:p>
          <a:endParaRPr lang="th-TH"/>
        </a:p>
      </dgm:t>
    </dgm:pt>
    <dgm:pt modelId="{1027A443-AB54-4C77-BD65-C47211496800}">
      <dgm:prSet phldrT="[Text]" custT="1"/>
      <dgm:spPr>
        <a:solidFill>
          <a:srgbClr val="FF33CC">
            <a:alpha val="90000"/>
          </a:srgbClr>
        </a:solidFill>
      </dgm:spPr>
      <dgm:t>
        <a:bodyPr/>
        <a:lstStyle/>
        <a:p>
          <a:endParaRPr lang="th-TH" sz="4800" b="1" dirty="0">
            <a:latin typeface="KodchiangUPC" pitchFamily="18" charset="-34"/>
            <a:cs typeface="KodchiangUPC" pitchFamily="18" charset="-34"/>
          </a:endParaRPr>
        </a:p>
      </dgm:t>
    </dgm:pt>
    <dgm:pt modelId="{9F36611A-D87D-4F49-BFB3-F96E14ED3A4A}" type="parTrans" cxnId="{472A49B0-B049-483F-B50D-E014C5E9BDF6}">
      <dgm:prSet/>
      <dgm:spPr/>
      <dgm:t>
        <a:bodyPr/>
        <a:lstStyle/>
        <a:p>
          <a:endParaRPr lang="th-TH"/>
        </a:p>
      </dgm:t>
    </dgm:pt>
    <dgm:pt modelId="{C93BD14A-86B6-4BB8-BCC6-E0DD09525B10}" type="sibTrans" cxnId="{472A49B0-B049-483F-B50D-E014C5E9BDF6}">
      <dgm:prSet/>
      <dgm:spPr/>
      <dgm:t>
        <a:bodyPr/>
        <a:lstStyle/>
        <a:p>
          <a:endParaRPr lang="th-TH"/>
        </a:p>
      </dgm:t>
    </dgm:pt>
    <dgm:pt modelId="{B14C082D-9725-4EC3-B405-7EFD4B18B5C8}">
      <dgm:prSet phldrT="[Text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Point </a:t>
          </a:r>
          <a:r>
            <a:rPr lang="en-US" sz="4800" b="1" dirty="0" err="1" smtClean="0">
              <a:latin typeface="KodchiangUPC" pitchFamily="18" charset="-34"/>
              <a:cs typeface="KodchiangUPC" pitchFamily="18" charset="-34"/>
            </a:rPr>
            <a:t>Biserial</a:t>
          </a:r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 Correlation</a:t>
          </a:r>
          <a:endParaRPr lang="th-TH" sz="4800" dirty="0">
            <a:latin typeface="KodchiangUPC" pitchFamily="18" charset="-34"/>
            <a:cs typeface="KodchiangUPC" pitchFamily="18" charset="-34"/>
          </a:endParaRPr>
        </a:p>
      </dgm:t>
    </dgm:pt>
    <dgm:pt modelId="{B97B48FD-A86E-441E-8AF5-FB0B458DDD7B}" type="parTrans" cxnId="{2C6A9667-46B9-472C-AC2F-4C02EA14C147}">
      <dgm:prSet/>
      <dgm:spPr/>
      <dgm:t>
        <a:bodyPr/>
        <a:lstStyle/>
        <a:p>
          <a:endParaRPr lang="th-TH"/>
        </a:p>
      </dgm:t>
    </dgm:pt>
    <dgm:pt modelId="{170F1289-BD07-4D29-B786-822AD3CC8775}" type="sibTrans" cxnId="{2C6A9667-46B9-472C-AC2F-4C02EA14C147}">
      <dgm:prSet/>
      <dgm:spPr/>
      <dgm:t>
        <a:bodyPr/>
        <a:lstStyle/>
        <a:p>
          <a:endParaRPr lang="th-TH"/>
        </a:p>
      </dgm:t>
    </dgm:pt>
    <dgm:pt modelId="{48364FCA-9862-4D33-96DF-DD9B2B1D8A4F}">
      <dgm:prSet phldrT="[Text]" custT="1"/>
      <dgm:spPr>
        <a:solidFill>
          <a:srgbClr val="FF33CC">
            <a:alpha val="90000"/>
          </a:srgbClr>
        </a:solidFill>
      </dgm:spPr>
      <dgm:t>
        <a:bodyPr/>
        <a:lstStyle/>
        <a:p>
          <a:endParaRPr lang="th-TH" sz="4000" dirty="0">
            <a:latin typeface="KodchiangUPC" pitchFamily="18" charset="-34"/>
            <a:cs typeface="KodchiangUPC" pitchFamily="18" charset="-34"/>
          </a:endParaRPr>
        </a:p>
      </dgm:t>
    </dgm:pt>
    <dgm:pt modelId="{76FD6D75-0E5B-45D1-9765-EB62076F7507}" type="parTrans" cxnId="{FAF16C95-8AC3-4FD9-83D4-59910AF84BC6}">
      <dgm:prSet/>
      <dgm:spPr/>
      <dgm:t>
        <a:bodyPr/>
        <a:lstStyle/>
        <a:p>
          <a:endParaRPr lang="th-TH"/>
        </a:p>
      </dgm:t>
    </dgm:pt>
    <dgm:pt modelId="{4D4D2526-F194-4B18-85F9-C36DE1E7FF88}" type="sibTrans" cxnId="{FAF16C95-8AC3-4FD9-83D4-59910AF84BC6}">
      <dgm:prSet/>
      <dgm:spPr/>
      <dgm:t>
        <a:bodyPr/>
        <a:lstStyle/>
        <a:p>
          <a:endParaRPr lang="th-TH"/>
        </a:p>
      </dgm:t>
    </dgm:pt>
    <dgm:pt modelId="{20F36084-830D-427C-830C-2B25A9459237}">
      <dgm:prSet/>
      <dgm:spPr>
        <a:solidFill>
          <a:srgbClr val="CCFFFF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4</a:t>
          </a:r>
          <a:endParaRPr lang="th-TH" b="1" dirty="0">
            <a:solidFill>
              <a:schemeClr val="tx1"/>
            </a:solidFill>
          </a:endParaRPr>
        </a:p>
      </dgm:t>
    </dgm:pt>
    <dgm:pt modelId="{20B1E257-534A-4621-8F78-D9A93BFEFE48}" type="parTrans" cxnId="{660BE94E-A3B7-4F6A-8538-F82A10EDAC29}">
      <dgm:prSet/>
      <dgm:spPr/>
      <dgm:t>
        <a:bodyPr/>
        <a:lstStyle/>
        <a:p>
          <a:endParaRPr lang="th-TH"/>
        </a:p>
      </dgm:t>
    </dgm:pt>
    <dgm:pt modelId="{3514DFE3-4256-4BAB-B41C-F69E37168B13}" type="sibTrans" cxnId="{660BE94E-A3B7-4F6A-8538-F82A10EDAC29}">
      <dgm:prSet/>
      <dgm:spPr/>
      <dgm:t>
        <a:bodyPr/>
        <a:lstStyle/>
        <a:p>
          <a:endParaRPr lang="th-TH"/>
        </a:p>
      </dgm:t>
    </dgm:pt>
    <dgm:pt modelId="{79E5E2BE-D528-4B12-95A9-B8DC7A25E31A}">
      <dgm:prSet phldrT="[Text]" custT="1"/>
      <dgm:spPr>
        <a:solidFill>
          <a:srgbClr val="FFFF00">
            <a:alpha val="90000"/>
          </a:srgbClr>
        </a:solidFill>
      </dgm:spPr>
      <dgm:t>
        <a:bodyPr/>
        <a:lstStyle/>
        <a:p>
          <a:endParaRPr lang="th-TH" sz="4800" dirty="0">
            <a:latin typeface="KodchiangUPC" pitchFamily="18" charset="-34"/>
            <a:cs typeface="KodchiangUPC" pitchFamily="18" charset="-34"/>
          </a:endParaRPr>
        </a:p>
      </dgm:t>
    </dgm:pt>
    <dgm:pt modelId="{EFDA53B7-1950-4B43-BDFC-8B5D3A8AB581}" type="parTrans" cxnId="{ABFDE97B-3B4D-4AD3-80C1-1EE191C92377}">
      <dgm:prSet/>
      <dgm:spPr/>
      <dgm:t>
        <a:bodyPr/>
        <a:lstStyle/>
        <a:p>
          <a:endParaRPr lang="th-TH"/>
        </a:p>
      </dgm:t>
    </dgm:pt>
    <dgm:pt modelId="{42A98DD8-1E67-430A-8B84-748F10A5CC0E}" type="sibTrans" cxnId="{ABFDE97B-3B4D-4AD3-80C1-1EE191C92377}">
      <dgm:prSet/>
      <dgm:spPr/>
      <dgm:t>
        <a:bodyPr/>
        <a:lstStyle/>
        <a:p>
          <a:endParaRPr lang="th-TH"/>
        </a:p>
      </dgm:t>
    </dgm:pt>
    <dgm:pt modelId="{97A95BBF-0C13-4453-A6E9-2A871B14911E}">
      <dgm:prSet phldrT="[Text]" custT="1"/>
      <dgm:spPr>
        <a:solidFill>
          <a:srgbClr val="FFC000">
            <a:alpha val="90000"/>
          </a:srgbClr>
        </a:solidFill>
      </dgm:spPr>
      <dgm:t>
        <a:bodyPr/>
        <a:lstStyle/>
        <a:p>
          <a:endParaRPr lang="th-TH" sz="4800" dirty="0">
            <a:latin typeface="KodchiangUPC" pitchFamily="18" charset="-34"/>
            <a:cs typeface="KodchiangUPC" pitchFamily="18" charset="-34"/>
          </a:endParaRPr>
        </a:p>
      </dgm:t>
    </dgm:pt>
    <dgm:pt modelId="{BFBFA0CF-A7AE-4466-9D7F-2E3A9F19D983}" type="parTrans" cxnId="{0ADC8470-CC8D-4A54-9853-7BA5D7C6324B}">
      <dgm:prSet/>
      <dgm:spPr/>
      <dgm:t>
        <a:bodyPr/>
        <a:lstStyle/>
        <a:p>
          <a:endParaRPr lang="th-TH"/>
        </a:p>
      </dgm:t>
    </dgm:pt>
    <dgm:pt modelId="{E817227D-057A-49A6-A694-7575629BFB3D}" type="sibTrans" cxnId="{0ADC8470-CC8D-4A54-9853-7BA5D7C6324B}">
      <dgm:prSet/>
      <dgm:spPr/>
      <dgm:t>
        <a:bodyPr/>
        <a:lstStyle/>
        <a:p>
          <a:endParaRPr lang="th-TH"/>
        </a:p>
      </dgm:t>
    </dgm:pt>
    <dgm:pt modelId="{CCB09608-88BE-4D48-B30B-A36557847828}">
      <dgm:prSet custT="1"/>
      <dgm:spPr>
        <a:solidFill>
          <a:srgbClr val="CCFFFF">
            <a:alpha val="90000"/>
          </a:srgbClr>
        </a:solidFill>
      </dgm:spPr>
      <dgm:t>
        <a:bodyPr/>
        <a:lstStyle/>
        <a:p>
          <a:endParaRPr lang="th-TH" sz="4800" dirty="0">
            <a:latin typeface="KodchiangUPC" pitchFamily="18" charset="-34"/>
            <a:cs typeface="KodchiangUPC" pitchFamily="18" charset="-34"/>
          </a:endParaRPr>
        </a:p>
      </dgm:t>
    </dgm:pt>
    <dgm:pt modelId="{DB83CDD8-F88C-4B5E-A1B4-65D0707694AD}" type="parTrans" cxnId="{79EC0221-AFFC-4C7D-A387-4B1DFE8E75C1}">
      <dgm:prSet/>
      <dgm:spPr/>
      <dgm:t>
        <a:bodyPr/>
        <a:lstStyle/>
        <a:p>
          <a:endParaRPr lang="th-TH"/>
        </a:p>
      </dgm:t>
    </dgm:pt>
    <dgm:pt modelId="{0E57F0DE-FD80-4020-A4F1-9FFEEE95ECC7}" type="sibTrans" cxnId="{79EC0221-AFFC-4C7D-A387-4B1DFE8E75C1}">
      <dgm:prSet/>
      <dgm:spPr/>
      <dgm:t>
        <a:bodyPr/>
        <a:lstStyle/>
        <a:p>
          <a:endParaRPr lang="th-TH"/>
        </a:p>
      </dgm:t>
    </dgm:pt>
    <dgm:pt modelId="{079D9E1D-34D8-4629-BBAE-A56724474A2B}">
      <dgm:prSet custT="1"/>
      <dgm:spPr/>
      <dgm:t>
        <a:bodyPr/>
        <a:lstStyle/>
        <a:p>
          <a:r>
            <a:rPr lang="en-US" sz="4800" b="1" dirty="0" smtClean="0">
              <a:latin typeface="KodchiangUPC" pitchFamily="18" charset="-34"/>
              <a:cs typeface="KodchiangUPC" pitchFamily="18" charset="-34"/>
            </a:rPr>
            <a:t>Chi-square</a:t>
          </a:r>
        </a:p>
      </dgm:t>
    </dgm:pt>
    <dgm:pt modelId="{42ADC75C-741E-4239-A785-135C2765119F}" type="parTrans" cxnId="{6B2F8675-0278-49BC-B4FE-772406CA057A}">
      <dgm:prSet/>
      <dgm:spPr/>
      <dgm:t>
        <a:bodyPr/>
        <a:lstStyle/>
        <a:p>
          <a:endParaRPr lang="th-TH"/>
        </a:p>
      </dgm:t>
    </dgm:pt>
    <dgm:pt modelId="{54AE203E-F4BF-427E-8300-47498F441F14}" type="sibTrans" cxnId="{6B2F8675-0278-49BC-B4FE-772406CA057A}">
      <dgm:prSet/>
      <dgm:spPr/>
      <dgm:t>
        <a:bodyPr/>
        <a:lstStyle/>
        <a:p>
          <a:endParaRPr lang="th-TH"/>
        </a:p>
      </dgm:t>
    </dgm:pt>
    <dgm:pt modelId="{47FFEF0C-FF14-4367-9803-00D59A66A5DE}">
      <dgm:prSet/>
      <dgm:spPr>
        <a:solidFill>
          <a:srgbClr val="CCFFFF">
            <a:alpha val="90000"/>
          </a:srgbClr>
        </a:solidFill>
      </dgm:spPr>
      <dgm:t>
        <a:bodyPr/>
        <a:lstStyle/>
        <a:p>
          <a:endParaRPr lang="th-TH" sz="1500" dirty="0"/>
        </a:p>
      </dgm:t>
    </dgm:pt>
    <dgm:pt modelId="{8E389104-9625-4F3D-B954-7B9FB43C21CA}" type="parTrans" cxnId="{619FCB9E-2C68-469B-A569-028BACAB6A8E}">
      <dgm:prSet/>
      <dgm:spPr/>
      <dgm:t>
        <a:bodyPr/>
        <a:lstStyle/>
        <a:p>
          <a:endParaRPr lang="th-TH"/>
        </a:p>
      </dgm:t>
    </dgm:pt>
    <dgm:pt modelId="{1E1A119D-DAD4-4956-979F-57D0FA8E0D4D}" type="sibTrans" cxnId="{619FCB9E-2C68-469B-A569-028BACAB6A8E}">
      <dgm:prSet/>
      <dgm:spPr/>
      <dgm:t>
        <a:bodyPr/>
        <a:lstStyle/>
        <a:p>
          <a:endParaRPr lang="th-TH"/>
        </a:p>
      </dgm:t>
    </dgm:pt>
    <dgm:pt modelId="{2A9A939E-DE5E-491D-84A6-F29FE4985A6D}" type="pres">
      <dgm:prSet presAssocID="{1A0381CB-D418-4B9A-B2D9-5C53EF07029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5486E94-4BA7-41EB-A3E7-4DA2B93111D1}" type="pres">
      <dgm:prSet presAssocID="{65474B2E-AF54-419D-9B5B-84CB94F19903}" presName="composite" presStyleCnt="0"/>
      <dgm:spPr/>
    </dgm:pt>
    <dgm:pt modelId="{F525F907-A7E6-4DA0-A9E0-6BAAEE472DBE}" type="pres">
      <dgm:prSet presAssocID="{65474B2E-AF54-419D-9B5B-84CB94F19903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0317AD8-4A56-487A-BED9-95A457E0FB87}" type="pres">
      <dgm:prSet presAssocID="{65474B2E-AF54-419D-9B5B-84CB94F19903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FAEFDF8-B842-4DA9-8041-F041CEB9D847}" type="pres">
      <dgm:prSet presAssocID="{AB659F73-DBB9-4475-BC0F-B067BA52D34A}" presName="sp" presStyleCnt="0"/>
      <dgm:spPr/>
    </dgm:pt>
    <dgm:pt modelId="{F1DF6E99-71D6-432E-8272-99CFA469284C}" type="pres">
      <dgm:prSet presAssocID="{20D675A9-1431-4B91-9B8B-4161F1E465F4}" presName="composite" presStyleCnt="0"/>
      <dgm:spPr/>
    </dgm:pt>
    <dgm:pt modelId="{CB702CC9-0E7D-4BB0-80DC-05D04BEBFEE9}" type="pres">
      <dgm:prSet presAssocID="{20D675A9-1431-4B91-9B8B-4161F1E465F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3CFD1C3-FFF6-4531-99DA-3C2F627763D7}" type="pres">
      <dgm:prSet presAssocID="{20D675A9-1431-4B91-9B8B-4161F1E465F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9D69FFA-48A1-482C-9D36-B2B3C10F8256}" type="pres">
      <dgm:prSet presAssocID="{F0914B44-742D-4B65-924A-F0332168B1A8}" presName="sp" presStyleCnt="0"/>
      <dgm:spPr/>
    </dgm:pt>
    <dgm:pt modelId="{F2AE06D6-7C4A-490B-B5AA-DD6D819B5346}" type="pres">
      <dgm:prSet presAssocID="{C3AB4C99-BFEC-4862-921B-EB44A8A73803}" presName="composite" presStyleCnt="0"/>
      <dgm:spPr/>
    </dgm:pt>
    <dgm:pt modelId="{F31C4CD4-8C2C-4A2C-81E2-DA7E6539C28D}" type="pres">
      <dgm:prSet presAssocID="{C3AB4C99-BFEC-4862-921B-EB44A8A73803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435C51B-550F-4125-88FD-F80B2064BBD5}" type="pres">
      <dgm:prSet presAssocID="{C3AB4C99-BFEC-4862-921B-EB44A8A73803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347E805-BB5E-4FB8-B874-C375762E03CA}" type="pres">
      <dgm:prSet presAssocID="{C5C00C18-C374-429D-8BA8-E9900AA0B562}" presName="sp" presStyleCnt="0"/>
      <dgm:spPr/>
    </dgm:pt>
    <dgm:pt modelId="{751A467F-84CE-4EB9-B74E-DD577AA5F340}" type="pres">
      <dgm:prSet presAssocID="{20F36084-830D-427C-830C-2B25A9459237}" presName="composite" presStyleCnt="0"/>
      <dgm:spPr/>
    </dgm:pt>
    <dgm:pt modelId="{C76F1D4A-D0FF-49C8-9FFE-5B530F85BD4D}" type="pres">
      <dgm:prSet presAssocID="{20F36084-830D-427C-830C-2B25A9459237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3BB92CE-7EA5-482E-ACF1-79CC39818903}" type="pres">
      <dgm:prSet presAssocID="{20F36084-830D-427C-830C-2B25A9459237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60BE94E-A3B7-4F6A-8538-F82A10EDAC29}" srcId="{1A0381CB-D418-4B9A-B2D9-5C53EF070296}" destId="{20F36084-830D-427C-830C-2B25A9459237}" srcOrd="3" destOrd="0" parTransId="{20B1E257-534A-4621-8F78-D9A93BFEFE48}" sibTransId="{3514DFE3-4256-4BAB-B41C-F69E37168B13}"/>
    <dgm:cxn modelId="{AAC0BD70-DFF3-4997-A234-DABE8B85B431}" type="presOf" srcId="{CFE0AA65-A401-4336-B65C-1C6AA0246B69}" destId="{B3CFD1C3-FFF6-4531-99DA-3C2F627763D7}" srcOrd="0" destOrd="1" presId="urn:microsoft.com/office/officeart/2005/8/layout/chevron2"/>
    <dgm:cxn modelId="{DB4037DF-71C3-4B30-BB36-74E4C4D79BB0}" type="presOf" srcId="{65474B2E-AF54-419D-9B5B-84CB94F19903}" destId="{F525F907-A7E6-4DA0-A9E0-6BAAEE472DBE}" srcOrd="0" destOrd="0" presId="urn:microsoft.com/office/officeart/2005/8/layout/chevron2"/>
    <dgm:cxn modelId="{4F7A82BD-2084-4A2C-AB27-4FB8FA52E9FA}" srcId="{1A0381CB-D418-4B9A-B2D9-5C53EF070296}" destId="{C3AB4C99-BFEC-4862-921B-EB44A8A73803}" srcOrd="2" destOrd="0" parTransId="{BB7C4670-9095-45BC-951C-5E6CFA349E20}" sibTransId="{C5C00C18-C374-429D-8BA8-E9900AA0B562}"/>
    <dgm:cxn modelId="{619FCB9E-2C68-469B-A569-028BACAB6A8E}" srcId="{20F36084-830D-427C-830C-2B25A9459237}" destId="{47FFEF0C-FF14-4367-9803-00D59A66A5DE}" srcOrd="2" destOrd="0" parTransId="{8E389104-9625-4F3D-B954-7B9FB43C21CA}" sibTransId="{1E1A119D-DAD4-4956-979F-57D0FA8E0D4D}"/>
    <dgm:cxn modelId="{62ADE506-90E7-47F3-B275-8A992173BBD9}" type="presOf" srcId="{8F276771-3014-41B6-88D4-AF457D026AAE}" destId="{40317AD8-4A56-487A-BED9-95A457E0FB87}" srcOrd="0" destOrd="2" presId="urn:microsoft.com/office/officeart/2005/8/layout/chevron2"/>
    <dgm:cxn modelId="{46FBCA92-93CF-464A-A5C5-89E2AB035D17}" type="presOf" srcId="{C3AB4C99-BFEC-4862-921B-EB44A8A73803}" destId="{F31C4CD4-8C2C-4A2C-81E2-DA7E6539C28D}" srcOrd="0" destOrd="0" presId="urn:microsoft.com/office/officeart/2005/8/layout/chevron2"/>
    <dgm:cxn modelId="{667D78CE-CFF6-46E6-9D7C-3BCC19675AF2}" type="presOf" srcId="{20D675A9-1431-4B91-9B8B-4161F1E465F4}" destId="{CB702CC9-0E7D-4BB0-80DC-05D04BEBFEE9}" srcOrd="0" destOrd="0" presId="urn:microsoft.com/office/officeart/2005/8/layout/chevron2"/>
    <dgm:cxn modelId="{6B2F8675-0278-49BC-B4FE-772406CA057A}" srcId="{20F36084-830D-427C-830C-2B25A9459237}" destId="{079D9E1D-34D8-4629-BBAE-A56724474A2B}" srcOrd="1" destOrd="0" parTransId="{42ADC75C-741E-4239-A785-135C2765119F}" sibTransId="{54AE203E-F4BF-427E-8300-47498F441F14}"/>
    <dgm:cxn modelId="{ABFDE97B-3B4D-4AD3-80C1-1EE191C92377}" srcId="{65474B2E-AF54-419D-9B5B-84CB94F19903}" destId="{79E5E2BE-D528-4B12-95A9-B8DC7A25E31A}" srcOrd="0" destOrd="0" parTransId="{EFDA53B7-1950-4B43-BDFC-8B5D3A8AB581}" sibTransId="{42A98DD8-1E67-430A-8B84-748F10A5CC0E}"/>
    <dgm:cxn modelId="{ACED9CA0-39B2-47A8-949F-0DF435B2C9DB}" type="presOf" srcId="{CC0C9B1D-F05A-4FE5-A8B5-6E2D89F75D71}" destId="{8435C51B-550F-4125-88FD-F80B2064BBD5}" srcOrd="0" destOrd="2" presId="urn:microsoft.com/office/officeart/2005/8/layout/chevron2"/>
    <dgm:cxn modelId="{ABDA6C8A-3620-4866-88D3-1EA170C832F7}" srcId="{C3AB4C99-BFEC-4862-921B-EB44A8A73803}" destId="{CC0C9B1D-F05A-4FE5-A8B5-6E2D89F75D71}" srcOrd="2" destOrd="0" parTransId="{ED081635-1D27-47F2-B6F4-F1FDA70FAA8D}" sibTransId="{964E2395-23E5-481E-826A-E02527A0EDB0}"/>
    <dgm:cxn modelId="{01A8D9D4-8FD9-4698-9132-7145CBB6A080}" srcId="{1A0381CB-D418-4B9A-B2D9-5C53EF070296}" destId="{20D675A9-1431-4B91-9B8B-4161F1E465F4}" srcOrd="1" destOrd="0" parTransId="{B788BFE2-8A73-4595-B765-D27981380810}" sibTransId="{F0914B44-742D-4B65-924A-F0332168B1A8}"/>
    <dgm:cxn modelId="{CB2A3E12-4B7A-4005-9B8E-EE7CC85A0C71}" type="presOf" srcId="{47FFEF0C-FF14-4367-9803-00D59A66A5DE}" destId="{33BB92CE-7EA5-482E-ACF1-79CC39818903}" srcOrd="0" destOrd="2" presId="urn:microsoft.com/office/officeart/2005/8/layout/chevron2"/>
    <dgm:cxn modelId="{8354A235-C142-4BBF-86EB-C493EA366B82}" type="presOf" srcId="{1027A443-AB54-4C77-BD65-C47211496800}" destId="{B3CFD1C3-FFF6-4531-99DA-3C2F627763D7}" srcOrd="0" destOrd="0" presId="urn:microsoft.com/office/officeart/2005/8/layout/chevron2"/>
    <dgm:cxn modelId="{472A49B0-B049-483F-B50D-E014C5E9BDF6}" srcId="{20D675A9-1431-4B91-9B8B-4161F1E465F4}" destId="{1027A443-AB54-4C77-BD65-C47211496800}" srcOrd="0" destOrd="0" parTransId="{9F36611A-D87D-4F49-BFB3-F96E14ED3A4A}" sibTransId="{C93BD14A-86B6-4BB8-BCC6-E0DD09525B10}"/>
    <dgm:cxn modelId="{79EC0221-AFFC-4C7D-A387-4B1DFE8E75C1}" srcId="{20F36084-830D-427C-830C-2B25A9459237}" destId="{CCB09608-88BE-4D48-B30B-A36557847828}" srcOrd="0" destOrd="0" parTransId="{DB83CDD8-F88C-4B5E-A1B4-65D0707694AD}" sibTransId="{0E57F0DE-FD80-4020-A4F1-9FFEEE95ECC7}"/>
    <dgm:cxn modelId="{EF52AA84-7236-45ED-BAE1-81E8788A2CAE}" type="presOf" srcId="{B14C082D-9725-4EC3-B405-7EFD4B18B5C8}" destId="{8435C51B-550F-4125-88FD-F80B2064BBD5}" srcOrd="0" destOrd="1" presId="urn:microsoft.com/office/officeart/2005/8/layout/chevron2"/>
    <dgm:cxn modelId="{8C809FAF-5882-4C69-B297-B76955BD2D75}" srcId="{65474B2E-AF54-419D-9B5B-84CB94F19903}" destId="{DD679A94-A315-429D-808B-62AE62D339A2}" srcOrd="1" destOrd="0" parTransId="{E0B677B2-71AF-4DC2-854B-3A37A120C55B}" sibTransId="{ACBA19CF-8985-4504-8E02-FA78F48EC501}"/>
    <dgm:cxn modelId="{CBFCA3F4-2E7A-410F-993D-D4F9EF13EC0E}" type="presOf" srcId="{DD679A94-A315-429D-808B-62AE62D339A2}" destId="{40317AD8-4A56-487A-BED9-95A457E0FB87}" srcOrd="0" destOrd="1" presId="urn:microsoft.com/office/officeart/2005/8/layout/chevron2"/>
    <dgm:cxn modelId="{8A188E43-6E20-4D1E-BF7C-E829BC7AD797}" srcId="{65474B2E-AF54-419D-9B5B-84CB94F19903}" destId="{8F276771-3014-41B6-88D4-AF457D026AAE}" srcOrd="2" destOrd="0" parTransId="{AAB428E2-E952-4CA0-BF4E-D0E80FB7EDAC}" sibTransId="{BD274544-8045-4961-831E-2E01C6241067}"/>
    <dgm:cxn modelId="{2C6A9667-46B9-472C-AC2F-4C02EA14C147}" srcId="{C3AB4C99-BFEC-4862-921B-EB44A8A73803}" destId="{B14C082D-9725-4EC3-B405-7EFD4B18B5C8}" srcOrd="1" destOrd="0" parTransId="{B97B48FD-A86E-441E-8AF5-FB0B458DDD7B}" sibTransId="{170F1289-BD07-4D29-B786-822AD3CC8775}"/>
    <dgm:cxn modelId="{261A6FA9-DD81-4062-B33D-621DFC2F4107}" srcId="{20D675A9-1431-4B91-9B8B-4161F1E465F4}" destId="{CFE0AA65-A401-4336-B65C-1C6AA0246B69}" srcOrd="1" destOrd="0" parTransId="{EBE968AE-DA86-432F-97B9-EFAF8D8AB5D9}" sibTransId="{C8FC9B37-2C3E-4D8D-A0A3-13368362252F}"/>
    <dgm:cxn modelId="{7E658281-3EB2-4E8C-A3A7-BFFE0C565487}" srcId="{1A0381CB-D418-4B9A-B2D9-5C53EF070296}" destId="{65474B2E-AF54-419D-9B5B-84CB94F19903}" srcOrd="0" destOrd="0" parTransId="{9CE83DA8-A0AF-46FF-B053-E81CF2753CD4}" sibTransId="{AB659F73-DBB9-4475-BC0F-B067BA52D34A}"/>
    <dgm:cxn modelId="{75543D7C-3032-4E23-89D2-61917ED2378D}" type="presOf" srcId="{079D9E1D-34D8-4629-BBAE-A56724474A2B}" destId="{33BB92CE-7EA5-482E-ACF1-79CC39818903}" srcOrd="0" destOrd="1" presId="urn:microsoft.com/office/officeart/2005/8/layout/chevron2"/>
    <dgm:cxn modelId="{D5779E50-5194-47BF-8D5E-81A92B832655}" type="presOf" srcId="{20F36084-830D-427C-830C-2B25A9459237}" destId="{C76F1D4A-D0FF-49C8-9FFE-5B530F85BD4D}" srcOrd="0" destOrd="0" presId="urn:microsoft.com/office/officeart/2005/8/layout/chevron2"/>
    <dgm:cxn modelId="{F1F1F4D9-7393-48E9-806F-F408ACE46960}" type="presOf" srcId="{1A0381CB-D418-4B9A-B2D9-5C53EF070296}" destId="{2A9A939E-DE5E-491D-84A6-F29FE4985A6D}" srcOrd="0" destOrd="0" presId="urn:microsoft.com/office/officeart/2005/8/layout/chevron2"/>
    <dgm:cxn modelId="{FAF16C95-8AC3-4FD9-83D4-59910AF84BC6}" srcId="{20D675A9-1431-4B91-9B8B-4161F1E465F4}" destId="{48364FCA-9862-4D33-96DF-DD9B2B1D8A4F}" srcOrd="2" destOrd="0" parTransId="{76FD6D75-0E5B-45D1-9765-EB62076F7507}" sibTransId="{4D4D2526-F194-4B18-85F9-C36DE1E7FF88}"/>
    <dgm:cxn modelId="{B4F42A97-3F70-4C99-89D0-6870D7276821}" type="presOf" srcId="{97A95BBF-0C13-4453-A6E9-2A871B14911E}" destId="{8435C51B-550F-4125-88FD-F80B2064BBD5}" srcOrd="0" destOrd="0" presId="urn:microsoft.com/office/officeart/2005/8/layout/chevron2"/>
    <dgm:cxn modelId="{C0061C85-7E4E-4C4D-8653-56C3E229669C}" type="presOf" srcId="{CCB09608-88BE-4D48-B30B-A36557847828}" destId="{33BB92CE-7EA5-482E-ACF1-79CC39818903}" srcOrd="0" destOrd="0" presId="urn:microsoft.com/office/officeart/2005/8/layout/chevron2"/>
    <dgm:cxn modelId="{9732BA3D-2923-44E1-BCD9-90E2849C4CA9}" type="presOf" srcId="{79E5E2BE-D528-4B12-95A9-B8DC7A25E31A}" destId="{40317AD8-4A56-487A-BED9-95A457E0FB87}" srcOrd="0" destOrd="0" presId="urn:microsoft.com/office/officeart/2005/8/layout/chevron2"/>
    <dgm:cxn modelId="{0ADC8470-CC8D-4A54-9853-7BA5D7C6324B}" srcId="{C3AB4C99-BFEC-4862-921B-EB44A8A73803}" destId="{97A95BBF-0C13-4453-A6E9-2A871B14911E}" srcOrd="0" destOrd="0" parTransId="{BFBFA0CF-A7AE-4466-9D7F-2E3A9F19D983}" sibTransId="{E817227D-057A-49A6-A694-7575629BFB3D}"/>
    <dgm:cxn modelId="{C572CEF7-C786-4870-939C-C736126F4D1C}" type="presOf" srcId="{48364FCA-9862-4D33-96DF-DD9B2B1D8A4F}" destId="{B3CFD1C3-FFF6-4531-99DA-3C2F627763D7}" srcOrd="0" destOrd="2" presId="urn:microsoft.com/office/officeart/2005/8/layout/chevron2"/>
    <dgm:cxn modelId="{AC2179BC-96D2-4420-B78A-A9A320346D18}" type="presParOf" srcId="{2A9A939E-DE5E-491D-84A6-F29FE4985A6D}" destId="{85486E94-4BA7-41EB-A3E7-4DA2B93111D1}" srcOrd="0" destOrd="0" presId="urn:microsoft.com/office/officeart/2005/8/layout/chevron2"/>
    <dgm:cxn modelId="{0A68A945-9854-437B-ACD5-14BF7E8EEA66}" type="presParOf" srcId="{85486E94-4BA7-41EB-A3E7-4DA2B93111D1}" destId="{F525F907-A7E6-4DA0-A9E0-6BAAEE472DBE}" srcOrd="0" destOrd="0" presId="urn:microsoft.com/office/officeart/2005/8/layout/chevron2"/>
    <dgm:cxn modelId="{B2E38C94-F07B-4D4B-AB71-B0F22A98C38C}" type="presParOf" srcId="{85486E94-4BA7-41EB-A3E7-4DA2B93111D1}" destId="{40317AD8-4A56-487A-BED9-95A457E0FB87}" srcOrd="1" destOrd="0" presId="urn:microsoft.com/office/officeart/2005/8/layout/chevron2"/>
    <dgm:cxn modelId="{01727DDD-DB38-4C4D-9608-B01996E207DE}" type="presParOf" srcId="{2A9A939E-DE5E-491D-84A6-F29FE4985A6D}" destId="{FFAEFDF8-B842-4DA9-8041-F041CEB9D847}" srcOrd="1" destOrd="0" presId="urn:microsoft.com/office/officeart/2005/8/layout/chevron2"/>
    <dgm:cxn modelId="{385C0BBA-0F74-4AB7-87B9-A3D9E5997049}" type="presParOf" srcId="{2A9A939E-DE5E-491D-84A6-F29FE4985A6D}" destId="{F1DF6E99-71D6-432E-8272-99CFA469284C}" srcOrd="2" destOrd="0" presId="urn:microsoft.com/office/officeart/2005/8/layout/chevron2"/>
    <dgm:cxn modelId="{805A3506-F7BB-402B-A43A-32D1907EF27E}" type="presParOf" srcId="{F1DF6E99-71D6-432E-8272-99CFA469284C}" destId="{CB702CC9-0E7D-4BB0-80DC-05D04BEBFEE9}" srcOrd="0" destOrd="0" presId="urn:microsoft.com/office/officeart/2005/8/layout/chevron2"/>
    <dgm:cxn modelId="{F48C1D2E-F50C-4792-96C5-FD445F3414FD}" type="presParOf" srcId="{F1DF6E99-71D6-432E-8272-99CFA469284C}" destId="{B3CFD1C3-FFF6-4531-99DA-3C2F627763D7}" srcOrd="1" destOrd="0" presId="urn:microsoft.com/office/officeart/2005/8/layout/chevron2"/>
    <dgm:cxn modelId="{C48A4429-87B4-4B94-ABA0-33DB36FB81B9}" type="presParOf" srcId="{2A9A939E-DE5E-491D-84A6-F29FE4985A6D}" destId="{59D69FFA-48A1-482C-9D36-B2B3C10F8256}" srcOrd="3" destOrd="0" presId="urn:microsoft.com/office/officeart/2005/8/layout/chevron2"/>
    <dgm:cxn modelId="{D9224249-F49C-4B37-B3E1-D81BB7DEC4E5}" type="presParOf" srcId="{2A9A939E-DE5E-491D-84A6-F29FE4985A6D}" destId="{F2AE06D6-7C4A-490B-B5AA-DD6D819B5346}" srcOrd="4" destOrd="0" presId="urn:microsoft.com/office/officeart/2005/8/layout/chevron2"/>
    <dgm:cxn modelId="{ABE03A5D-1F60-44B4-8135-BED20DCEAD02}" type="presParOf" srcId="{F2AE06D6-7C4A-490B-B5AA-DD6D819B5346}" destId="{F31C4CD4-8C2C-4A2C-81E2-DA7E6539C28D}" srcOrd="0" destOrd="0" presId="urn:microsoft.com/office/officeart/2005/8/layout/chevron2"/>
    <dgm:cxn modelId="{293B0FEF-62D7-470B-A07F-FC48DC309757}" type="presParOf" srcId="{F2AE06D6-7C4A-490B-B5AA-DD6D819B5346}" destId="{8435C51B-550F-4125-88FD-F80B2064BBD5}" srcOrd="1" destOrd="0" presId="urn:microsoft.com/office/officeart/2005/8/layout/chevron2"/>
    <dgm:cxn modelId="{AFE21BE8-6B48-4874-9C56-04D68A37AAE3}" type="presParOf" srcId="{2A9A939E-DE5E-491D-84A6-F29FE4985A6D}" destId="{A347E805-BB5E-4FB8-B874-C375762E03CA}" srcOrd="5" destOrd="0" presId="urn:microsoft.com/office/officeart/2005/8/layout/chevron2"/>
    <dgm:cxn modelId="{01B4F7EE-D4B3-41BE-8335-919DE260C275}" type="presParOf" srcId="{2A9A939E-DE5E-491D-84A6-F29FE4985A6D}" destId="{751A467F-84CE-4EB9-B74E-DD577AA5F340}" srcOrd="6" destOrd="0" presId="urn:microsoft.com/office/officeart/2005/8/layout/chevron2"/>
    <dgm:cxn modelId="{69FCFFC6-EC6A-44A0-AAF9-6309FCDFF0C4}" type="presParOf" srcId="{751A467F-84CE-4EB9-B74E-DD577AA5F340}" destId="{C76F1D4A-D0FF-49C8-9FFE-5B530F85BD4D}" srcOrd="0" destOrd="0" presId="urn:microsoft.com/office/officeart/2005/8/layout/chevron2"/>
    <dgm:cxn modelId="{8A4C9C49-773E-4C50-84B2-0365ED3F1550}" type="presParOf" srcId="{751A467F-84CE-4EB9-B74E-DD577AA5F340}" destId="{33BB92CE-7EA5-482E-ACF1-79CC3981890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2ADE21-54A1-435B-8862-3498BDB901C1}">
      <dsp:nvSpPr>
        <dsp:cNvPr id="0" name=""/>
        <dsp:cNvSpPr/>
      </dsp:nvSpPr>
      <dsp:spPr>
        <a:xfrm>
          <a:off x="3955256" y="2548306"/>
          <a:ext cx="2164503" cy="7513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5657"/>
              </a:lnTo>
              <a:lnTo>
                <a:pt x="2164503" y="375657"/>
              </a:lnTo>
              <a:lnTo>
                <a:pt x="2164503" y="75131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46C26F-7C54-456F-A532-73EC45E1211F}">
      <dsp:nvSpPr>
        <dsp:cNvPr id="0" name=""/>
        <dsp:cNvSpPr/>
      </dsp:nvSpPr>
      <dsp:spPr>
        <a:xfrm>
          <a:off x="1790753" y="2548306"/>
          <a:ext cx="2164503" cy="751315"/>
        </a:xfrm>
        <a:custGeom>
          <a:avLst/>
          <a:gdLst/>
          <a:ahLst/>
          <a:cxnLst/>
          <a:rect l="0" t="0" r="0" b="0"/>
          <a:pathLst>
            <a:path>
              <a:moveTo>
                <a:pt x="2164503" y="0"/>
              </a:moveTo>
              <a:lnTo>
                <a:pt x="2164503" y="375657"/>
              </a:lnTo>
              <a:lnTo>
                <a:pt x="0" y="375657"/>
              </a:lnTo>
              <a:lnTo>
                <a:pt x="0" y="75131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C6B58C-7250-48C4-B6A9-AB8D83EB02D5}">
      <dsp:nvSpPr>
        <dsp:cNvPr id="0" name=""/>
        <dsp:cNvSpPr/>
      </dsp:nvSpPr>
      <dsp:spPr>
        <a:xfrm>
          <a:off x="2166410" y="759460"/>
          <a:ext cx="3577691" cy="178884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9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Inferential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9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 Statistics</a:t>
          </a:r>
        </a:p>
      </dsp:txBody>
      <dsp:txXfrm>
        <a:off x="2166410" y="759460"/>
        <a:ext cx="3577691" cy="1788845"/>
      </dsp:txXfrm>
    </dsp:sp>
    <dsp:sp modelId="{299FE968-4B31-4514-8865-611774EBD15F}">
      <dsp:nvSpPr>
        <dsp:cNvPr id="0" name=""/>
        <dsp:cNvSpPr/>
      </dsp:nvSpPr>
      <dsp:spPr>
        <a:xfrm>
          <a:off x="1907" y="3299621"/>
          <a:ext cx="3577691" cy="178884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900" b="1" i="0" u="none" strike="noStrike" kern="1200" cap="none" normalizeH="0" baseline="0" smtClean="0">
              <a:ln/>
              <a:effectLst/>
              <a:latin typeface="Arial" pitchFamily="34" charset="0"/>
              <a:cs typeface="Angsana New" pitchFamily="18" charset="-34"/>
            </a:rPr>
            <a:t>Parametric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900" b="1" i="0" u="none" strike="noStrike" kern="1200" cap="none" normalizeH="0" baseline="0" smtClean="0">
              <a:ln/>
              <a:effectLst/>
              <a:latin typeface="Arial" pitchFamily="34" charset="0"/>
              <a:cs typeface="Angsana New" pitchFamily="18" charset="-34"/>
            </a:rPr>
            <a:t>statistics</a:t>
          </a:r>
          <a:endParaRPr kumimoji="0" lang="en-US" sz="3900" b="1" i="0" u="none" strike="noStrike" kern="1200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sp:txBody>
      <dsp:txXfrm>
        <a:off x="1907" y="3299621"/>
        <a:ext cx="3577691" cy="1788845"/>
      </dsp:txXfrm>
    </dsp:sp>
    <dsp:sp modelId="{6EE4FF87-8560-487E-B87E-F602D6180B0F}">
      <dsp:nvSpPr>
        <dsp:cNvPr id="0" name=""/>
        <dsp:cNvSpPr/>
      </dsp:nvSpPr>
      <dsp:spPr>
        <a:xfrm>
          <a:off x="4330914" y="3299621"/>
          <a:ext cx="3577691" cy="178884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900" b="1" i="0" u="none" strike="noStrike" kern="1200" cap="none" normalizeH="0" baseline="0" smtClean="0">
              <a:ln/>
              <a:effectLst/>
              <a:latin typeface="Arial" pitchFamily="34" charset="0"/>
              <a:cs typeface="Angsana New" pitchFamily="18" charset="-34"/>
            </a:rPr>
            <a:t>Non-parametric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3900" b="1" i="0" u="none" strike="noStrike" kern="1200" cap="none" normalizeH="0" baseline="0" smtClean="0">
              <a:ln/>
              <a:effectLst/>
              <a:latin typeface="Arial" pitchFamily="34" charset="0"/>
              <a:cs typeface="Angsana New" pitchFamily="18" charset="-34"/>
            </a:rPr>
            <a:t>statistics</a:t>
          </a:r>
          <a:endParaRPr kumimoji="0" lang="en-US" sz="3900" b="1" i="0" u="none" strike="noStrike" kern="1200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sp:txBody>
      <dsp:txXfrm>
        <a:off x="4330914" y="3299621"/>
        <a:ext cx="3577691" cy="17888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5EFD7-8DC6-445E-B853-9860E1DF92DD}">
      <dsp:nvSpPr>
        <dsp:cNvPr id="0" name=""/>
        <dsp:cNvSpPr/>
      </dsp:nvSpPr>
      <dsp:spPr>
        <a:xfrm>
          <a:off x="6372225" y="2408872"/>
          <a:ext cx="942975" cy="4487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823"/>
              </a:lnTo>
              <a:lnTo>
                <a:pt x="942975" y="305823"/>
              </a:lnTo>
              <a:lnTo>
                <a:pt x="942975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E4C81A-72C2-4D54-9F45-096FCB6D1535}">
      <dsp:nvSpPr>
        <dsp:cNvPr id="0" name=""/>
        <dsp:cNvSpPr/>
      </dsp:nvSpPr>
      <dsp:spPr>
        <a:xfrm>
          <a:off x="5429249" y="2408872"/>
          <a:ext cx="942975" cy="448770"/>
        </a:xfrm>
        <a:custGeom>
          <a:avLst/>
          <a:gdLst/>
          <a:ahLst/>
          <a:cxnLst/>
          <a:rect l="0" t="0" r="0" b="0"/>
          <a:pathLst>
            <a:path>
              <a:moveTo>
                <a:pt x="942975" y="0"/>
              </a:moveTo>
              <a:lnTo>
                <a:pt x="942975" y="305823"/>
              </a:lnTo>
              <a:lnTo>
                <a:pt x="0" y="305823"/>
              </a:lnTo>
              <a:lnTo>
                <a:pt x="0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A1B3A-DC0D-4473-A897-B49703368B73}">
      <dsp:nvSpPr>
        <dsp:cNvPr id="0" name=""/>
        <dsp:cNvSpPr/>
      </dsp:nvSpPr>
      <dsp:spPr>
        <a:xfrm>
          <a:off x="4486275" y="980265"/>
          <a:ext cx="1885949" cy="4487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823"/>
              </a:lnTo>
              <a:lnTo>
                <a:pt x="1885949" y="305823"/>
              </a:lnTo>
              <a:lnTo>
                <a:pt x="1885949" y="44877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04B0E1-EC24-4BC1-A705-639476051A6A}">
      <dsp:nvSpPr>
        <dsp:cNvPr id="0" name=""/>
        <dsp:cNvSpPr/>
      </dsp:nvSpPr>
      <dsp:spPr>
        <a:xfrm>
          <a:off x="3543299" y="3837479"/>
          <a:ext cx="942974" cy="4487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823"/>
              </a:lnTo>
              <a:lnTo>
                <a:pt x="942974" y="305823"/>
              </a:lnTo>
              <a:lnTo>
                <a:pt x="942974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9F13A6-555B-44E7-A57E-E7F3B5A63E45}">
      <dsp:nvSpPr>
        <dsp:cNvPr id="0" name=""/>
        <dsp:cNvSpPr/>
      </dsp:nvSpPr>
      <dsp:spPr>
        <a:xfrm>
          <a:off x="2600324" y="5266086"/>
          <a:ext cx="942974" cy="4487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823"/>
              </a:lnTo>
              <a:lnTo>
                <a:pt x="942974" y="305823"/>
              </a:lnTo>
              <a:lnTo>
                <a:pt x="942974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1D7066-DF69-4C4E-B7D9-348754F99283}">
      <dsp:nvSpPr>
        <dsp:cNvPr id="0" name=""/>
        <dsp:cNvSpPr/>
      </dsp:nvSpPr>
      <dsp:spPr>
        <a:xfrm>
          <a:off x="1657349" y="5266086"/>
          <a:ext cx="942975" cy="448770"/>
        </a:xfrm>
        <a:custGeom>
          <a:avLst/>
          <a:gdLst/>
          <a:ahLst/>
          <a:cxnLst/>
          <a:rect l="0" t="0" r="0" b="0"/>
          <a:pathLst>
            <a:path>
              <a:moveTo>
                <a:pt x="942975" y="0"/>
              </a:moveTo>
              <a:lnTo>
                <a:pt x="942975" y="305823"/>
              </a:lnTo>
              <a:lnTo>
                <a:pt x="0" y="305823"/>
              </a:lnTo>
              <a:lnTo>
                <a:pt x="0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F345D-A76B-40E6-B6DF-9447DD067190}">
      <dsp:nvSpPr>
        <dsp:cNvPr id="0" name=""/>
        <dsp:cNvSpPr/>
      </dsp:nvSpPr>
      <dsp:spPr>
        <a:xfrm>
          <a:off x="2600324" y="3837479"/>
          <a:ext cx="942974" cy="448770"/>
        </a:xfrm>
        <a:custGeom>
          <a:avLst/>
          <a:gdLst/>
          <a:ahLst/>
          <a:cxnLst/>
          <a:rect l="0" t="0" r="0" b="0"/>
          <a:pathLst>
            <a:path>
              <a:moveTo>
                <a:pt x="942974" y="0"/>
              </a:moveTo>
              <a:lnTo>
                <a:pt x="942974" y="305823"/>
              </a:lnTo>
              <a:lnTo>
                <a:pt x="0" y="305823"/>
              </a:lnTo>
              <a:lnTo>
                <a:pt x="0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09B6F0-162A-4B7B-B2A6-1737A1CBD7C3}">
      <dsp:nvSpPr>
        <dsp:cNvPr id="0" name=""/>
        <dsp:cNvSpPr/>
      </dsp:nvSpPr>
      <dsp:spPr>
        <a:xfrm>
          <a:off x="2600324" y="2408872"/>
          <a:ext cx="942974" cy="4487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823"/>
              </a:lnTo>
              <a:lnTo>
                <a:pt x="942974" y="305823"/>
              </a:lnTo>
              <a:lnTo>
                <a:pt x="942974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BF6364-711B-413F-A782-288CC4494D4A}">
      <dsp:nvSpPr>
        <dsp:cNvPr id="0" name=""/>
        <dsp:cNvSpPr/>
      </dsp:nvSpPr>
      <dsp:spPr>
        <a:xfrm>
          <a:off x="1657349" y="2408872"/>
          <a:ext cx="942975" cy="448770"/>
        </a:xfrm>
        <a:custGeom>
          <a:avLst/>
          <a:gdLst/>
          <a:ahLst/>
          <a:cxnLst/>
          <a:rect l="0" t="0" r="0" b="0"/>
          <a:pathLst>
            <a:path>
              <a:moveTo>
                <a:pt x="942975" y="0"/>
              </a:moveTo>
              <a:lnTo>
                <a:pt x="942975" y="305823"/>
              </a:lnTo>
              <a:lnTo>
                <a:pt x="0" y="305823"/>
              </a:lnTo>
              <a:lnTo>
                <a:pt x="0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0B6FC3-09CA-428F-A290-1308AD13ADFE}">
      <dsp:nvSpPr>
        <dsp:cNvPr id="0" name=""/>
        <dsp:cNvSpPr/>
      </dsp:nvSpPr>
      <dsp:spPr>
        <a:xfrm>
          <a:off x="2600324" y="980265"/>
          <a:ext cx="1885950" cy="448770"/>
        </a:xfrm>
        <a:custGeom>
          <a:avLst/>
          <a:gdLst/>
          <a:ahLst/>
          <a:cxnLst/>
          <a:rect l="0" t="0" r="0" b="0"/>
          <a:pathLst>
            <a:path>
              <a:moveTo>
                <a:pt x="1885950" y="0"/>
              </a:moveTo>
              <a:lnTo>
                <a:pt x="1885950" y="305823"/>
              </a:lnTo>
              <a:lnTo>
                <a:pt x="0" y="305823"/>
              </a:lnTo>
              <a:lnTo>
                <a:pt x="0" y="44877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A3E626-81FC-42C7-A7C9-84D304581510}">
      <dsp:nvSpPr>
        <dsp:cNvPr id="0" name=""/>
        <dsp:cNvSpPr/>
      </dsp:nvSpPr>
      <dsp:spPr>
        <a:xfrm>
          <a:off x="3714750" y="428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208253A-B2D1-474A-8447-D412D8ECAA5F}">
      <dsp:nvSpPr>
        <dsp:cNvPr id="0" name=""/>
        <dsp:cNvSpPr/>
      </dsp:nvSpPr>
      <dsp:spPr>
        <a:xfrm>
          <a:off x="3886199" y="163306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1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ความแตกต่างของค่าเฉลี่ย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sp:txBody>
      <dsp:txXfrm>
        <a:off x="3914897" y="192004"/>
        <a:ext cx="1485653" cy="922440"/>
      </dsp:txXfrm>
    </dsp:sp>
    <dsp:sp modelId="{71F919AF-5447-4988-9AC1-2BBED1EBA463}">
      <dsp:nvSpPr>
        <dsp:cNvPr id="0" name=""/>
        <dsp:cNvSpPr/>
      </dsp:nvSpPr>
      <dsp:spPr>
        <a:xfrm>
          <a:off x="1828799" y="1429035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1FDDFF1-B3FE-4F54-9DB8-BFCE807D9620}">
      <dsp:nvSpPr>
        <dsp:cNvPr id="0" name=""/>
        <dsp:cNvSpPr/>
      </dsp:nvSpPr>
      <dsp:spPr>
        <a:xfrm>
          <a:off x="2000249" y="1591913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8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t-test</a:t>
          </a:r>
        </a:p>
      </dsp:txBody>
      <dsp:txXfrm>
        <a:off x="2028947" y="1620611"/>
        <a:ext cx="1485653" cy="922440"/>
      </dsp:txXfrm>
    </dsp:sp>
    <dsp:sp modelId="{559349F4-A075-41C5-AB40-AA729BB0B426}">
      <dsp:nvSpPr>
        <dsp:cNvPr id="0" name=""/>
        <dsp:cNvSpPr/>
      </dsp:nvSpPr>
      <dsp:spPr>
        <a:xfrm>
          <a:off x="885824" y="2857642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D655D4B-B000-4831-9AF0-5E800277510D}">
      <dsp:nvSpPr>
        <dsp:cNvPr id="0" name=""/>
        <dsp:cNvSpPr/>
      </dsp:nvSpPr>
      <dsp:spPr>
        <a:xfrm>
          <a:off x="1057274" y="3020520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One sample</a:t>
          </a:r>
        </a:p>
      </dsp:txBody>
      <dsp:txXfrm>
        <a:off x="1085972" y="3049218"/>
        <a:ext cx="1485653" cy="922440"/>
      </dsp:txXfrm>
    </dsp:sp>
    <dsp:sp modelId="{1D6A4EC4-23C3-4E9A-AC9E-B7118DC916ED}">
      <dsp:nvSpPr>
        <dsp:cNvPr id="0" name=""/>
        <dsp:cNvSpPr/>
      </dsp:nvSpPr>
      <dsp:spPr>
        <a:xfrm>
          <a:off x="2771774" y="2857642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6D92271-4877-456F-8A04-25CEE4965892}">
      <dsp:nvSpPr>
        <dsp:cNvPr id="0" name=""/>
        <dsp:cNvSpPr/>
      </dsp:nvSpPr>
      <dsp:spPr>
        <a:xfrm>
          <a:off x="2943224" y="3020520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Two samples</a:t>
          </a:r>
        </a:p>
      </dsp:txBody>
      <dsp:txXfrm>
        <a:off x="2971922" y="3049218"/>
        <a:ext cx="1485653" cy="922440"/>
      </dsp:txXfrm>
    </dsp:sp>
    <dsp:sp modelId="{F3DC7843-505E-4F1A-B6C6-DC1BB93CB28D}">
      <dsp:nvSpPr>
        <dsp:cNvPr id="0" name=""/>
        <dsp:cNvSpPr/>
      </dsp:nvSpPr>
      <dsp:spPr>
        <a:xfrm>
          <a:off x="1828799" y="4286250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4EE75A6-85E5-4C5F-B3C9-E4678D389224}">
      <dsp:nvSpPr>
        <dsp:cNvPr id="0" name=""/>
        <dsp:cNvSpPr/>
      </dsp:nvSpPr>
      <dsp:spPr>
        <a:xfrm>
          <a:off x="2000249" y="4449127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Independent</a:t>
          </a:r>
        </a:p>
      </dsp:txBody>
      <dsp:txXfrm>
        <a:off x="2028947" y="4477825"/>
        <a:ext cx="1485653" cy="922440"/>
      </dsp:txXfrm>
    </dsp:sp>
    <dsp:sp modelId="{D79A764F-6ADC-41AB-B3DE-A8A742564024}">
      <dsp:nvSpPr>
        <dsp:cNvPr id="0" name=""/>
        <dsp:cNvSpPr/>
      </dsp:nvSpPr>
      <dsp:spPr>
        <a:xfrm>
          <a:off x="885824" y="5714857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FAE5D13-DE19-4616-9323-AE64F9BC6A1B}">
      <dsp:nvSpPr>
        <dsp:cNvPr id="0" name=""/>
        <dsp:cNvSpPr/>
      </dsp:nvSpPr>
      <dsp:spPr>
        <a:xfrm>
          <a:off x="1057274" y="5877734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1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ความแปรปรวนเท่ากัน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sp:txBody>
      <dsp:txXfrm>
        <a:off x="1085972" y="5906432"/>
        <a:ext cx="1485653" cy="922440"/>
      </dsp:txXfrm>
    </dsp:sp>
    <dsp:sp modelId="{FC199904-5A8B-4D98-93ED-E92482B47AAE}">
      <dsp:nvSpPr>
        <dsp:cNvPr id="0" name=""/>
        <dsp:cNvSpPr/>
      </dsp:nvSpPr>
      <dsp:spPr>
        <a:xfrm>
          <a:off x="2771774" y="5714857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05B6A19-17A9-4D9B-8C28-F8EFFB57826F}">
      <dsp:nvSpPr>
        <dsp:cNvPr id="0" name=""/>
        <dsp:cNvSpPr/>
      </dsp:nvSpPr>
      <dsp:spPr>
        <a:xfrm>
          <a:off x="2943224" y="5877734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1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ความแปรปรวนไม่เท่ากัน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sp:txBody>
      <dsp:txXfrm>
        <a:off x="2971922" y="5906432"/>
        <a:ext cx="1485653" cy="922440"/>
      </dsp:txXfrm>
    </dsp:sp>
    <dsp:sp modelId="{20D35278-A095-47F5-9955-0B2EEE28D04B}">
      <dsp:nvSpPr>
        <dsp:cNvPr id="0" name=""/>
        <dsp:cNvSpPr/>
      </dsp:nvSpPr>
      <dsp:spPr>
        <a:xfrm>
          <a:off x="3714749" y="4286250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F56AA7A-9C86-4920-AEFD-A85564A1C6E8}">
      <dsp:nvSpPr>
        <dsp:cNvPr id="0" name=""/>
        <dsp:cNvSpPr/>
      </dsp:nvSpPr>
      <dsp:spPr>
        <a:xfrm>
          <a:off x="3886199" y="4449127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Dependent</a:t>
          </a:r>
        </a:p>
      </dsp:txBody>
      <dsp:txXfrm>
        <a:off x="3914897" y="4477825"/>
        <a:ext cx="1485653" cy="922440"/>
      </dsp:txXfrm>
    </dsp:sp>
    <dsp:sp modelId="{88C8C347-0D13-4CFB-A091-9B9A0021BCCD}">
      <dsp:nvSpPr>
        <dsp:cNvPr id="0" name=""/>
        <dsp:cNvSpPr/>
      </dsp:nvSpPr>
      <dsp:spPr>
        <a:xfrm>
          <a:off x="5600699" y="1429035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6359254-BFF3-450B-996E-7D5B676F7CC3}">
      <dsp:nvSpPr>
        <dsp:cNvPr id="0" name=""/>
        <dsp:cNvSpPr/>
      </dsp:nvSpPr>
      <dsp:spPr>
        <a:xfrm>
          <a:off x="5772150" y="1591913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ANOVA</a:t>
          </a:r>
        </a:p>
      </dsp:txBody>
      <dsp:txXfrm>
        <a:off x="5800848" y="1620611"/>
        <a:ext cx="1485653" cy="922440"/>
      </dsp:txXfrm>
    </dsp:sp>
    <dsp:sp modelId="{8AD7B518-CE0F-4329-852D-9B5E371D41CE}">
      <dsp:nvSpPr>
        <dsp:cNvPr id="0" name=""/>
        <dsp:cNvSpPr/>
      </dsp:nvSpPr>
      <dsp:spPr>
        <a:xfrm>
          <a:off x="4657724" y="2857642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F424057-5C61-453A-B496-11E3F7A3349E}">
      <dsp:nvSpPr>
        <dsp:cNvPr id="0" name=""/>
        <dsp:cNvSpPr/>
      </dsp:nvSpPr>
      <dsp:spPr>
        <a:xfrm>
          <a:off x="4829175" y="3020520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0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One way ANOVA</a:t>
          </a:r>
          <a:endParaRPr lang="th-TH" sz="2000" kern="1200" dirty="0"/>
        </a:p>
      </dsp:txBody>
      <dsp:txXfrm>
        <a:off x="4857873" y="3049218"/>
        <a:ext cx="1485653" cy="922440"/>
      </dsp:txXfrm>
    </dsp:sp>
    <dsp:sp modelId="{A20CA7E7-7BA7-4AAA-AFD1-D12485D54085}">
      <dsp:nvSpPr>
        <dsp:cNvPr id="0" name=""/>
        <dsp:cNvSpPr/>
      </dsp:nvSpPr>
      <dsp:spPr>
        <a:xfrm>
          <a:off x="6543675" y="2857642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2D3CDC3-BDE1-4DF9-9A24-3982E625CA56}">
      <dsp:nvSpPr>
        <dsp:cNvPr id="0" name=""/>
        <dsp:cNvSpPr/>
      </dsp:nvSpPr>
      <dsp:spPr>
        <a:xfrm>
          <a:off x="6715125" y="3020520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0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Two ways ANOVA</a:t>
          </a:r>
          <a:endParaRPr lang="th-TH" sz="2000" kern="1200" dirty="0"/>
        </a:p>
      </dsp:txBody>
      <dsp:txXfrm>
        <a:off x="6743823" y="3049218"/>
        <a:ext cx="1485653" cy="9224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5EFD7-8DC6-445E-B853-9860E1DF92DD}">
      <dsp:nvSpPr>
        <dsp:cNvPr id="0" name=""/>
        <dsp:cNvSpPr/>
      </dsp:nvSpPr>
      <dsp:spPr>
        <a:xfrm>
          <a:off x="6372225" y="2408872"/>
          <a:ext cx="942975" cy="4487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823"/>
              </a:lnTo>
              <a:lnTo>
                <a:pt x="942975" y="305823"/>
              </a:lnTo>
              <a:lnTo>
                <a:pt x="942975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E4C81A-72C2-4D54-9F45-096FCB6D1535}">
      <dsp:nvSpPr>
        <dsp:cNvPr id="0" name=""/>
        <dsp:cNvSpPr/>
      </dsp:nvSpPr>
      <dsp:spPr>
        <a:xfrm>
          <a:off x="5429249" y="2408872"/>
          <a:ext cx="942975" cy="448770"/>
        </a:xfrm>
        <a:custGeom>
          <a:avLst/>
          <a:gdLst/>
          <a:ahLst/>
          <a:cxnLst/>
          <a:rect l="0" t="0" r="0" b="0"/>
          <a:pathLst>
            <a:path>
              <a:moveTo>
                <a:pt x="942975" y="0"/>
              </a:moveTo>
              <a:lnTo>
                <a:pt x="942975" y="305823"/>
              </a:lnTo>
              <a:lnTo>
                <a:pt x="0" y="305823"/>
              </a:lnTo>
              <a:lnTo>
                <a:pt x="0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AA1B3A-DC0D-4473-A897-B49703368B73}">
      <dsp:nvSpPr>
        <dsp:cNvPr id="0" name=""/>
        <dsp:cNvSpPr/>
      </dsp:nvSpPr>
      <dsp:spPr>
        <a:xfrm>
          <a:off x="4486275" y="980265"/>
          <a:ext cx="1885949" cy="4487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823"/>
              </a:lnTo>
              <a:lnTo>
                <a:pt x="1885949" y="305823"/>
              </a:lnTo>
              <a:lnTo>
                <a:pt x="1885949" y="44877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04B0E1-EC24-4BC1-A705-639476051A6A}">
      <dsp:nvSpPr>
        <dsp:cNvPr id="0" name=""/>
        <dsp:cNvSpPr/>
      </dsp:nvSpPr>
      <dsp:spPr>
        <a:xfrm>
          <a:off x="3543299" y="3837479"/>
          <a:ext cx="942974" cy="4487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823"/>
              </a:lnTo>
              <a:lnTo>
                <a:pt x="942974" y="305823"/>
              </a:lnTo>
              <a:lnTo>
                <a:pt x="942974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9F13A6-555B-44E7-A57E-E7F3B5A63E45}">
      <dsp:nvSpPr>
        <dsp:cNvPr id="0" name=""/>
        <dsp:cNvSpPr/>
      </dsp:nvSpPr>
      <dsp:spPr>
        <a:xfrm>
          <a:off x="2600324" y="5266086"/>
          <a:ext cx="942974" cy="4487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823"/>
              </a:lnTo>
              <a:lnTo>
                <a:pt x="942974" y="305823"/>
              </a:lnTo>
              <a:lnTo>
                <a:pt x="942974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1D7066-DF69-4C4E-B7D9-348754F99283}">
      <dsp:nvSpPr>
        <dsp:cNvPr id="0" name=""/>
        <dsp:cNvSpPr/>
      </dsp:nvSpPr>
      <dsp:spPr>
        <a:xfrm>
          <a:off x="1657349" y="5266086"/>
          <a:ext cx="942975" cy="448770"/>
        </a:xfrm>
        <a:custGeom>
          <a:avLst/>
          <a:gdLst/>
          <a:ahLst/>
          <a:cxnLst/>
          <a:rect l="0" t="0" r="0" b="0"/>
          <a:pathLst>
            <a:path>
              <a:moveTo>
                <a:pt x="942975" y="0"/>
              </a:moveTo>
              <a:lnTo>
                <a:pt x="942975" y="305823"/>
              </a:lnTo>
              <a:lnTo>
                <a:pt x="0" y="305823"/>
              </a:lnTo>
              <a:lnTo>
                <a:pt x="0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F345D-A76B-40E6-B6DF-9447DD067190}">
      <dsp:nvSpPr>
        <dsp:cNvPr id="0" name=""/>
        <dsp:cNvSpPr/>
      </dsp:nvSpPr>
      <dsp:spPr>
        <a:xfrm>
          <a:off x="2600324" y="3837479"/>
          <a:ext cx="942974" cy="448770"/>
        </a:xfrm>
        <a:custGeom>
          <a:avLst/>
          <a:gdLst/>
          <a:ahLst/>
          <a:cxnLst/>
          <a:rect l="0" t="0" r="0" b="0"/>
          <a:pathLst>
            <a:path>
              <a:moveTo>
                <a:pt x="942974" y="0"/>
              </a:moveTo>
              <a:lnTo>
                <a:pt x="942974" y="305823"/>
              </a:lnTo>
              <a:lnTo>
                <a:pt x="0" y="305823"/>
              </a:lnTo>
              <a:lnTo>
                <a:pt x="0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09B6F0-162A-4B7B-B2A6-1737A1CBD7C3}">
      <dsp:nvSpPr>
        <dsp:cNvPr id="0" name=""/>
        <dsp:cNvSpPr/>
      </dsp:nvSpPr>
      <dsp:spPr>
        <a:xfrm>
          <a:off x="2600324" y="2408872"/>
          <a:ext cx="942974" cy="4487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823"/>
              </a:lnTo>
              <a:lnTo>
                <a:pt x="942974" y="305823"/>
              </a:lnTo>
              <a:lnTo>
                <a:pt x="942974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BF6364-711B-413F-A782-288CC4494D4A}">
      <dsp:nvSpPr>
        <dsp:cNvPr id="0" name=""/>
        <dsp:cNvSpPr/>
      </dsp:nvSpPr>
      <dsp:spPr>
        <a:xfrm>
          <a:off x="1657349" y="2408872"/>
          <a:ext cx="942975" cy="448770"/>
        </a:xfrm>
        <a:custGeom>
          <a:avLst/>
          <a:gdLst/>
          <a:ahLst/>
          <a:cxnLst/>
          <a:rect l="0" t="0" r="0" b="0"/>
          <a:pathLst>
            <a:path>
              <a:moveTo>
                <a:pt x="942975" y="0"/>
              </a:moveTo>
              <a:lnTo>
                <a:pt x="942975" y="305823"/>
              </a:lnTo>
              <a:lnTo>
                <a:pt x="0" y="305823"/>
              </a:lnTo>
              <a:lnTo>
                <a:pt x="0" y="44877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0B6FC3-09CA-428F-A290-1308AD13ADFE}">
      <dsp:nvSpPr>
        <dsp:cNvPr id="0" name=""/>
        <dsp:cNvSpPr/>
      </dsp:nvSpPr>
      <dsp:spPr>
        <a:xfrm>
          <a:off x="2600324" y="980265"/>
          <a:ext cx="1885950" cy="448770"/>
        </a:xfrm>
        <a:custGeom>
          <a:avLst/>
          <a:gdLst/>
          <a:ahLst/>
          <a:cxnLst/>
          <a:rect l="0" t="0" r="0" b="0"/>
          <a:pathLst>
            <a:path>
              <a:moveTo>
                <a:pt x="1885950" y="0"/>
              </a:moveTo>
              <a:lnTo>
                <a:pt x="1885950" y="305823"/>
              </a:lnTo>
              <a:lnTo>
                <a:pt x="0" y="305823"/>
              </a:lnTo>
              <a:lnTo>
                <a:pt x="0" y="44877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A3E626-81FC-42C7-A7C9-84D304581510}">
      <dsp:nvSpPr>
        <dsp:cNvPr id="0" name=""/>
        <dsp:cNvSpPr/>
      </dsp:nvSpPr>
      <dsp:spPr>
        <a:xfrm>
          <a:off x="3714750" y="428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208253A-B2D1-474A-8447-D412D8ECAA5F}">
      <dsp:nvSpPr>
        <dsp:cNvPr id="0" name=""/>
        <dsp:cNvSpPr/>
      </dsp:nvSpPr>
      <dsp:spPr>
        <a:xfrm>
          <a:off x="3886199" y="163306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1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ความแตกต่างของค่าเฉลี่ย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sp:txBody>
      <dsp:txXfrm>
        <a:off x="3914897" y="192004"/>
        <a:ext cx="1485653" cy="922440"/>
      </dsp:txXfrm>
    </dsp:sp>
    <dsp:sp modelId="{71F919AF-5447-4988-9AC1-2BBED1EBA463}">
      <dsp:nvSpPr>
        <dsp:cNvPr id="0" name=""/>
        <dsp:cNvSpPr/>
      </dsp:nvSpPr>
      <dsp:spPr>
        <a:xfrm>
          <a:off x="1828799" y="1429035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1FDDFF1-B3FE-4F54-9DB8-BFCE807D9620}">
      <dsp:nvSpPr>
        <dsp:cNvPr id="0" name=""/>
        <dsp:cNvSpPr/>
      </dsp:nvSpPr>
      <dsp:spPr>
        <a:xfrm>
          <a:off x="2000249" y="1591913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8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t-test</a:t>
          </a:r>
        </a:p>
      </dsp:txBody>
      <dsp:txXfrm>
        <a:off x="2028947" y="1620611"/>
        <a:ext cx="1485653" cy="922440"/>
      </dsp:txXfrm>
    </dsp:sp>
    <dsp:sp modelId="{559349F4-A075-41C5-AB40-AA729BB0B426}">
      <dsp:nvSpPr>
        <dsp:cNvPr id="0" name=""/>
        <dsp:cNvSpPr/>
      </dsp:nvSpPr>
      <dsp:spPr>
        <a:xfrm>
          <a:off x="885824" y="2857642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D655D4B-B000-4831-9AF0-5E800277510D}">
      <dsp:nvSpPr>
        <dsp:cNvPr id="0" name=""/>
        <dsp:cNvSpPr/>
      </dsp:nvSpPr>
      <dsp:spPr>
        <a:xfrm>
          <a:off x="1057274" y="3020520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One sample</a:t>
          </a:r>
        </a:p>
      </dsp:txBody>
      <dsp:txXfrm>
        <a:off x="1085972" y="3049218"/>
        <a:ext cx="1485653" cy="922440"/>
      </dsp:txXfrm>
    </dsp:sp>
    <dsp:sp modelId="{1D6A4EC4-23C3-4E9A-AC9E-B7118DC916ED}">
      <dsp:nvSpPr>
        <dsp:cNvPr id="0" name=""/>
        <dsp:cNvSpPr/>
      </dsp:nvSpPr>
      <dsp:spPr>
        <a:xfrm>
          <a:off x="2771774" y="2857642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6D92271-4877-456F-8A04-25CEE4965892}">
      <dsp:nvSpPr>
        <dsp:cNvPr id="0" name=""/>
        <dsp:cNvSpPr/>
      </dsp:nvSpPr>
      <dsp:spPr>
        <a:xfrm>
          <a:off x="2943224" y="3020520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Two samples</a:t>
          </a:r>
        </a:p>
      </dsp:txBody>
      <dsp:txXfrm>
        <a:off x="2971922" y="3049218"/>
        <a:ext cx="1485653" cy="922440"/>
      </dsp:txXfrm>
    </dsp:sp>
    <dsp:sp modelId="{F3DC7843-505E-4F1A-B6C6-DC1BB93CB28D}">
      <dsp:nvSpPr>
        <dsp:cNvPr id="0" name=""/>
        <dsp:cNvSpPr/>
      </dsp:nvSpPr>
      <dsp:spPr>
        <a:xfrm>
          <a:off x="1828799" y="4286250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4EE75A6-85E5-4C5F-B3C9-E4678D389224}">
      <dsp:nvSpPr>
        <dsp:cNvPr id="0" name=""/>
        <dsp:cNvSpPr/>
      </dsp:nvSpPr>
      <dsp:spPr>
        <a:xfrm>
          <a:off x="2000249" y="4449127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Independent</a:t>
          </a:r>
        </a:p>
      </dsp:txBody>
      <dsp:txXfrm>
        <a:off x="2028947" y="4477825"/>
        <a:ext cx="1485653" cy="922440"/>
      </dsp:txXfrm>
    </dsp:sp>
    <dsp:sp modelId="{D79A764F-6ADC-41AB-B3DE-A8A742564024}">
      <dsp:nvSpPr>
        <dsp:cNvPr id="0" name=""/>
        <dsp:cNvSpPr/>
      </dsp:nvSpPr>
      <dsp:spPr>
        <a:xfrm>
          <a:off x="885824" y="5714857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FAE5D13-DE19-4616-9323-AE64F9BC6A1B}">
      <dsp:nvSpPr>
        <dsp:cNvPr id="0" name=""/>
        <dsp:cNvSpPr/>
      </dsp:nvSpPr>
      <dsp:spPr>
        <a:xfrm>
          <a:off x="1057274" y="5877734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1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ความแปรปรวนเท่ากัน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sp:txBody>
      <dsp:txXfrm>
        <a:off x="1085972" y="5906432"/>
        <a:ext cx="1485653" cy="922440"/>
      </dsp:txXfrm>
    </dsp:sp>
    <dsp:sp modelId="{FC199904-5A8B-4D98-93ED-E92482B47AAE}">
      <dsp:nvSpPr>
        <dsp:cNvPr id="0" name=""/>
        <dsp:cNvSpPr/>
      </dsp:nvSpPr>
      <dsp:spPr>
        <a:xfrm>
          <a:off x="2771774" y="5714857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05B6A19-17A9-4D9B-8C28-F8EFFB57826F}">
      <dsp:nvSpPr>
        <dsp:cNvPr id="0" name=""/>
        <dsp:cNvSpPr/>
      </dsp:nvSpPr>
      <dsp:spPr>
        <a:xfrm>
          <a:off x="2943224" y="5877734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h-TH" sz="21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ความแปรปรวนไม่เท่ากัน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pitchFamily="34" charset="0"/>
            <a:cs typeface="Angsana New" pitchFamily="18" charset="-34"/>
          </a:endParaRPr>
        </a:p>
      </dsp:txBody>
      <dsp:txXfrm>
        <a:off x="2971922" y="5906432"/>
        <a:ext cx="1485653" cy="922440"/>
      </dsp:txXfrm>
    </dsp:sp>
    <dsp:sp modelId="{20D35278-A095-47F5-9955-0B2EEE28D04B}">
      <dsp:nvSpPr>
        <dsp:cNvPr id="0" name=""/>
        <dsp:cNvSpPr/>
      </dsp:nvSpPr>
      <dsp:spPr>
        <a:xfrm>
          <a:off x="3714749" y="4286250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F56AA7A-9C86-4920-AEFD-A85564A1C6E8}">
      <dsp:nvSpPr>
        <dsp:cNvPr id="0" name=""/>
        <dsp:cNvSpPr/>
      </dsp:nvSpPr>
      <dsp:spPr>
        <a:xfrm>
          <a:off x="3886199" y="4449127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Dependent</a:t>
          </a:r>
        </a:p>
      </dsp:txBody>
      <dsp:txXfrm>
        <a:off x="3914897" y="4477825"/>
        <a:ext cx="1485653" cy="922440"/>
      </dsp:txXfrm>
    </dsp:sp>
    <dsp:sp modelId="{88C8C347-0D13-4CFB-A091-9B9A0021BCCD}">
      <dsp:nvSpPr>
        <dsp:cNvPr id="0" name=""/>
        <dsp:cNvSpPr/>
      </dsp:nvSpPr>
      <dsp:spPr>
        <a:xfrm>
          <a:off x="5600699" y="1429035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6359254-BFF3-450B-996E-7D5B676F7CC3}">
      <dsp:nvSpPr>
        <dsp:cNvPr id="0" name=""/>
        <dsp:cNvSpPr/>
      </dsp:nvSpPr>
      <dsp:spPr>
        <a:xfrm>
          <a:off x="5772150" y="1591913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ANOVA</a:t>
          </a:r>
        </a:p>
      </dsp:txBody>
      <dsp:txXfrm>
        <a:off x="5800848" y="1620611"/>
        <a:ext cx="1485653" cy="922440"/>
      </dsp:txXfrm>
    </dsp:sp>
    <dsp:sp modelId="{8AD7B518-CE0F-4329-852D-9B5E371D41CE}">
      <dsp:nvSpPr>
        <dsp:cNvPr id="0" name=""/>
        <dsp:cNvSpPr/>
      </dsp:nvSpPr>
      <dsp:spPr>
        <a:xfrm>
          <a:off x="4657724" y="2857642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F424057-5C61-453A-B496-11E3F7A3349E}">
      <dsp:nvSpPr>
        <dsp:cNvPr id="0" name=""/>
        <dsp:cNvSpPr/>
      </dsp:nvSpPr>
      <dsp:spPr>
        <a:xfrm>
          <a:off x="4829175" y="3020520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0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One way ANOVA</a:t>
          </a:r>
          <a:endParaRPr lang="th-TH" sz="2000" kern="1200" dirty="0"/>
        </a:p>
      </dsp:txBody>
      <dsp:txXfrm>
        <a:off x="4857873" y="3049218"/>
        <a:ext cx="1485653" cy="922440"/>
      </dsp:txXfrm>
    </dsp:sp>
    <dsp:sp modelId="{A20CA7E7-7BA7-4AAA-AFD1-D12485D54085}">
      <dsp:nvSpPr>
        <dsp:cNvPr id="0" name=""/>
        <dsp:cNvSpPr/>
      </dsp:nvSpPr>
      <dsp:spPr>
        <a:xfrm>
          <a:off x="6543675" y="2857642"/>
          <a:ext cx="1543049" cy="9798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2D3CDC3-BDE1-4DF9-9A24-3982E625CA56}">
      <dsp:nvSpPr>
        <dsp:cNvPr id="0" name=""/>
        <dsp:cNvSpPr/>
      </dsp:nvSpPr>
      <dsp:spPr>
        <a:xfrm>
          <a:off x="6715125" y="3020520"/>
          <a:ext cx="1543049" cy="97983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000" b="1" i="0" u="none" strike="noStrike" kern="1200" cap="none" normalizeH="0" baseline="0" dirty="0" smtClean="0">
              <a:ln/>
              <a:effectLst/>
              <a:latin typeface="Arial" pitchFamily="34" charset="0"/>
              <a:cs typeface="Angsana New" pitchFamily="18" charset="-34"/>
            </a:rPr>
            <a:t>Two ways ANOVA</a:t>
          </a:r>
          <a:endParaRPr lang="th-TH" sz="2000" kern="1200" dirty="0"/>
        </a:p>
      </dsp:txBody>
      <dsp:txXfrm>
        <a:off x="6743823" y="3049218"/>
        <a:ext cx="1485653" cy="9224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A1A4B6-7EB0-446C-85BA-B4F874778930}">
      <dsp:nvSpPr>
        <dsp:cNvPr id="0" name=""/>
        <dsp:cNvSpPr/>
      </dsp:nvSpPr>
      <dsp:spPr>
        <a:xfrm>
          <a:off x="0" y="848208"/>
          <a:ext cx="7858151" cy="705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C099B2-FE68-4C6A-B912-B04282CBFF32}">
      <dsp:nvSpPr>
        <dsp:cNvPr id="0" name=""/>
        <dsp:cNvSpPr/>
      </dsp:nvSpPr>
      <dsp:spPr>
        <a:xfrm>
          <a:off x="392907" y="74845"/>
          <a:ext cx="5429306" cy="118664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914" tIns="0" rIns="207914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>
              <a:latin typeface="TH Niramit AS" pitchFamily="2" charset="-34"/>
              <a:cs typeface="TH Niramit AS" pitchFamily="2" charset="-34"/>
            </a:rPr>
            <a:t>การวิเคราะห์ความแปรปรวนทางเดียว</a:t>
          </a:r>
          <a:endParaRPr lang="en-US" sz="2800" b="1" kern="1200" dirty="0" smtClean="0">
            <a:latin typeface="TH Niramit AS" pitchFamily="2" charset="-34"/>
            <a:cs typeface="TH Niramit AS" pitchFamily="2" charset="-34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TH Niramit AS" pitchFamily="2" charset="-34"/>
              <a:cs typeface="TH Niramit AS" pitchFamily="2" charset="-34"/>
            </a:rPr>
            <a:t>(One Way Analysis of Variance)</a:t>
          </a:r>
          <a:r>
            <a:rPr lang="en-US" sz="2800" kern="1200" dirty="0" smtClean="0">
              <a:latin typeface="TH Niramit AS" pitchFamily="2" charset="-34"/>
              <a:cs typeface="TH Niramit AS" pitchFamily="2" charset="-34"/>
            </a:rPr>
            <a:t> </a:t>
          </a:r>
          <a:endParaRPr lang="th-TH" sz="2800" kern="1200" dirty="0">
            <a:latin typeface="TH Niramit AS" pitchFamily="2" charset="-34"/>
            <a:cs typeface="TH Niramit AS" pitchFamily="2" charset="-34"/>
          </a:endParaRPr>
        </a:p>
      </dsp:txBody>
      <dsp:txXfrm>
        <a:off x="450834" y="132772"/>
        <a:ext cx="5313452" cy="1070788"/>
      </dsp:txXfrm>
    </dsp:sp>
    <dsp:sp modelId="{D91C216E-4E4D-4BB0-8C01-3F81BB518B04}">
      <dsp:nvSpPr>
        <dsp:cNvPr id="0" name=""/>
        <dsp:cNvSpPr/>
      </dsp:nvSpPr>
      <dsp:spPr>
        <a:xfrm>
          <a:off x="0" y="2491612"/>
          <a:ext cx="7858151" cy="705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761491-633F-4CDC-91A5-16A9F053A047}">
      <dsp:nvSpPr>
        <dsp:cNvPr id="0" name=""/>
        <dsp:cNvSpPr/>
      </dsp:nvSpPr>
      <dsp:spPr>
        <a:xfrm>
          <a:off x="392907" y="1705008"/>
          <a:ext cx="5429306" cy="119988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914" tIns="0" rIns="207914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>
              <a:latin typeface="TH Niramit AS" pitchFamily="2" charset="-34"/>
              <a:cs typeface="TH Niramit AS" pitchFamily="2" charset="-34"/>
            </a:rPr>
            <a:t>การวิเคราะห์ความแปรปรวนสองทาง</a:t>
          </a:r>
          <a:endParaRPr lang="en-US" sz="2800" b="1" kern="1200" dirty="0" smtClean="0">
            <a:latin typeface="TH Niramit AS" pitchFamily="2" charset="-34"/>
            <a:cs typeface="TH Niramit AS" pitchFamily="2" charset="-34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TH Niramit AS" pitchFamily="2" charset="-34"/>
              <a:cs typeface="TH Niramit AS" pitchFamily="2" charset="-34"/>
            </a:rPr>
            <a:t>(Two Ways Analysis of Variance)</a:t>
          </a:r>
          <a:endParaRPr lang="th-TH" sz="2800" kern="1200" dirty="0">
            <a:latin typeface="TH Niramit AS" pitchFamily="2" charset="-34"/>
            <a:cs typeface="TH Niramit AS" pitchFamily="2" charset="-34"/>
          </a:endParaRPr>
        </a:p>
      </dsp:txBody>
      <dsp:txXfrm>
        <a:off x="451481" y="1763582"/>
        <a:ext cx="5312158" cy="1082736"/>
      </dsp:txXfrm>
    </dsp:sp>
    <dsp:sp modelId="{E9C0E18C-CF4F-4C1A-8247-D4B0BD04C100}">
      <dsp:nvSpPr>
        <dsp:cNvPr id="0" name=""/>
        <dsp:cNvSpPr/>
      </dsp:nvSpPr>
      <dsp:spPr>
        <a:xfrm>
          <a:off x="0" y="4059857"/>
          <a:ext cx="7858151" cy="705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853A24-4F1A-4963-B5E5-A9AA7C4DC18D}">
      <dsp:nvSpPr>
        <dsp:cNvPr id="0" name=""/>
        <dsp:cNvSpPr/>
      </dsp:nvSpPr>
      <dsp:spPr>
        <a:xfrm>
          <a:off x="392907" y="3348412"/>
          <a:ext cx="5572214" cy="112472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914" tIns="0" rIns="207914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>
              <a:latin typeface="TH Niramit AS" pitchFamily="2" charset="-34"/>
              <a:cs typeface="TH Niramit AS" pitchFamily="2" charset="-34"/>
            </a:rPr>
            <a:t>การวิเคราะห์ความแปรปรวนหลายทาง</a:t>
          </a:r>
          <a:endParaRPr lang="en-US" sz="2800" b="1" kern="1200" dirty="0" smtClean="0">
            <a:latin typeface="TH Niramit AS" pitchFamily="2" charset="-34"/>
            <a:cs typeface="TH Niramit AS" pitchFamily="2" charset="-34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TH Niramit AS" pitchFamily="2" charset="-34"/>
              <a:cs typeface="TH Niramit AS" pitchFamily="2" charset="-34"/>
            </a:rPr>
            <a:t>(Multi-Ways Analysis of Variance)</a:t>
          </a:r>
          <a:r>
            <a:rPr lang="en-US" sz="2800" kern="1200" dirty="0" smtClean="0">
              <a:latin typeface="TH Niramit AS" pitchFamily="2" charset="-34"/>
              <a:cs typeface="TH Niramit AS" pitchFamily="2" charset="-34"/>
            </a:rPr>
            <a:t> </a:t>
          </a:r>
          <a:endParaRPr lang="th-TH" sz="2800" kern="1200" dirty="0">
            <a:latin typeface="TH Niramit AS" pitchFamily="2" charset="-34"/>
            <a:cs typeface="TH Niramit AS" pitchFamily="2" charset="-34"/>
          </a:endParaRPr>
        </a:p>
      </dsp:txBody>
      <dsp:txXfrm>
        <a:off x="447812" y="3403317"/>
        <a:ext cx="5462404" cy="10149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D14305-0823-4FA2-BCD9-77416C56111F}">
      <dsp:nvSpPr>
        <dsp:cNvPr id="0" name=""/>
        <dsp:cNvSpPr/>
      </dsp:nvSpPr>
      <dsp:spPr>
        <a:xfrm rot="5400000">
          <a:off x="-352312" y="353392"/>
          <a:ext cx="2326899" cy="1628829"/>
        </a:xfrm>
        <a:prstGeom prst="chevron">
          <a:avLst/>
        </a:prstGeom>
        <a:solidFill>
          <a:srgbClr val="00B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>
              <a:solidFill>
                <a:schemeClr val="tx2"/>
              </a:solidFill>
            </a:rPr>
            <a:t>1</a:t>
          </a:r>
          <a:endParaRPr lang="th-TH" sz="3800" kern="1200" dirty="0">
            <a:solidFill>
              <a:schemeClr val="tx2"/>
            </a:solidFill>
          </a:endParaRPr>
        </a:p>
      </dsp:txBody>
      <dsp:txXfrm rot="-5400000">
        <a:off x="-3276" y="818772"/>
        <a:ext cx="1628829" cy="698070"/>
      </dsp:txXfrm>
    </dsp:sp>
    <dsp:sp modelId="{0204B7AF-63E0-4BE2-9DC5-BAF446A38724}">
      <dsp:nvSpPr>
        <dsp:cNvPr id="0" name=""/>
        <dsp:cNvSpPr/>
      </dsp:nvSpPr>
      <dsp:spPr>
        <a:xfrm rot="5400000">
          <a:off x="4157971" y="-2528062"/>
          <a:ext cx="1512484" cy="6577324"/>
        </a:xfrm>
        <a:prstGeom prst="round2SameRect">
          <a:avLst/>
        </a:prstGeom>
        <a:gradFill flip="none" rotWithShape="0">
          <a:gsLst>
            <a:gs pos="0">
              <a:srgbClr val="00B050">
                <a:tint val="66000"/>
                <a:satMod val="160000"/>
              </a:srgbClr>
            </a:gs>
            <a:gs pos="50000">
              <a:srgbClr val="00B050">
                <a:tint val="44500"/>
                <a:satMod val="160000"/>
              </a:srgbClr>
            </a:gs>
            <a:gs pos="100000">
              <a:srgbClr val="00B050">
                <a:tint val="23500"/>
                <a:satMod val="160000"/>
              </a:srgbClr>
            </a:gs>
          </a:gsLst>
          <a:path path="circle">
            <a:fillToRect l="50000" t="50000" r="50000" b="50000"/>
          </a:path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30480" rIns="30480" bIns="3048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800" b="1" kern="1200" dirty="0" err="1" smtClean="0">
              <a:latin typeface="KodchiangUPC" pitchFamily="18" charset="-34"/>
              <a:cs typeface="KodchiangUPC" pitchFamily="18" charset="-34"/>
            </a:rPr>
            <a:t>ตัวแปรต้น</a:t>
          </a: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 1 </a:t>
          </a:r>
          <a:r>
            <a:rPr lang="en-US" sz="4800" b="1" kern="1200" dirty="0" err="1" smtClean="0">
              <a:latin typeface="KodchiangUPC" pitchFamily="18" charset="-34"/>
              <a:cs typeface="KodchiangUPC" pitchFamily="18" charset="-34"/>
            </a:rPr>
            <a:t>ตัว</a:t>
          </a: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 </a:t>
          </a:r>
          <a:r>
            <a:rPr lang="en-US" sz="4800" b="1" kern="1200" dirty="0" err="1" smtClean="0">
              <a:latin typeface="KodchiangUPC" pitchFamily="18" charset="-34"/>
              <a:cs typeface="KodchiangUPC" pitchFamily="18" charset="-34"/>
            </a:rPr>
            <a:t>ตัวแปรตาม</a:t>
          </a: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 1 </a:t>
          </a:r>
          <a:r>
            <a:rPr lang="en-US" sz="4800" b="1" kern="1200" dirty="0" err="1" smtClean="0">
              <a:latin typeface="KodchiangUPC" pitchFamily="18" charset="-34"/>
              <a:cs typeface="KodchiangUPC" pitchFamily="18" charset="-34"/>
            </a:rPr>
            <a:t>ตัว</a:t>
          </a: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(Simple Correlation)</a:t>
          </a:r>
          <a:endParaRPr lang="th-TH" sz="4800" kern="1200" dirty="0">
            <a:latin typeface="KodchiangUPC" pitchFamily="18" charset="-34"/>
            <a:cs typeface="KodchiangUPC" pitchFamily="18" charset="-34"/>
          </a:endParaRPr>
        </a:p>
      </dsp:txBody>
      <dsp:txXfrm rot="-5400000">
        <a:off x="1625552" y="78190"/>
        <a:ext cx="6503491" cy="1364818"/>
      </dsp:txXfrm>
    </dsp:sp>
    <dsp:sp modelId="{DE1864B0-3601-4D54-B1A6-C4B6E2C87AD6}">
      <dsp:nvSpPr>
        <dsp:cNvPr id="0" name=""/>
        <dsp:cNvSpPr/>
      </dsp:nvSpPr>
      <dsp:spPr>
        <a:xfrm rot="5400000">
          <a:off x="-546126" y="2614627"/>
          <a:ext cx="2727638" cy="1641941"/>
        </a:xfrm>
        <a:prstGeom prst="chevron">
          <a:avLst/>
        </a:prstGeom>
        <a:solidFill>
          <a:srgbClr val="FF00FF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>
              <a:solidFill>
                <a:schemeClr val="tx2"/>
              </a:solidFill>
            </a:rPr>
            <a:t>2</a:t>
          </a:r>
          <a:endParaRPr lang="th-TH" sz="3800" kern="1200" dirty="0">
            <a:solidFill>
              <a:schemeClr val="tx2"/>
            </a:solidFill>
          </a:endParaRPr>
        </a:p>
      </dsp:txBody>
      <dsp:txXfrm rot="-5400000">
        <a:off x="-3277" y="2892750"/>
        <a:ext cx="1641941" cy="1085697"/>
      </dsp:txXfrm>
    </dsp:sp>
    <dsp:sp modelId="{81F25C53-16C8-40E3-AA0A-11751FDAD629}">
      <dsp:nvSpPr>
        <dsp:cNvPr id="0" name=""/>
        <dsp:cNvSpPr/>
      </dsp:nvSpPr>
      <dsp:spPr>
        <a:xfrm rot="5400000">
          <a:off x="3996059" y="-260271"/>
          <a:ext cx="1849420" cy="6577324"/>
        </a:xfrm>
        <a:prstGeom prst="round2SameRect">
          <a:avLst/>
        </a:prstGeom>
        <a:gradFill flip="none" rotWithShape="0">
          <a:gsLst>
            <a:gs pos="0">
              <a:srgbClr val="FF00FF">
                <a:tint val="66000"/>
                <a:satMod val="160000"/>
              </a:srgbClr>
            </a:gs>
            <a:gs pos="50000">
              <a:srgbClr val="FF00FF">
                <a:tint val="44500"/>
                <a:satMod val="160000"/>
              </a:srgbClr>
            </a:gs>
            <a:gs pos="100000">
              <a:srgbClr val="FF00FF">
                <a:tint val="23500"/>
                <a:satMod val="160000"/>
              </a:srgbClr>
            </a:gs>
          </a:gsLst>
          <a:path path="circle">
            <a:fillToRect l="50000" t="50000" r="50000" b="50000"/>
          </a:path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4480" tIns="25400" rIns="25400" bIns="254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4000" b="1" kern="1200" dirty="0">
            <a:solidFill>
              <a:srgbClr val="000000"/>
            </a:solidFill>
            <a:latin typeface="AngsanaUPC" pitchFamily="18" charset="-34"/>
            <a:cs typeface="AngsanaUPC" pitchFamily="18" charset="-34"/>
          </a:endParaRPr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4400" b="1" kern="1200" dirty="0">
            <a:solidFill>
              <a:srgbClr val="000000"/>
            </a:solidFill>
            <a:latin typeface="AngsanaUPC" pitchFamily="18" charset="-34"/>
            <a:cs typeface="AngsanaUPC" pitchFamily="18" charset="-34"/>
          </a:endParaRPr>
        </a:p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800" b="1" kern="1200" dirty="0" err="1" smtClean="0">
              <a:latin typeface="KodchiangUPC" pitchFamily="18" charset="-34"/>
              <a:cs typeface="KodchiangUPC" pitchFamily="18" charset="-34"/>
            </a:rPr>
            <a:t>ตัวแปรต้น</a:t>
          </a: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 2 </a:t>
          </a:r>
          <a:r>
            <a:rPr lang="en-US" sz="4800" b="1" kern="1200" dirty="0" err="1" smtClean="0">
              <a:latin typeface="KodchiangUPC" pitchFamily="18" charset="-34"/>
              <a:cs typeface="KodchiangUPC" pitchFamily="18" charset="-34"/>
            </a:rPr>
            <a:t>ตัวหรือมากกว่า</a:t>
          </a: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 </a:t>
          </a:r>
          <a:r>
            <a:rPr lang="en-US" sz="4800" b="1" kern="1200" dirty="0" err="1" smtClean="0">
              <a:latin typeface="KodchiangUPC" pitchFamily="18" charset="-34"/>
              <a:cs typeface="KodchiangUPC" pitchFamily="18" charset="-34"/>
            </a:rPr>
            <a:t>ตัวแปรตาม</a:t>
          </a: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 1 </a:t>
          </a:r>
          <a:r>
            <a:rPr lang="en-US" sz="4800" b="1" kern="1200" dirty="0" err="1" smtClean="0">
              <a:latin typeface="KodchiangUPC" pitchFamily="18" charset="-34"/>
              <a:cs typeface="KodchiangUPC" pitchFamily="18" charset="-34"/>
            </a:rPr>
            <a:t>ตัว</a:t>
          </a: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 (Multiple Regression Analysis)</a:t>
          </a:r>
          <a:endParaRPr lang="th-TH" sz="4800" b="1" kern="1200" dirty="0">
            <a:solidFill>
              <a:srgbClr val="000000"/>
            </a:solidFill>
            <a:latin typeface="AngsanaUPC" pitchFamily="18" charset="-34"/>
            <a:cs typeface="AngsanaUPC" pitchFamily="18" charset="-34"/>
          </a:endParaRPr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4000" b="1" kern="1200" dirty="0">
            <a:solidFill>
              <a:srgbClr val="000000"/>
            </a:solidFill>
            <a:latin typeface="AngsanaUPC" pitchFamily="18" charset="-34"/>
            <a:cs typeface="AngsanaUPC" pitchFamily="18" charset="-34"/>
          </a:endParaRPr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4000" b="1" kern="1200" dirty="0">
            <a:solidFill>
              <a:srgbClr val="000000"/>
            </a:solidFill>
            <a:latin typeface="AngsanaUPC" pitchFamily="18" charset="-34"/>
            <a:cs typeface="AngsanaUPC" pitchFamily="18" charset="-34"/>
          </a:endParaRPr>
        </a:p>
      </dsp:txBody>
      <dsp:txXfrm rot="-5400000">
        <a:off x="1632108" y="2193961"/>
        <a:ext cx="6487043" cy="16688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25F907-A7E6-4DA0-A9E0-6BAAEE472DBE}">
      <dsp:nvSpPr>
        <dsp:cNvPr id="0" name=""/>
        <dsp:cNvSpPr/>
      </dsp:nvSpPr>
      <dsp:spPr>
        <a:xfrm rot="5400000">
          <a:off x="-199018" y="205342"/>
          <a:ext cx="1326787" cy="928750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KodchiangUPC" pitchFamily="18" charset="-34"/>
              <a:cs typeface="KodchiangUPC" pitchFamily="18" charset="-34"/>
            </a:rPr>
            <a:t>1</a:t>
          </a:r>
          <a:r>
            <a:rPr lang="en-US" sz="2700" kern="1200" dirty="0" smtClean="0"/>
            <a:t> </a:t>
          </a:r>
          <a:endParaRPr lang="th-TH" sz="2700" kern="1200" dirty="0"/>
        </a:p>
      </dsp:txBody>
      <dsp:txXfrm rot="-5400000">
        <a:off x="1" y="470698"/>
        <a:ext cx="928750" cy="398037"/>
      </dsp:txXfrm>
    </dsp:sp>
    <dsp:sp modelId="{40317AD8-4A56-487A-BED9-95A457E0FB87}">
      <dsp:nvSpPr>
        <dsp:cNvPr id="0" name=""/>
        <dsp:cNvSpPr/>
      </dsp:nvSpPr>
      <dsp:spPr>
        <a:xfrm rot="5400000">
          <a:off x="4147742" y="-3212667"/>
          <a:ext cx="862865" cy="7300849"/>
        </a:xfrm>
        <a:prstGeom prst="round2SameRect">
          <a:avLst/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30480" rIns="30480" bIns="3048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4800" kern="1200" dirty="0">
            <a:latin typeface="KodchiangUPC" pitchFamily="18" charset="-34"/>
            <a:cs typeface="KodchiangUPC" pitchFamily="18" charset="-34"/>
          </a:endParaRPr>
        </a:p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Pearson’s Product Moment Correlation</a:t>
          </a:r>
          <a:endParaRPr lang="th-TH" sz="4800" kern="1200" dirty="0">
            <a:latin typeface="KodchiangUPC" pitchFamily="18" charset="-34"/>
            <a:cs typeface="KodchiangUPC" pitchFamily="18" charset="-34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2100" kern="1200" dirty="0"/>
        </a:p>
      </dsp:txBody>
      <dsp:txXfrm rot="-5400000">
        <a:off x="928750" y="48447"/>
        <a:ext cx="7258727" cy="778621"/>
      </dsp:txXfrm>
    </dsp:sp>
    <dsp:sp modelId="{CB702CC9-0E7D-4BB0-80DC-05D04BEBFEE9}">
      <dsp:nvSpPr>
        <dsp:cNvPr id="0" name=""/>
        <dsp:cNvSpPr/>
      </dsp:nvSpPr>
      <dsp:spPr>
        <a:xfrm rot="5400000">
          <a:off x="-199018" y="1386581"/>
          <a:ext cx="1326787" cy="928750"/>
        </a:xfrm>
        <a:prstGeom prst="chevron">
          <a:avLst/>
        </a:prstGeom>
        <a:solidFill>
          <a:srgbClr val="FF33CC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>
              <a:solidFill>
                <a:schemeClr val="tx1"/>
              </a:solidFill>
              <a:latin typeface="KodchiangUPC" pitchFamily="18" charset="-34"/>
              <a:cs typeface="KodchiangUPC" pitchFamily="18" charset="-34"/>
            </a:rPr>
            <a:t>2</a:t>
          </a:r>
          <a:endParaRPr lang="th-TH" sz="4400" b="1" kern="1200" dirty="0">
            <a:solidFill>
              <a:schemeClr val="tx1"/>
            </a:solidFill>
            <a:latin typeface="KodchiangUPC" pitchFamily="18" charset="-34"/>
            <a:cs typeface="KodchiangUPC" pitchFamily="18" charset="-34"/>
          </a:endParaRPr>
        </a:p>
      </dsp:txBody>
      <dsp:txXfrm rot="-5400000">
        <a:off x="1" y="1651937"/>
        <a:ext cx="928750" cy="398037"/>
      </dsp:txXfrm>
    </dsp:sp>
    <dsp:sp modelId="{B3CFD1C3-FFF6-4531-99DA-3C2F627763D7}">
      <dsp:nvSpPr>
        <dsp:cNvPr id="0" name=""/>
        <dsp:cNvSpPr/>
      </dsp:nvSpPr>
      <dsp:spPr>
        <a:xfrm rot="5400000">
          <a:off x="4147969" y="-2031655"/>
          <a:ext cx="862411" cy="7300849"/>
        </a:xfrm>
        <a:prstGeom prst="round2SameRect">
          <a:avLst/>
        </a:prstGeom>
        <a:solidFill>
          <a:srgbClr val="FF33CC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30480" rIns="30480" bIns="3048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4800" b="1" kern="1200" dirty="0">
            <a:latin typeface="KodchiangUPC" pitchFamily="18" charset="-34"/>
            <a:cs typeface="KodchiangUPC" pitchFamily="18" charset="-34"/>
          </a:endParaRPr>
        </a:p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Spearman Correlation</a:t>
          </a:r>
          <a:endParaRPr lang="th-TH" sz="4800" b="1" kern="1200" dirty="0">
            <a:latin typeface="KodchiangUPC" pitchFamily="18" charset="-34"/>
            <a:cs typeface="KodchiangUPC" pitchFamily="18" charset="-34"/>
          </a:endParaRPr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4000" kern="1200" dirty="0">
            <a:latin typeface="KodchiangUPC" pitchFamily="18" charset="-34"/>
            <a:cs typeface="KodchiangUPC" pitchFamily="18" charset="-34"/>
          </a:endParaRPr>
        </a:p>
      </dsp:txBody>
      <dsp:txXfrm rot="-5400000">
        <a:off x="928751" y="1229662"/>
        <a:ext cx="7258750" cy="778213"/>
      </dsp:txXfrm>
    </dsp:sp>
    <dsp:sp modelId="{F31C4CD4-8C2C-4A2C-81E2-DA7E6539C28D}">
      <dsp:nvSpPr>
        <dsp:cNvPr id="0" name=""/>
        <dsp:cNvSpPr/>
      </dsp:nvSpPr>
      <dsp:spPr>
        <a:xfrm rot="5400000">
          <a:off x="-199018" y="2567820"/>
          <a:ext cx="1326787" cy="928750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chemeClr val="tx1"/>
              </a:solidFill>
              <a:latin typeface="KodchiangUPC" pitchFamily="18" charset="-34"/>
              <a:cs typeface="KodchiangUPC" pitchFamily="18" charset="-34"/>
            </a:rPr>
            <a:t>3</a:t>
          </a:r>
          <a:endParaRPr lang="th-TH" sz="4000" b="1" kern="1200" dirty="0">
            <a:solidFill>
              <a:schemeClr val="tx1"/>
            </a:solidFill>
            <a:latin typeface="KodchiangUPC" pitchFamily="18" charset="-34"/>
            <a:cs typeface="KodchiangUPC" pitchFamily="18" charset="-34"/>
          </a:endParaRPr>
        </a:p>
      </dsp:txBody>
      <dsp:txXfrm rot="-5400000">
        <a:off x="1" y="2833176"/>
        <a:ext cx="928750" cy="398037"/>
      </dsp:txXfrm>
    </dsp:sp>
    <dsp:sp modelId="{8435C51B-550F-4125-88FD-F80B2064BBD5}">
      <dsp:nvSpPr>
        <dsp:cNvPr id="0" name=""/>
        <dsp:cNvSpPr/>
      </dsp:nvSpPr>
      <dsp:spPr>
        <a:xfrm rot="5400000">
          <a:off x="4147969" y="-850416"/>
          <a:ext cx="862411" cy="7300849"/>
        </a:xfrm>
        <a:prstGeom prst="round2SameRect">
          <a:avLst/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30480" rIns="30480" bIns="3048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4800" kern="1200" dirty="0">
            <a:latin typeface="KodchiangUPC" pitchFamily="18" charset="-34"/>
            <a:cs typeface="KodchiangUPC" pitchFamily="18" charset="-34"/>
          </a:endParaRPr>
        </a:p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Point </a:t>
          </a:r>
          <a:r>
            <a:rPr lang="en-US" sz="4800" b="1" kern="1200" dirty="0" err="1" smtClean="0">
              <a:latin typeface="KodchiangUPC" pitchFamily="18" charset="-34"/>
              <a:cs typeface="KodchiangUPC" pitchFamily="18" charset="-34"/>
            </a:rPr>
            <a:t>Biserial</a:t>
          </a: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 Correlation</a:t>
          </a:r>
          <a:endParaRPr lang="th-TH" sz="4800" kern="1200" dirty="0">
            <a:latin typeface="KodchiangUPC" pitchFamily="18" charset="-34"/>
            <a:cs typeface="KodchiangUPC" pitchFamily="18" charset="-34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1700" kern="1200" dirty="0"/>
        </a:p>
      </dsp:txBody>
      <dsp:txXfrm rot="-5400000">
        <a:off x="928751" y="2410901"/>
        <a:ext cx="7258750" cy="778213"/>
      </dsp:txXfrm>
    </dsp:sp>
    <dsp:sp modelId="{C76F1D4A-D0FF-49C8-9FFE-5B530F85BD4D}">
      <dsp:nvSpPr>
        <dsp:cNvPr id="0" name=""/>
        <dsp:cNvSpPr/>
      </dsp:nvSpPr>
      <dsp:spPr>
        <a:xfrm rot="5400000">
          <a:off x="-199018" y="3749059"/>
          <a:ext cx="1326787" cy="928750"/>
        </a:xfrm>
        <a:prstGeom prst="chevron">
          <a:avLst/>
        </a:prstGeom>
        <a:solidFill>
          <a:srgbClr val="CCFFFF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1"/>
              </a:solidFill>
            </a:rPr>
            <a:t>4</a:t>
          </a:r>
          <a:endParaRPr lang="th-TH" sz="2200" b="1" kern="1200" dirty="0">
            <a:solidFill>
              <a:schemeClr val="tx1"/>
            </a:solidFill>
          </a:endParaRPr>
        </a:p>
      </dsp:txBody>
      <dsp:txXfrm rot="-5400000">
        <a:off x="1" y="4014415"/>
        <a:ext cx="928750" cy="398037"/>
      </dsp:txXfrm>
    </dsp:sp>
    <dsp:sp modelId="{33BB92CE-7EA5-482E-ACF1-79CC39818903}">
      <dsp:nvSpPr>
        <dsp:cNvPr id="0" name=""/>
        <dsp:cNvSpPr/>
      </dsp:nvSpPr>
      <dsp:spPr>
        <a:xfrm rot="5400000">
          <a:off x="4147969" y="330822"/>
          <a:ext cx="862411" cy="7300849"/>
        </a:xfrm>
        <a:prstGeom prst="round2SameRect">
          <a:avLst/>
        </a:prstGeom>
        <a:solidFill>
          <a:srgbClr val="CCFFFF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376" tIns="30480" rIns="30480" bIns="3048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4800" kern="1200" dirty="0">
            <a:latin typeface="KodchiangUPC" pitchFamily="18" charset="-34"/>
            <a:cs typeface="KodchiangUPC" pitchFamily="18" charset="-34"/>
          </a:endParaRPr>
        </a:p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800" b="1" kern="1200" dirty="0" smtClean="0">
              <a:latin typeface="KodchiangUPC" pitchFamily="18" charset="-34"/>
              <a:cs typeface="KodchiangUPC" pitchFamily="18" charset="-34"/>
            </a:rPr>
            <a:t>Chi-square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1500" kern="1200" dirty="0"/>
        </a:p>
      </dsp:txBody>
      <dsp:txXfrm rot="-5400000">
        <a:off x="928751" y="3592140"/>
        <a:ext cx="7258750" cy="7782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EEDEBA3-CB2A-47D1-8A38-D3D375B656AD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EBAA54A-20CB-470A-B269-2191BB87AF7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987634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08EA8C-5CE3-436B-9051-572F688FD077}" type="slidenum">
              <a:rPr lang="en-US" smtClean="0">
                <a:cs typeface="Cordia New" pitchFamily="34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>
              <a:cs typeface="Cordia New" pitchFamily="34" charset="-34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55FA2-3060-4D47-B2AF-9F6DAFD881E7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5760F-3618-467D-AF0A-E0C5D9299FE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 userDrawn="1"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223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17749-C018-47AD-BDAF-087CD8CFFB54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B96B7-2A6B-43EE-93C2-D775930376B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790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8640F-4EB5-4C90-B386-A63D05C86E05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C1587-D8D4-43F3-9C76-154CAB34BBA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9330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412BE-5878-4978-8BEE-0BEDAB20AE8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3586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0736F-78F0-4416-88C8-9FD3417AC9F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3460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D5A25-6D03-4831-91A1-762A748F1A0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8887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50076-792B-4E4D-972C-BFCE71A3252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0363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7F1DB-0035-4C7F-876E-3F34C4E07B1F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B82CD-194F-402B-8104-6047D6A47D9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0215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52862-B920-4B36-8AAC-E8989AA9D92B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CB2AF-290F-49D4-A80D-DD159EB1DF8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72843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158F0-1F90-4A87-B491-E842AE96CF1A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E0859-8F99-408C-AAA4-F1ECD696F22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2644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90D81-0F47-46AB-9A20-295023A91F6C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0691E-D292-4D35-BF4A-FE6B61B240A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9088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E4A7F-F28F-4E17-8622-25BFE9526429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984DD-9E71-49F7-9E4A-03520838FBA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7038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45DE5-53AB-407C-8DF4-3D677EE2EEBB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AF7B1-B948-453B-AB8B-E4E370B5A15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2889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5EA33-2708-4CAB-ACC4-B1A37FC00665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4D490-4F50-4DB1-B04A-1D34F52AD3E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15087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294F6-F4B2-40EF-B1A2-84695DB70FB4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8D146-33B1-4699-8634-4E9A8FDC515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68349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title style</a:t>
            </a:r>
            <a:endParaRPr lang="th-TH" altLang="th-TH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th-TH" smtClean="0"/>
              <a:t>Click to edit Master text styles</a:t>
            </a:r>
          </a:p>
          <a:p>
            <a:pPr lvl="1"/>
            <a:r>
              <a:rPr lang="en-US" altLang="th-TH" smtClean="0"/>
              <a:t>Second level</a:t>
            </a:r>
          </a:p>
          <a:p>
            <a:pPr lvl="2"/>
            <a:r>
              <a:rPr lang="en-US" altLang="th-TH" smtClean="0"/>
              <a:t>Third level</a:t>
            </a:r>
          </a:p>
          <a:p>
            <a:pPr lvl="3"/>
            <a:r>
              <a:rPr lang="en-US" altLang="th-TH" smtClean="0"/>
              <a:t>Fourth level</a:t>
            </a:r>
          </a:p>
          <a:p>
            <a:pPr lvl="4"/>
            <a:r>
              <a:rPr lang="en-US" altLang="th-TH" smtClean="0"/>
              <a:t>Fifth level</a:t>
            </a:r>
            <a:endParaRPr lang="th-TH" alt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BCAACD-4A5D-44D6-875B-B1A193735139}" type="datetimeFigureOut">
              <a:rPr lang="th-TH"/>
              <a:pPr>
                <a:defRPr/>
              </a:pPr>
              <a:t>03/12/57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916F6F-0F91-42AD-B409-9730C68DE8E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 userDrawn="1"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Image" r:id="rId18" imgW="4825397" imgH="6984127" progId="Photoshop.Image.8">
                  <p:embed/>
                </p:oleObj>
              </mc:Choice>
              <mc:Fallback>
                <p:oleObj name="Image" r:id="rId18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  <p:sldLayoutId id="2147483851" r:id="rId14"/>
    <p:sldLayoutId id="2147483852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1.png"/><Relationship Id="rId4" Type="http://schemas.openxmlformats.org/officeDocument/2006/relationships/diagramLayout" Target="../diagrams/layout3.xml"/><Relationship Id="rId9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6.v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1.png"/><Relationship Id="rId4" Type="http://schemas.openxmlformats.org/officeDocument/2006/relationships/diagramLayout" Target="../diagrams/layout4.xml"/><Relationship Id="rId9" Type="http://schemas.openxmlformats.org/officeDocument/2006/relationships/oleObject" Target="../embeddings/oleObject1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notesSlide" Target="../notesSlides/notesSlide1.xml"/><Relationship Id="rId7" Type="http://schemas.openxmlformats.org/officeDocument/2006/relationships/diagramColors" Target="../diagrams/colors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10" Type="http://schemas.openxmlformats.org/officeDocument/2006/relationships/image" Target="../media/image1.png"/><Relationship Id="rId4" Type="http://schemas.openxmlformats.org/officeDocument/2006/relationships/diagramData" Target="../diagrams/data5.xml"/><Relationship Id="rId9" Type="http://schemas.openxmlformats.org/officeDocument/2006/relationships/oleObject" Target="../embeddings/oleObject20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2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22.bin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1.png"/><Relationship Id="rId5" Type="http://schemas.openxmlformats.org/officeDocument/2006/relationships/diagramLayout" Target="../diagrams/layout6.xml"/><Relationship Id="rId10" Type="http://schemas.openxmlformats.org/officeDocument/2006/relationships/oleObject" Target="../embeddings/oleObject23.bin"/><Relationship Id="rId4" Type="http://schemas.openxmlformats.org/officeDocument/2006/relationships/diagramData" Target="../diagrams/data6.xml"/><Relationship Id="rId9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.png"/><Relationship Id="rId4" Type="http://schemas.openxmlformats.org/officeDocument/2006/relationships/diagramLayout" Target="../diagrams/layout2.xml"/><Relationship Id="rId9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3"/>
          <p:cNvSpPr>
            <a:spLocks noChangeArrowheads="1" noChangeShapeType="1" noTextEdit="1"/>
          </p:cNvSpPr>
          <p:nvPr/>
        </p:nvSpPr>
        <p:spPr bwMode="auto">
          <a:xfrm>
            <a:off x="457200" y="762000"/>
            <a:ext cx="7931150" cy="52593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148"/>
              </a:avLst>
            </a:prstTxWarp>
          </a:bodyPr>
          <a:lstStyle/>
          <a:p>
            <a:pPr algn="ctr"/>
            <a:endParaRPr lang="th-TH" sz="3600" kern="10">
              <a:solidFill>
                <a:srgbClr val="000000"/>
              </a:solidFill>
              <a:latin typeface="Browallia New"/>
              <a:cs typeface="Browallia New"/>
            </a:endParaRPr>
          </a:p>
          <a:p>
            <a:pPr algn="ctr"/>
            <a:endParaRPr lang="th-TH" sz="3600" kern="10">
              <a:solidFill>
                <a:srgbClr val="000000"/>
              </a:solidFill>
              <a:latin typeface="Browallia New"/>
              <a:cs typeface="Browallia New"/>
            </a:endParaRPr>
          </a:p>
          <a:p>
            <a:pPr algn="ctr"/>
            <a:endParaRPr lang="th-TH" sz="3600" kern="10">
              <a:solidFill>
                <a:srgbClr val="000000"/>
              </a:solidFill>
              <a:latin typeface="Browallia New"/>
              <a:cs typeface="Browallia New"/>
            </a:endParaRPr>
          </a:p>
          <a:p>
            <a:pPr algn="ctr"/>
            <a:endParaRPr lang="th-TH" sz="3600" kern="10">
              <a:solidFill>
                <a:srgbClr val="000000"/>
              </a:solidFill>
              <a:latin typeface="Browallia New"/>
              <a:cs typeface="Browallia New"/>
            </a:endParaRPr>
          </a:p>
        </p:txBody>
      </p:sp>
      <p:sp>
        <p:nvSpPr>
          <p:cNvPr id="6147" name="WordArt 5"/>
          <p:cNvSpPr>
            <a:spLocks noChangeArrowheads="1" noChangeShapeType="1" noTextEdit="1"/>
          </p:cNvSpPr>
          <p:nvPr/>
        </p:nvSpPr>
        <p:spPr bwMode="auto">
          <a:xfrm>
            <a:off x="2590800" y="4800600"/>
            <a:ext cx="4419600" cy="8477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th-TH" sz="4800" kern="10">
              <a:solidFill>
                <a:srgbClr val="00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ngsanaUPC"/>
              <a:cs typeface="AngsanaUPC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7D384A-20E7-47EA-BA65-E849241BF4BE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684213" y="1398588"/>
            <a:ext cx="7913687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altLang="th-TH" sz="9600" b="1">
                <a:latin typeface="TH SarabunPSK" pitchFamily="34" charset="-34"/>
                <a:cs typeface="TH SarabunPSK" pitchFamily="34" charset="-34"/>
              </a:rPr>
              <a:t>สถิติที่ใช้ในงาน</a:t>
            </a:r>
            <a:br>
              <a:rPr lang="th-TH" altLang="th-TH" sz="9600" b="1"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9600" b="1">
                <a:latin typeface="TH SarabunPSK" pitchFamily="34" charset="-34"/>
                <a:cs typeface="TH SarabunPSK" pitchFamily="34" charset="-34"/>
              </a:rPr>
              <a:t>การวิจัยเชิงปริมาณ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984250" y="1371600"/>
            <a:ext cx="6753225" cy="1020763"/>
          </a:xfrm>
          <a:solidFill>
            <a:srgbClr val="FFFF00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KodchiangUPC" pitchFamily="18" charset="-34"/>
                <a:cs typeface="KodchiangUPC" pitchFamily="18" charset="-34"/>
              </a:rPr>
              <a:t>Independent </a:t>
            </a:r>
          </a:p>
        </p:txBody>
      </p:sp>
      <p:sp>
        <p:nvSpPr>
          <p:cNvPr id="1536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195388" y="2819400"/>
            <a:ext cx="6457950" cy="2628900"/>
          </a:xfrm>
          <a:solidFill>
            <a:schemeClr val="tx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th-TH" altLang="th-TH" sz="4800" b="1" smtClean="0">
                <a:solidFill>
                  <a:schemeClr val="bg1"/>
                </a:solidFill>
                <a:latin typeface="KodchiangUPC" pitchFamily="18" charset="-34"/>
                <a:cs typeface="KodchiangUPC" pitchFamily="18" charset="-34"/>
              </a:rPr>
              <a:t>ชาวไทย       </a:t>
            </a:r>
            <a:r>
              <a:rPr lang="en-US" altLang="th-TH" sz="4800" b="1" smtClean="0">
                <a:solidFill>
                  <a:schemeClr val="bg1"/>
                </a:solidFill>
                <a:latin typeface="KodchiangUPC" pitchFamily="18" charset="-34"/>
                <a:cs typeface="KodchiangUPC" pitchFamily="18" charset="-34"/>
              </a:rPr>
              <a:t>             X1          </a:t>
            </a:r>
          </a:p>
          <a:p>
            <a:pPr eaLnBrk="1" hangingPunct="1"/>
            <a:endParaRPr lang="en-US" altLang="th-TH" sz="4800" b="1" smtClean="0">
              <a:solidFill>
                <a:schemeClr val="bg1"/>
              </a:solidFill>
              <a:latin typeface="KodchiangUPC" pitchFamily="18" charset="-34"/>
              <a:cs typeface="KodchiangUPC" pitchFamily="18" charset="-34"/>
            </a:endParaRPr>
          </a:p>
          <a:p>
            <a:pPr eaLnBrk="1" hangingPunct="1">
              <a:buFontTx/>
              <a:buNone/>
            </a:pPr>
            <a:r>
              <a:rPr lang="th-TH" altLang="th-TH" sz="4800" b="1" smtClean="0">
                <a:solidFill>
                  <a:schemeClr val="bg1"/>
                </a:solidFill>
                <a:latin typeface="KodchiangUPC" pitchFamily="18" charset="-34"/>
                <a:cs typeface="KodchiangUPC" pitchFamily="18" charset="-34"/>
              </a:rPr>
              <a:t>ชาวต่างชาติ              </a:t>
            </a:r>
            <a:r>
              <a:rPr lang="en-US" altLang="th-TH" sz="4800" b="1" smtClean="0">
                <a:solidFill>
                  <a:schemeClr val="bg1"/>
                </a:solidFill>
                <a:latin typeface="KodchiangUPC" pitchFamily="18" charset="-34"/>
                <a:cs typeface="KodchiangUPC" pitchFamily="18" charset="-34"/>
              </a:rPr>
              <a:t> X2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th-TH" sz="4400" b="1" smtClean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15364" name="Text Box 25"/>
          <p:cNvSpPr txBox="1">
            <a:spLocks noChangeArrowheads="1"/>
          </p:cNvSpPr>
          <p:nvPr/>
        </p:nvSpPr>
        <p:spPr bwMode="auto">
          <a:xfrm>
            <a:off x="0" y="6143625"/>
            <a:ext cx="3962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89" tIns="47895" rIns="95789" bIns="47895">
            <a:spAutoFit/>
          </a:bodyPr>
          <a:lstStyle>
            <a:lvl1pPr defTabSz="957263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57263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57263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57263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57263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altLang="th-TH" sz="2400" b="1">
                <a:latin typeface="KodchiangUPC" pitchFamily="18" charset="-34"/>
                <a:cs typeface="KodchiangUPC" pitchFamily="18" charset="-34"/>
              </a:rPr>
              <a:t>รองศาสตราจารย์</a:t>
            </a:r>
            <a:r>
              <a:rPr lang="en-US" altLang="th-TH" sz="2400" b="1">
                <a:latin typeface="KodchiangUPC" pitchFamily="18" charset="-34"/>
                <a:cs typeface="KodchiangUPC" pitchFamily="18" charset="-34"/>
              </a:rPr>
              <a:t>.</a:t>
            </a:r>
            <a:r>
              <a:rPr lang="th-TH" altLang="th-TH" sz="2400" b="1">
                <a:latin typeface="KodchiangUPC" pitchFamily="18" charset="-34"/>
                <a:cs typeface="KodchiangUPC" pitchFamily="18" charset="-34"/>
              </a:rPr>
              <a:t> ดร</a:t>
            </a:r>
            <a:r>
              <a:rPr lang="en-US" altLang="th-TH" sz="2400" b="1">
                <a:latin typeface="KodchiangUPC" pitchFamily="18" charset="-34"/>
                <a:cs typeface="KodchiangUPC" pitchFamily="18" charset="-34"/>
              </a:rPr>
              <a:t>.</a:t>
            </a:r>
            <a:r>
              <a:rPr lang="th-TH" altLang="th-TH" sz="2400" b="1">
                <a:latin typeface="KodchiangUPC" pitchFamily="18" charset="-34"/>
                <a:cs typeface="KodchiangUPC" pitchFamily="18" charset="-34"/>
              </a:rPr>
              <a:t> บุญใจ ศรีสถิตย์นรากูร</a:t>
            </a:r>
            <a:endParaRPr lang="en-US" altLang="th-TH" sz="2400" b="1">
              <a:latin typeface="KodchiangUPC" pitchFamily="18" charset="-34"/>
              <a:cs typeface="KodchiangUPC" pitchFamily="18" charset="-34"/>
            </a:endParaRPr>
          </a:p>
        </p:txBody>
      </p:sp>
      <p:cxnSp>
        <p:nvCxnSpPr>
          <p:cNvPr id="15365" name="Straight Connector 5"/>
          <p:cNvCxnSpPr>
            <a:cxnSpLocks noChangeShapeType="1"/>
          </p:cNvCxnSpPr>
          <p:nvPr/>
        </p:nvCxnSpPr>
        <p:spPr bwMode="auto">
          <a:xfrm>
            <a:off x="5148263" y="2997200"/>
            <a:ext cx="211137" cy="1588"/>
          </a:xfrm>
          <a:prstGeom prst="line">
            <a:avLst/>
          </a:prstGeom>
          <a:noFill/>
          <a:ln w="571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6" name="Straight Connector 9"/>
          <p:cNvCxnSpPr>
            <a:cxnSpLocks noChangeShapeType="1"/>
          </p:cNvCxnSpPr>
          <p:nvPr/>
        </p:nvCxnSpPr>
        <p:spPr bwMode="auto">
          <a:xfrm>
            <a:off x="5076825" y="4724400"/>
            <a:ext cx="211138" cy="1588"/>
          </a:xfrm>
          <a:prstGeom prst="line">
            <a:avLst/>
          </a:prstGeom>
          <a:noFill/>
          <a:ln w="5715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altLang="th-TH" smtClean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8900" y="428625"/>
          <a:ext cx="8929688" cy="359727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37076"/>
                <a:gridCol w="1244301"/>
                <a:gridCol w="1463884"/>
                <a:gridCol w="1309392"/>
                <a:gridCol w="1643069"/>
                <a:gridCol w="1731966"/>
              </a:tblGrid>
              <a:tr h="1371842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 วัตถุ</a:t>
                      </a:r>
                    </a:p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ประสงค์</a:t>
                      </a:r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จำนวนกลุ่ม</a:t>
                      </a:r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Niramit AS" pitchFamily="2" charset="-34"/>
                          <a:cs typeface="TH Niramit AS" pitchFamily="2" charset="-34"/>
                        </a:rPr>
                        <a:t>จำนวน   ตัวแปร</a:t>
                      </a:r>
                      <a:endParaRPr lang="th-TH" sz="2800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Niramit AS" pitchFamily="2" charset="-34"/>
                          <a:cs typeface="TH Niramit AS" pitchFamily="2" charset="-34"/>
                        </a:rPr>
                        <a:t>ควบคุม   ตัวแปรแทรกซ้อน</a:t>
                      </a:r>
                      <a:endParaRPr lang="th-TH" sz="2800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latin typeface="TH Niramit AS" pitchFamily="2" charset="-34"/>
                          <a:cs typeface="TH Niramit AS" pitchFamily="2" charset="-34"/>
                        </a:rPr>
                        <a:t>เงื่อนไข</a:t>
                      </a:r>
                    </a:p>
                    <a:p>
                      <a:pPr algn="ctr"/>
                      <a:endParaRPr lang="th-TH" sz="2800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Niramit AS" pitchFamily="2" charset="-34"/>
                          <a:cs typeface="TH Niramit AS" pitchFamily="2" charset="-34"/>
                        </a:rPr>
                        <a:t>สถิติที่ใช้</a:t>
                      </a:r>
                      <a:endParaRPr lang="th-TH" sz="2800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</a:tr>
              <a:tr h="2225433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เปรียบเทียบความ</a:t>
                      </a:r>
                    </a:p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แตกต่างของค่าเฉลี่ย</a:t>
                      </a:r>
                    </a:p>
                    <a:p>
                      <a:pPr algn="ctr"/>
                      <a:endParaRPr lang="th-TH" sz="2800" b="1" i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2 </a:t>
                      </a:r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กลุ่ม</a:t>
                      </a:r>
                      <a:endParaRPr lang="en-US" sz="28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เป็นอิสระจากกัน</a:t>
                      </a:r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ตัวแปรตาม</a:t>
                      </a:r>
                    </a:p>
                    <a:p>
                      <a:pPr algn="ctr"/>
                      <a:r>
                        <a:rPr lang="en-US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1 </a:t>
                      </a:r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ตัวแปร</a:t>
                      </a:r>
                    </a:p>
                    <a:p>
                      <a:pPr algn="ctr"/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-</a:t>
                      </a:r>
                      <a:endParaRPr lang="th-TH" sz="2800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ตรงตามเงื่อนไขของสถิติพาราเม</a:t>
                      </a:r>
                      <a:r>
                        <a:rPr lang="th-TH" sz="2800" b="1" kern="1200" dirty="0" smtClean="0">
                          <a:solidFill>
                            <a:schemeClr val="dk1"/>
                          </a:solidFill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ตริกซ์</a:t>
                      </a:r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kern="1200" dirty="0" smtClean="0">
                          <a:solidFill>
                            <a:schemeClr val="dk1"/>
                          </a:solidFill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Two</a:t>
                      </a:r>
                      <a:r>
                        <a:rPr lang="en-US" sz="2800" b="1" kern="1200" baseline="0" dirty="0" smtClean="0">
                          <a:solidFill>
                            <a:schemeClr val="dk1"/>
                          </a:solidFill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 s</a:t>
                      </a:r>
                      <a:r>
                        <a:rPr lang="en-US" sz="2800" b="1" kern="1200" dirty="0" smtClean="0">
                          <a:solidFill>
                            <a:schemeClr val="dk1"/>
                          </a:solidFill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ample </a:t>
                      </a:r>
                    </a:p>
                    <a:p>
                      <a:pPr algn="l"/>
                      <a:r>
                        <a:rPr lang="en-US" sz="2800" b="1" kern="1200" baseline="0" dirty="0" smtClean="0">
                          <a:solidFill>
                            <a:schemeClr val="dk1"/>
                          </a:solidFill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I</a:t>
                      </a:r>
                      <a:r>
                        <a:rPr lang="en-US" sz="2800" b="1" kern="1200" dirty="0" smtClean="0">
                          <a:solidFill>
                            <a:schemeClr val="dk1"/>
                          </a:solidFill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ndependent t-test</a:t>
                      </a:r>
                      <a:endParaRPr lang="en-US" sz="2400" b="1" baseline="0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D5EBF1-D18C-4072-90F9-E310D500978A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6" name="Cloud Callout 5"/>
          <p:cNvSpPr/>
          <p:nvPr/>
        </p:nvSpPr>
        <p:spPr>
          <a:xfrm>
            <a:off x="1428750" y="4005263"/>
            <a:ext cx="7464425" cy="2638425"/>
          </a:xfrm>
          <a:prstGeom prst="cloudCallout">
            <a:avLst>
              <a:gd name="adj1" fmla="val -59471"/>
              <a:gd name="adj2" fmla="val -5154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b="1" dirty="0">
              <a:solidFill>
                <a:schemeClr val="tx1"/>
              </a:solidFill>
              <a:latin typeface="TH Niramit AS" pitchFamily="2" charset="-34"/>
              <a:cs typeface="TH Niramit AS" pitchFamily="2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เพื่อเปรียบเทียบความแตกต่างระหว่างเชาวน์ปัญญาระหว่างเพศชายและเพศหญิง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ระหว่างกลุ่มทดลองและกลุ่มควบคุม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b="1" dirty="0">
              <a:solidFill>
                <a:schemeClr val="tx1"/>
              </a:solidFill>
              <a:latin typeface="TH Niramit AS" pitchFamily="2" charset="-34"/>
              <a:cs typeface="TH Niramit AS" pitchFamily="2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th-TH" smtClean="0"/>
              <a:t>Levene’s test for equality variances </a:t>
            </a:r>
            <a:endParaRPr lang="th-TH" alt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428750"/>
            <a:ext cx="8858250" cy="5000625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เป็นสถิติทดสอบความแปรปรวนของข้อมูล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≥2 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ชุด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การพิจารณาว่าข้อมูล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2 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ชุด มีความแปรปรวนเท่ากัน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  (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  <a:sym typeface="Symbol"/>
              </a:rPr>
              <a:t></a:t>
            </a:r>
            <a:r>
              <a:rPr lang="en-US" sz="3600" b="1" baseline="-25000" dirty="0" smtClean="0">
                <a:latin typeface="TH Niramit AS" pitchFamily="2" charset="-34"/>
                <a:cs typeface="TH Niramit AS" pitchFamily="2" charset="-34"/>
              </a:rPr>
              <a:t>1</a:t>
            </a:r>
            <a:r>
              <a:rPr lang="en-US" sz="3600" b="1" baseline="30000" dirty="0" smtClean="0">
                <a:latin typeface="TH Niramit AS" pitchFamily="2" charset="-34"/>
                <a:cs typeface="TH Niramit AS" pitchFamily="2" charset="-34"/>
              </a:rPr>
              <a:t>2</a:t>
            </a:r>
            <a:r>
              <a:rPr lang="en-US" sz="3600" b="1" baseline="-25000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=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  <a:sym typeface="Symbol"/>
              </a:rPr>
              <a:t></a:t>
            </a:r>
            <a:r>
              <a:rPr lang="en-US" sz="3600" b="1" baseline="-25000" dirty="0" smtClean="0">
                <a:latin typeface="TH Niramit AS" pitchFamily="2" charset="-34"/>
                <a:cs typeface="TH Niramit AS" pitchFamily="2" charset="-34"/>
              </a:rPr>
              <a:t>2</a:t>
            </a:r>
            <a:r>
              <a:rPr lang="en-US" sz="3600" b="1" baseline="30000" dirty="0" smtClean="0">
                <a:latin typeface="TH Niramit AS" pitchFamily="2" charset="-34"/>
                <a:cs typeface="TH Niramit AS" pitchFamily="2" charset="-34"/>
              </a:rPr>
              <a:t>2</a:t>
            </a:r>
            <a:r>
              <a:rPr lang="en-US" sz="3600" b="1" baseline="-25000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) 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หรือข้อมูล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2 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ชุด มีความแปรปรวนไม่เท่ากัน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(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  <a:sym typeface="Symbol"/>
              </a:rPr>
              <a:t></a:t>
            </a:r>
            <a:r>
              <a:rPr lang="en-US" sz="3600" b="1" baseline="-25000" dirty="0" smtClean="0">
                <a:latin typeface="TH Niramit AS" pitchFamily="2" charset="-34"/>
                <a:cs typeface="TH Niramit AS" pitchFamily="2" charset="-34"/>
              </a:rPr>
              <a:t>1</a:t>
            </a:r>
            <a:r>
              <a:rPr lang="en-US" sz="3600" b="1" baseline="30000" dirty="0" smtClean="0">
                <a:latin typeface="TH Niramit AS" pitchFamily="2" charset="-34"/>
                <a:cs typeface="TH Niramit AS" pitchFamily="2" charset="-34"/>
              </a:rPr>
              <a:t>2</a:t>
            </a:r>
            <a:r>
              <a:rPr lang="en-US" sz="3600" b="1" baseline="-25000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  <a:sym typeface="Symbol"/>
              </a:rPr>
              <a:t>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  <a:sym typeface="Symbol"/>
              </a:rPr>
              <a:t></a:t>
            </a:r>
            <a:r>
              <a:rPr lang="en-US" sz="3600" b="1" baseline="-25000" dirty="0" smtClean="0">
                <a:latin typeface="TH Niramit AS" pitchFamily="2" charset="-34"/>
                <a:cs typeface="TH Niramit AS" pitchFamily="2" charset="-34"/>
              </a:rPr>
              <a:t>2</a:t>
            </a:r>
            <a:r>
              <a:rPr lang="en-US" sz="3600" b="1" baseline="30000" dirty="0" smtClean="0">
                <a:latin typeface="TH Niramit AS" pitchFamily="2" charset="-34"/>
                <a:cs typeface="TH Niramit AS" pitchFamily="2" charset="-34"/>
              </a:rPr>
              <a:t>2</a:t>
            </a:r>
            <a:r>
              <a:rPr lang="en-US" sz="3600" b="1" baseline="-25000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)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พิจารณาจากค่า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F</a:t>
            </a:r>
            <a:endParaRPr lang="th-TH" sz="3600" b="1" dirty="0" smtClean="0">
              <a:latin typeface="TH Niramit AS" pitchFamily="2" charset="-34"/>
              <a:cs typeface="TH Niramit AS" pitchFamily="2" charset="-34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ค่า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F 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ไม่มีนัยสำคัญทางสถิติ หมายความว่า ความแปรปรวนของข้อมูล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 2 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ชุด เท่ากัน ให้อ่านค่า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t 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บรรทัดที่ตรงกับ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Equal variance assumed  </a:t>
            </a:r>
            <a:endParaRPr lang="th-TH" sz="3600" b="1" dirty="0" smtClean="0">
              <a:latin typeface="TH Niramit AS" pitchFamily="2" charset="-34"/>
              <a:cs typeface="TH Niramit AS" pitchFamily="2" charset="-34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ค่า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F 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มีนัยสำคัญทางสถิติ หมายความว่า ความแปรปรวนของข้อมูล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 2 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ชุด ไม่เท่ากัน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  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ให้อ่านค่า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t 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บรรทัดที่ตรงกับ </a:t>
            </a:r>
            <a:r>
              <a:rPr lang="en-US" sz="3600" b="1" dirty="0" smtClean="0">
                <a:latin typeface="TH Niramit AS" pitchFamily="2" charset="-34"/>
                <a:cs typeface="TH Niramit AS" pitchFamily="2" charset="-34"/>
              </a:rPr>
              <a:t>Equal variance not assumed 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th-TH" sz="3600" b="1" dirty="0" smtClean="0">
              <a:latin typeface="TH Niramit AS" pitchFamily="2" charset="-34"/>
              <a:cs typeface="TH Niramit AS" pitchFamily="2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1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8" descr="j0336488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00411">
            <a:off x="7040563" y="992188"/>
            <a:ext cx="15271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Image" r:id="rId9" imgW="4825397" imgH="6984127" progId="Photoshop.Image.8">
                  <p:embed/>
                </p:oleObj>
              </mc:Choice>
              <mc:Fallback>
                <p:oleObj name="Image" r:id="rId9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11398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900" b="1" dirty="0" smtClean="0"/>
              <a:t>เงื่อนไขการใช้สถิติวิเคราะห์ความแปรปรวน</a:t>
            </a:r>
            <a:r>
              <a:rPr lang="th-TH" sz="4000" b="1" dirty="0" smtClean="0"/>
              <a:t/>
            </a:r>
            <a:br>
              <a:rPr lang="th-TH" sz="4000" b="1" dirty="0" smtClean="0"/>
            </a:br>
            <a:r>
              <a:rPr lang="en-US" sz="4000" b="1" dirty="0" smtClean="0"/>
              <a:t>	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219200"/>
            <a:ext cx="8591550" cy="4911725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marL="533400" indent="-5334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3600" b="1" dirty="0" smtClean="0">
                <a:cs typeface="AngsanaUPC" pitchFamily="18" charset="-34"/>
              </a:rPr>
              <a:t>1.	</a:t>
            </a:r>
            <a:r>
              <a:rPr lang="th-TH" sz="3600" b="1" dirty="0" smtClean="0">
                <a:cs typeface="AngsanaUPC" pitchFamily="18" charset="-34"/>
              </a:rPr>
              <a:t>ข้อมูลแจกแจงแบบโค้งปกติ </a:t>
            </a:r>
            <a:endParaRPr lang="en-US" sz="3600" b="1" dirty="0" smtClean="0">
              <a:cs typeface="AngsanaUPC" pitchFamily="18" charset="-34"/>
            </a:endParaRPr>
          </a:p>
          <a:p>
            <a:pPr marL="533400" indent="-5334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3600" b="1" dirty="0" smtClean="0">
                <a:cs typeface="AngsanaUPC" pitchFamily="18" charset="-34"/>
              </a:rPr>
              <a:t>2.	</a:t>
            </a:r>
            <a:r>
              <a:rPr lang="th-TH" sz="3600" b="1" dirty="0" smtClean="0">
                <a:cs typeface="AngsanaUPC" pitchFamily="18" charset="-34"/>
              </a:rPr>
              <a:t>ตัวแปรตามมีค่าต่อเนื่อง </a:t>
            </a:r>
            <a:endParaRPr lang="en-US" sz="3600" b="1" dirty="0" smtClean="0">
              <a:cs typeface="AngsanaUPC" pitchFamily="18" charset="-34"/>
            </a:endParaRPr>
          </a:p>
          <a:p>
            <a:pPr marL="533400" indent="-533400" eaLnBrk="1" fontAlgn="auto" hangingPunct="1">
              <a:spcAft>
                <a:spcPts val="0"/>
              </a:spcAft>
              <a:buFont typeface="Wingdings" pitchFamily="2" charset="2"/>
              <a:buAutoNum type="arabicPeriod" startAt="3"/>
              <a:defRPr/>
            </a:pPr>
            <a:r>
              <a:rPr lang="th-TH" sz="3600" b="1" dirty="0" smtClean="0">
                <a:cs typeface="AngsanaUPC" pitchFamily="18" charset="-34"/>
              </a:rPr>
              <a:t>ตัวแปรอิสระมีค่าในมาตรวัดนามมาตรา และมี </a:t>
            </a:r>
            <a:r>
              <a:rPr lang="en-US" sz="3600" b="1" dirty="0" smtClean="0">
                <a:cs typeface="AngsanaUPC" pitchFamily="18" charset="-34"/>
              </a:rPr>
              <a:t>2 </a:t>
            </a:r>
            <a:r>
              <a:rPr lang="th-TH" sz="3600" b="1" dirty="0" smtClean="0">
                <a:cs typeface="AngsanaUPC" pitchFamily="18" charset="-34"/>
              </a:rPr>
              <a:t>ระดับ</a:t>
            </a:r>
          </a:p>
          <a:p>
            <a:pPr marL="533400" indent="-5334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3600" b="1" dirty="0" smtClean="0">
                <a:cs typeface="AngsanaUPC" pitchFamily="18" charset="-34"/>
              </a:rPr>
              <a:t>    ขึ้นไป เช่น ตัวแปรศาสนามี </a:t>
            </a:r>
            <a:r>
              <a:rPr lang="en-US" sz="3600" b="1" dirty="0" smtClean="0">
                <a:cs typeface="AngsanaUPC" pitchFamily="18" charset="-34"/>
              </a:rPr>
              <a:t>3 </a:t>
            </a:r>
            <a:r>
              <a:rPr lang="th-TH" sz="3600" b="1" dirty="0" smtClean="0">
                <a:cs typeface="AngsanaUPC" pitchFamily="18" charset="-34"/>
              </a:rPr>
              <a:t>ระดับ ได้แก่ ศาสนาพุทธ ศาสนาคริสต์ และศาสนาอิสลาม เป็นต้น</a:t>
            </a:r>
            <a:endParaRPr lang="en-US" sz="3600" b="1" dirty="0" smtClean="0">
              <a:cs typeface="AngsanaUPC" pitchFamily="18" charset="-34"/>
            </a:endParaRPr>
          </a:p>
          <a:p>
            <a:pPr marL="533400" indent="-5334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3600" b="1" dirty="0" smtClean="0">
                <a:cs typeface="AngsanaUPC" pitchFamily="18" charset="-34"/>
              </a:rPr>
              <a:t>4.	</a:t>
            </a:r>
            <a:r>
              <a:rPr lang="th-TH" sz="3600" b="1" dirty="0" smtClean="0">
                <a:cs typeface="AngsanaUPC" pitchFamily="18" charset="-34"/>
              </a:rPr>
              <a:t>กลุ่มตัวอย่างใช้วิธีการสุ่มตัวอย่างโดยใช้หลักความน่าจะเป็น </a:t>
            </a:r>
            <a:endParaRPr lang="en-US" sz="3600" b="1" dirty="0" smtClean="0">
              <a:cs typeface="AngsanaUPC" pitchFamily="18" charset="-34"/>
            </a:endParaRPr>
          </a:p>
          <a:p>
            <a:pPr marL="533400" indent="-53340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3600" b="1" dirty="0" smtClean="0">
                <a:cs typeface="AngsanaUPC" pitchFamily="18" charset="-34"/>
              </a:rPr>
              <a:t>5.	</a:t>
            </a:r>
            <a:r>
              <a:rPr lang="th-TH" sz="3600" b="1" u="sng" dirty="0" smtClean="0">
                <a:cs typeface="AngsanaUPC" pitchFamily="18" charset="-34"/>
              </a:rPr>
              <a:t>ความแปรปรวนของประชากรแต่ละกลุ่มต้องเท่ากัน</a:t>
            </a:r>
            <a:r>
              <a:rPr lang="th-TH" sz="2800" u="sng" dirty="0" smtClean="0"/>
              <a:t> </a:t>
            </a:r>
            <a:endParaRPr lang="en-US" sz="2800" u="sng" dirty="0" smtClean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altLang="th-TH" b="1" smtClean="0">
                <a:solidFill>
                  <a:srgbClr val="3333CC"/>
                </a:solidFill>
                <a:latin typeface="TH Niramit AS" pitchFamily="2" charset="-34"/>
                <a:cs typeface="TH Niramit AS" pitchFamily="2" charset="-34"/>
              </a:rPr>
              <a:t>ประเภทการวิเคราะห์ความแปรปรวน</a:t>
            </a:r>
            <a:endParaRPr lang="th-TH" altLang="th-TH" smtClean="0">
              <a:latin typeface="TH Niramit AS" pitchFamily="2" charset="-34"/>
              <a:cs typeface="TH Niramit AS" pitchFamily="2" charset="-34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</p:nvPr>
        </p:nvGraphicFramePr>
        <p:xfrm>
          <a:off x="857224" y="1285860"/>
          <a:ext cx="7858151" cy="4840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 descr="j0336488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41168">
            <a:off x="6958013" y="1182688"/>
            <a:ext cx="15271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Image" r:id="rId9" imgW="4825397" imgH="6984127" progId="Photoshop.Image.8">
                  <p:embed/>
                </p:oleObj>
              </mc:Choice>
              <mc:Fallback>
                <p:oleObj name="Image" r:id="rId9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th-TH" altLang="th-TH" b="1" smtClean="0">
                <a:latin typeface="TH Niramit AS" pitchFamily="2" charset="-34"/>
                <a:cs typeface="TH Niramit AS" pitchFamily="2" charset="-34"/>
              </a:rPr>
              <a:t>การเปรียบเทียบพหุ </a:t>
            </a:r>
            <a:r>
              <a:rPr lang="en-US" altLang="th-TH" b="1" smtClean="0">
                <a:latin typeface="TH Niramit AS" pitchFamily="2" charset="-34"/>
                <a:cs typeface="TH Niramit AS" pitchFamily="2" charset="-34"/>
              </a:rPr>
              <a:t>(Multiple Comparison)</a:t>
            </a:r>
            <a:endParaRPr lang="th-TH" altLang="th-TH" smtClean="0"/>
          </a:p>
        </p:txBody>
      </p:sp>
      <p:sp>
        <p:nvSpPr>
          <p:cNvPr id="21507" name="Content Placeholder 2"/>
          <p:cNvSpPr>
            <a:spLocks noGrp="1"/>
          </p:cNvSpPr>
          <p:nvPr>
            <p:ph sz="half" idx="1"/>
          </p:nvPr>
        </p:nvSpPr>
        <p:spPr>
          <a:xfrm>
            <a:off x="285750" y="1857375"/>
            <a:ext cx="8472488" cy="4525963"/>
          </a:xfrm>
        </p:spPr>
        <p:txBody>
          <a:bodyPr/>
          <a:lstStyle/>
          <a:p>
            <a:pPr eaLnBrk="1" hangingPunct="1"/>
            <a:r>
              <a:rPr lang="th-TH" altLang="th-TH" sz="4400" b="1" smtClean="0">
                <a:latin typeface="TH Niramit AS" pitchFamily="2" charset="-34"/>
                <a:cs typeface="TH Niramit AS" pitchFamily="2" charset="-34"/>
              </a:rPr>
              <a:t>เมื่อผลการวิเคราะห์พบว่า มีค่าเฉลี่ยอย่างน้อย </a:t>
            </a:r>
            <a:r>
              <a:rPr lang="en-US" altLang="th-TH" sz="4400" b="1" smtClean="0">
                <a:latin typeface="TH Niramit AS" pitchFamily="2" charset="-34"/>
                <a:cs typeface="TH Niramit AS" pitchFamily="2" charset="-34"/>
              </a:rPr>
              <a:t>1 </a:t>
            </a:r>
            <a:r>
              <a:rPr lang="th-TH" altLang="th-TH" sz="4400" b="1" smtClean="0">
                <a:latin typeface="TH Niramit AS" pitchFamily="2" charset="-34"/>
                <a:cs typeface="TH Niramit AS" pitchFamily="2" charset="-34"/>
              </a:rPr>
              <a:t>คู่ ที่แตกต่างจากค่าเฉลี่ยกลุ่มอื่น ๆ ต้องวิเคราะห์ว่าค่าเฉลี่ยของคู่ใดบ้างที่แตกต่างกัน โดยเปรียบเทียบพหุ </a:t>
            </a:r>
            <a:r>
              <a:rPr lang="en-US" altLang="th-TH" sz="4400" b="1" smtClean="0">
                <a:latin typeface="TH Niramit AS" pitchFamily="2" charset="-34"/>
                <a:cs typeface="TH Niramit AS" pitchFamily="2" charset="-34"/>
              </a:rPr>
              <a:t>(Multiple comparison)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sz="half" idx="1"/>
          </p:nvPr>
        </p:nvSpPr>
        <p:spPr>
          <a:xfrm>
            <a:off x="301625" y="304800"/>
            <a:ext cx="8232775" cy="5794375"/>
          </a:xfrm>
        </p:spPr>
        <p:txBody>
          <a:bodyPr/>
          <a:lstStyle/>
          <a:p>
            <a:pPr eaLnBrk="1" hangingPunct="1"/>
            <a:r>
              <a:rPr lang="en-US" altLang="th-TH" sz="40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Newman-keuls Test, Turkey’s HSD </a:t>
            </a:r>
            <a:r>
              <a:rPr lang="th-TH" altLang="th-TH" sz="40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และ </a:t>
            </a:r>
            <a:r>
              <a:rPr lang="en-US" altLang="th-TH" sz="40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Duncan’s </a:t>
            </a:r>
            <a:r>
              <a:rPr lang="th-TH" altLang="th-TH" sz="40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เหมาะสำหรับในกรณีที่ขนาดตัวอย่างในแต่ละกลุ่มเท่ากัน และสัมประสิทธิ์ของค่าเฉลี่ยระหว่างคู่ที่ทดสอบมีค่าเป็นเลขจำนวนเต็ม </a:t>
            </a:r>
            <a:r>
              <a:rPr lang="en-US" altLang="th-TH" sz="40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(Pairwise)</a:t>
            </a:r>
          </a:p>
          <a:p>
            <a:pPr eaLnBrk="1" hangingPunct="1"/>
            <a:r>
              <a:rPr lang="en-US" altLang="th-TH" sz="40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LSD </a:t>
            </a:r>
            <a:r>
              <a:rPr lang="th-TH" altLang="th-TH" sz="40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เหมาะสำหรับในกรณีที่ขนาดตัวอย่างในแต่ละกลุ่มไม่เท่ากันและสัมประสิทธิ์ของค่าเฉลี่ยระหว่างคู่ที่ทดสอบมีค่าเป็นเลขจำนวนเต็ม </a:t>
            </a:r>
            <a:r>
              <a:rPr lang="en-US" altLang="th-TH" sz="40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(Pariwise)</a:t>
            </a:r>
          </a:p>
          <a:p>
            <a:pPr eaLnBrk="1" hangingPunct="1"/>
            <a:endParaRPr lang="th-TH" altLang="th-TH" smtClean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2"/>
          <p:cNvSpPr>
            <a:spLocks noGrp="1"/>
          </p:cNvSpPr>
          <p:nvPr>
            <p:ph sz="half" idx="1"/>
          </p:nvPr>
        </p:nvSpPr>
        <p:spPr>
          <a:xfrm>
            <a:off x="301625" y="381000"/>
            <a:ext cx="8308975" cy="5718175"/>
          </a:xfrm>
        </p:spPr>
        <p:txBody>
          <a:bodyPr/>
          <a:lstStyle/>
          <a:p>
            <a:pPr eaLnBrk="1" hangingPunct="1"/>
            <a:r>
              <a:rPr lang="en-US" altLang="th-TH" sz="36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   Scheffe’ </a:t>
            </a:r>
            <a:r>
              <a:rPr lang="th-TH" altLang="th-TH" sz="36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ใช้ได้ทั้งในกรณีที่ขนาดตัวอย่างในแต่ละกลุ่มเท่ากันหรือไม่เท่ากัน และสัมประสิทธิ์ของค่าเฉลี่ยระหว่างคู่ที่ทดสอบมีค่าเป็นเลขจำนวนเต็ม </a:t>
            </a:r>
            <a:r>
              <a:rPr lang="en-US" altLang="th-TH" sz="36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(Pairwise) </a:t>
            </a:r>
            <a:r>
              <a:rPr lang="th-TH" altLang="th-TH" sz="36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และเป็นเลขเศษส่วน </a:t>
            </a:r>
            <a:r>
              <a:rPr lang="en-US" altLang="th-TH" sz="36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(Complex)</a:t>
            </a:r>
          </a:p>
          <a:p>
            <a:pPr eaLnBrk="1" hangingPunct="1"/>
            <a:r>
              <a:rPr lang="en-US" altLang="th-TH" sz="36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 Bonferroni</a:t>
            </a:r>
            <a:r>
              <a:rPr lang="th-TH" altLang="th-TH" sz="36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  ใช้ได้ทั้งในกรณีที่ขนาดตัวอย่างในแต่ละกลุ่มเท่ากันหรือไม่เท่ากัน และสัมประสิทธิ์ของค่าเฉลี่ยระหว่างคู่ที่ทดสอบมีค่าเป็นเลขจำนวนเต็ม </a:t>
            </a:r>
            <a:r>
              <a:rPr lang="en-US" altLang="th-TH" sz="36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(Pairwise)</a:t>
            </a:r>
            <a:r>
              <a:rPr lang="th-TH" altLang="th-TH" sz="36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 เป็นวิธีที่ช่วยลดโอกาสเกิดความคลาดเคลื่อนแบบที่ </a:t>
            </a:r>
            <a:r>
              <a:rPr lang="en-US" altLang="th-TH" sz="3600" b="1" smtClean="0">
                <a:solidFill>
                  <a:srgbClr val="000000"/>
                </a:solidFill>
                <a:latin typeface="TH Niramit AS" pitchFamily="2" charset="-34"/>
                <a:cs typeface="TH Niramit AS" pitchFamily="2" charset="-34"/>
              </a:rPr>
              <a:t>1 (Type I Error)</a:t>
            </a:r>
          </a:p>
          <a:p>
            <a:pPr eaLnBrk="1" hangingPunct="1"/>
            <a:r>
              <a:rPr lang="th-TH" altLang="th-TH" smtClean="0"/>
              <a:t>	</a:t>
            </a:r>
            <a:endParaRPr lang="en-US" altLang="th-TH" smtClean="0"/>
          </a:p>
          <a:p>
            <a:pPr eaLnBrk="1" hangingPunct="1"/>
            <a:endParaRPr lang="th-TH" altLang="th-TH" smtClean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6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3333CC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KodchiangUPC" pitchFamily="18" charset="-34"/>
                <a:ea typeface="+mj-cs"/>
                <a:cs typeface="KodchiangUPC" pitchFamily="18" charset="-34"/>
              </a:rPr>
              <a:t/>
            </a:r>
            <a:br>
              <a:rPr lang="th-TH" sz="6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3333CC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KodchiangUPC" pitchFamily="18" charset="-34"/>
                <a:ea typeface="+mj-cs"/>
                <a:cs typeface="KodchiangUPC" pitchFamily="18" charset="-34"/>
              </a:rPr>
            </a:br>
            <a:r>
              <a:rPr lang="th-TH" sz="6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3333CC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KodchiangUPC" pitchFamily="18" charset="-34"/>
                <a:ea typeface="+mj-cs"/>
                <a:cs typeface="KodchiangUPC" pitchFamily="18" charset="-34"/>
              </a:rPr>
              <a:t>สถิติวิเคราะห์ความสัมพันธ์ระหว่างตัวแปร </a:t>
            </a:r>
            <a:r>
              <a:rPr lang="th-TH" sz="6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3333CC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j-cs"/>
                <a:ea typeface="+mj-cs"/>
              </a:rPr>
              <a:t/>
            </a:r>
            <a:br>
              <a:rPr lang="th-TH" sz="6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3333CC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j-cs"/>
                <a:ea typeface="+mj-cs"/>
              </a:rPr>
            </a:br>
            <a:endParaRPr lang="en-US" sz="5900" b="1" dirty="0" smtClean="0">
              <a:latin typeface="Angsana New" pitchFamily="18" charset="-34"/>
            </a:endParaRPr>
          </a:p>
        </p:txBody>
      </p:sp>
      <p:graphicFrame>
        <p:nvGraphicFramePr>
          <p:cNvPr id="5" name="Content Placeholder 6"/>
          <p:cNvGraphicFramePr>
            <a:graphicFrameLocks/>
          </p:cNvGraphicFramePr>
          <p:nvPr/>
        </p:nvGraphicFramePr>
        <p:xfrm>
          <a:off x="533400" y="1447800"/>
          <a:ext cx="8206154" cy="4803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818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57263">
              <a:defRPr/>
            </a:pPr>
            <a:fld id="{3791F1BC-B693-4A1F-9CC3-F8C543A7F085}" type="slidenum">
              <a:rPr lang="en-US"/>
              <a:pPr defTabSz="957263">
                <a:defRPr/>
              </a:pPr>
              <a:t>19</a:t>
            </a:fld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2743200" y="5638800"/>
            <a:ext cx="5791200" cy="8302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Image" r:id="rId9" imgW="4825397" imgH="6984127" progId="Photoshop.Image.8">
                  <p:embed/>
                </p:oleObj>
              </mc:Choice>
              <mc:Fallback>
                <p:oleObj name="Image" r:id="rId9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323850" y="1916113"/>
            <a:ext cx="8820150" cy="4830762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th-TH" altLang="th-TH" sz="4000" b="1" smtClean="0">
                <a:latin typeface="KodchiangUPC" pitchFamily="18" charset="-34"/>
                <a:cs typeface="KodchiangUPC" pitchFamily="18" charset="-34"/>
              </a:rPr>
              <a:t>ความหมายและประเภทสถิติอ้างอิง</a:t>
            </a:r>
          </a:p>
          <a:p>
            <a:pPr marL="342900" lvl="1" indent="-342900">
              <a:buFontTx/>
              <a:buChar char="•"/>
            </a:pPr>
            <a:r>
              <a:rPr lang="th-TH" altLang="th-TH" sz="4000" b="1" smtClean="0">
                <a:latin typeface="KodchiangUPC" pitchFamily="18" charset="-34"/>
                <a:cs typeface="KodchiangUPC" pitchFamily="18" charset="-34"/>
              </a:rPr>
              <a:t>ความแตกต่างระหว่างสถิติพาราเมตริกซ์และสถิตินันพาราเมตริกซ์</a:t>
            </a:r>
          </a:p>
          <a:p>
            <a:pPr marL="342900" lvl="1" indent="-342900">
              <a:buFontTx/>
              <a:buChar char="•"/>
            </a:pPr>
            <a:r>
              <a:rPr lang="th-TH" altLang="th-TH" sz="4000" b="1" smtClean="0">
                <a:latin typeface="KodchiangUPC" pitchFamily="18" charset="-34"/>
                <a:cs typeface="KodchiangUPC" pitchFamily="18" charset="-34"/>
              </a:rPr>
              <a:t>สถิติและหลักการเลือกใช้สถิติความแตกต่างของค่าเฉลี่ย</a:t>
            </a:r>
          </a:p>
          <a:p>
            <a:pPr marL="342900" lvl="1" indent="-342900">
              <a:buFontTx/>
              <a:buChar char="•"/>
            </a:pPr>
            <a:r>
              <a:rPr lang="th-TH" altLang="th-TH" sz="4000" b="1" smtClean="0">
                <a:latin typeface="KodchiangUPC" pitchFamily="18" charset="-34"/>
                <a:cs typeface="KodchiangUPC" pitchFamily="18" charset="-34"/>
              </a:rPr>
              <a:t>สถิติและหลักการเลือกใช้สถิติวิเคราะห์ความสัมพันธ์ระหว่างตัวแปร </a:t>
            </a:r>
            <a:r>
              <a:rPr lang="en-US" altLang="th-TH" sz="4000" b="1" smtClean="0">
                <a:latin typeface="KodchiangUPC" pitchFamily="18" charset="-34"/>
                <a:cs typeface="KodchiangUPC" pitchFamily="18" charset="-34"/>
              </a:rPr>
              <a:t>2 </a:t>
            </a:r>
            <a:r>
              <a:rPr lang="th-TH" altLang="th-TH" sz="4000" b="1" smtClean="0">
                <a:latin typeface="KodchiangUPC" pitchFamily="18" charset="-34"/>
                <a:cs typeface="KodchiangUPC" pitchFamily="18" charset="-34"/>
              </a:rPr>
              <a:t>ตัวแปร</a:t>
            </a:r>
          </a:p>
          <a:p>
            <a:pPr marL="342900" lvl="1" indent="-342900">
              <a:buFontTx/>
              <a:buChar char="•"/>
            </a:pPr>
            <a:endParaRPr lang="th-TH" altLang="th-TH" smtClean="0"/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1676400" y="381000"/>
            <a:ext cx="6019800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altLang="th-TH" sz="8000" b="1" baseline="-25000">
                <a:latin typeface="KodchiangUPC" pitchFamily="18" charset="-34"/>
                <a:cs typeface="KodchiangUPC" pitchFamily="18" charset="-34"/>
              </a:rPr>
              <a:t>หัวข้อบรรยาย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th-TH" b="1" smtClean="0">
                <a:solidFill>
                  <a:srgbClr val="000000"/>
                </a:solidFill>
              </a:rPr>
              <a:t>Simple Correlation</a:t>
            </a:r>
          </a:p>
        </p:txBody>
      </p:sp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1125538" y="1828800"/>
            <a:ext cx="1828800" cy="646113"/>
          </a:xfrm>
          <a:prstGeom prst="rect">
            <a:avLst/>
          </a:prstGeom>
          <a:gradFill rotWithShape="1">
            <a:gsLst>
              <a:gs pos="0">
                <a:srgbClr val="FF006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>
                <a:solidFill>
                  <a:srgbClr val="000000"/>
                </a:solidFill>
                <a:latin typeface="+mn-lt"/>
                <a:cs typeface="+mn-cs"/>
              </a:rPr>
              <a:t>X1</a:t>
            </a: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1125538" y="2743200"/>
            <a:ext cx="1828800" cy="646113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>
                <a:solidFill>
                  <a:srgbClr val="000000"/>
                </a:solidFill>
                <a:latin typeface="+mn-lt"/>
                <a:cs typeface="+mn-cs"/>
              </a:rPr>
              <a:t>X2</a:t>
            </a: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1125538" y="3581400"/>
            <a:ext cx="1828800" cy="646113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>
                <a:solidFill>
                  <a:srgbClr val="000000"/>
                </a:solidFill>
                <a:latin typeface="+mn-lt"/>
                <a:cs typeface="+mn-cs"/>
              </a:rPr>
              <a:t>X3</a:t>
            </a:r>
          </a:p>
        </p:txBody>
      </p:sp>
      <p:sp>
        <p:nvSpPr>
          <p:cNvPr id="685062" name="Text Box 6"/>
          <p:cNvSpPr txBox="1">
            <a:spLocks noChangeArrowheads="1"/>
          </p:cNvSpPr>
          <p:nvPr/>
        </p:nvSpPr>
        <p:spPr bwMode="auto">
          <a:xfrm>
            <a:off x="1125538" y="4495800"/>
            <a:ext cx="1828800" cy="64611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dirty="0">
                <a:latin typeface="+mn-lt"/>
                <a:cs typeface="+mn-cs"/>
              </a:rPr>
              <a:t>X4</a:t>
            </a: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4876800" y="2743200"/>
            <a:ext cx="1617663" cy="1477963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4000">
                <a:latin typeface="+mn-lt"/>
                <a:cs typeface="+mn-cs"/>
              </a:rPr>
              <a:t>Y</a:t>
            </a:r>
          </a:p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>
            <a:off x="2954338" y="2133600"/>
            <a:ext cx="1898650" cy="1066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2954338" y="3048000"/>
            <a:ext cx="1898650" cy="304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 flipV="1">
            <a:off x="2954338" y="3581400"/>
            <a:ext cx="1898650" cy="381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 flipV="1">
            <a:off x="2954338" y="3810000"/>
            <a:ext cx="1898650" cy="10668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2743200" y="5638800"/>
            <a:ext cx="5791200" cy="8302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th-TH" b="1" smtClean="0">
                <a:solidFill>
                  <a:srgbClr val="000000"/>
                </a:solidFill>
              </a:rPr>
              <a:t>Multiple Correlation</a:t>
            </a:r>
          </a:p>
        </p:txBody>
      </p:sp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1125538" y="1828800"/>
            <a:ext cx="1828800" cy="646113"/>
          </a:xfrm>
          <a:prstGeom prst="rect">
            <a:avLst/>
          </a:prstGeom>
          <a:gradFill rotWithShape="1">
            <a:gsLst>
              <a:gs pos="0">
                <a:srgbClr val="FF006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>
                <a:solidFill>
                  <a:srgbClr val="000000"/>
                </a:solidFill>
                <a:latin typeface="+mn-lt"/>
                <a:cs typeface="+mn-cs"/>
              </a:rPr>
              <a:t>X1</a:t>
            </a:r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1125538" y="2743200"/>
            <a:ext cx="1828800" cy="646113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>
                <a:solidFill>
                  <a:srgbClr val="000000"/>
                </a:solidFill>
                <a:latin typeface="+mn-lt"/>
                <a:cs typeface="+mn-cs"/>
              </a:rPr>
              <a:t>X2</a:t>
            </a: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1125538" y="3581400"/>
            <a:ext cx="1828800" cy="646113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>
                <a:solidFill>
                  <a:srgbClr val="000000"/>
                </a:solidFill>
                <a:latin typeface="+mn-lt"/>
                <a:cs typeface="+mn-cs"/>
              </a:rPr>
              <a:t>X3</a:t>
            </a: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1125538" y="4495800"/>
            <a:ext cx="1828800" cy="64611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>
                <a:solidFill>
                  <a:srgbClr val="000000"/>
                </a:solidFill>
                <a:latin typeface="+mn-lt"/>
                <a:cs typeface="+mn-cs"/>
              </a:rPr>
              <a:t>X4</a:t>
            </a: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4800600" y="2819400"/>
            <a:ext cx="1617663" cy="1384300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>
                <a:latin typeface="+mn-lt"/>
                <a:cs typeface="+mn-cs"/>
              </a:rPr>
              <a:t>Y</a:t>
            </a:r>
          </a:p>
          <a:p>
            <a:pPr algn="ctr" defTabSz="957263"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2954338" y="2133600"/>
            <a:ext cx="4921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2954338" y="3048000"/>
            <a:ext cx="4921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>
            <a:off x="2954338" y="3886200"/>
            <a:ext cx="4921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>
            <a:off x="2954338" y="4800600"/>
            <a:ext cx="4921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>
            <a:off x="3446463" y="2133600"/>
            <a:ext cx="0" cy="2743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6637" name="Line 13"/>
          <p:cNvSpPr>
            <a:spLocks noChangeShapeType="1"/>
          </p:cNvSpPr>
          <p:nvPr/>
        </p:nvSpPr>
        <p:spPr bwMode="auto">
          <a:xfrm>
            <a:off x="3446463" y="3505200"/>
            <a:ext cx="1336675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2743200" y="5638800"/>
            <a:ext cx="5791200" cy="8302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533400" y="1066801"/>
          <a:ext cx="8229600" cy="4883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7651" name="Title 3"/>
          <p:cNvGrpSpPr>
            <a:grpSpLocks noGrp="1"/>
          </p:cNvGrpSpPr>
          <p:nvPr/>
        </p:nvGrpSpPr>
        <p:grpSpPr bwMode="auto">
          <a:xfrm>
            <a:off x="1428750" y="0"/>
            <a:ext cx="7381875" cy="1511300"/>
            <a:chOff x="391791" y="-61315"/>
            <a:chExt cx="7749162" cy="2027027"/>
          </a:xfrm>
        </p:grpSpPr>
        <p:sp>
          <p:nvSpPr>
            <p:cNvPr id="5" name="Rounded Rectangle 4"/>
            <p:cNvSpPr/>
            <p:nvPr/>
          </p:nvSpPr>
          <p:spPr>
            <a:xfrm>
              <a:off x="391791" y="16519"/>
              <a:ext cx="7699169" cy="1148603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478448" y="-61315"/>
              <a:ext cx="7662505" cy="20270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17742" tIns="0" rIns="217742" bIns="0" spcCol="1270" anchor="ctr"/>
            <a:lstStyle/>
            <a:p>
              <a:pPr algn="ctr" defTabSz="2400300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en-US" sz="4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KodchiangUPC" pitchFamily="18" charset="-34"/>
                  <a:cs typeface="KodchiangUPC" pitchFamily="18" charset="-34"/>
                </a:rPr>
                <a:t>Simple Correlation</a:t>
              </a:r>
              <a:endParaRPr lang="th-TH" sz="44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algn="ctr" defTabSz="2400300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endParaRPr lang="th-TH" sz="3600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endParaRPr>
            </a:p>
          </p:txBody>
        </p:sp>
      </p:grpSp>
      <p:pic>
        <p:nvPicPr>
          <p:cNvPr id="8" name="Picture 18" descr="j0336488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95934">
            <a:off x="260350" y="1011238"/>
            <a:ext cx="10080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Image" r:id="rId10" imgW="4825397" imgH="6984127" progId="Photoshop.Image.8">
                  <p:embed/>
                </p:oleObj>
              </mc:Choice>
              <mc:Fallback>
                <p:oleObj name="Image" r:id="rId10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5638800"/>
            <a:ext cx="5791200" cy="8302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>
              <a:latin typeface="+mn-lt"/>
              <a:cs typeface="+mn-cs"/>
            </a:endParaRPr>
          </a:p>
        </p:txBody>
      </p:sp>
      <p:graphicFrame>
        <p:nvGraphicFramePr>
          <p:cNvPr id="409628" name="Group 28"/>
          <p:cNvGraphicFramePr>
            <a:graphicFrameLocks noGrp="1"/>
          </p:cNvGraphicFramePr>
          <p:nvPr>
            <p:ph idx="1"/>
          </p:nvPr>
        </p:nvGraphicFramePr>
        <p:xfrm>
          <a:off x="609600" y="304800"/>
          <a:ext cx="7924800" cy="6537407"/>
        </p:xfrm>
        <a:graphic>
          <a:graphicData uri="http://schemas.openxmlformats.org/drawingml/2006/table">
            <a:tbl>
              <a:tblPr/>
              <a:tblGrid>
                <a:gridCol w="2286000"/>
                <a:gridCol w="2057400"/>
                <a:gridCol w="3581400"/>
              </a:tblGrid>
              <a:tr h="45717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ตัวแปรต้น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ตัวแปรตาม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สถิติ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1788" algn="l"/>
                          <a:tab pos="800100" algn="l"/>
                          <a:tab pos="1562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 ค่าต่อเนื่อง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EucrosiaUPC" pitchFamily="18" charset="-34"/>
                        <a:buChar char="•"/>
                        <a:tabLst>
                          <a:tab pos="331788" algn="l"/>
                          <a:tab pos="800100" algn="l"/>
                          <a:tab pos="1562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ช่วงมาตรา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EucrosiaUPC" pitchFamily="18" charset="-34"/>
                        <a:buChar char="•"/>
                        <a:tabLst>
                          <a:tab pos="331788" algn="l"/>
                          <a:tab pos="800100" algn="l"/>
                          <a:tab pos="1562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อัตราส่วนมาตรา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  <a:tab pos="183515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 ค่าต่อเนื่อง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EucrosiaUPC" pitchFamily="18" charset="-34"/>
                        <a:buChar char="•"/>
                        <a:tabLst>
                          <a:tab pos="571500" algn="l"/>
                          <a:tab pos="800100" algn="l"/>
                          <a:tab pos="183515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ช่วงมาตรา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EucrosiaUPC" pitchFamily="18" charset="-34"/>
                        <a:buChar char="•"/>
                        <a:tabLst>
                          <a:tab pos="571500" algn="l"/>
                          <a:tab pos="800100" algn="l"/>
                          <a:tab pos="183515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อัตราส่วนมาตรา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สหสัมพันธ์เพียร์สัน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odchiangUPC" pitchFamily="18" charset="-34"/>
                        <a:cs typeface="KodchiangUPC" pitchFamily="18" charset="-34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 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-ทราบทิศทาง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 -ทราบระดับความสัมพันธ์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2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1788" algn="l"/>
                          <a:tab pos="465138" algn="l"/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 ค่าไม่ต่อเนื่อง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EucrosiaUPC" pitchFamily="18" charset="-34"/>
                        <a:buChar char="•"/>
                        <a:tabLst>
                          <a:tab pos="331788" algn="l"/>
                          <a:tab pos="465138" algn="l"/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อันดับมาตรา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 ค่าไม่ต่อเนื่อง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EucrosiaUPC" pitchFamily="18" charset="-34"/>
                        <a:buChar char="•"/>
                        <a:tabLst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อันดับมาตรา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</a:t>
                      </a:r>
                      <a:r>
                        <a:rPr kumimoji="0" lang="th-TH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สหสัมพันธ์สเปียร์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แมน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-ทราบทิศทาง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, 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ทราบระดับความสัมพันธ์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1788" algn="l"/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ค่าไม่ต่อเนื่อง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1788" algn="l"/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  นามมาตรา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2 </a:t>
                      </a: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ระดับ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65138" algn="l"/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ค่าต่อเนื่อง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EucrosiaUPC" pitchFamily="18" charset="-34"/>
                        <a:buChar char="•"/>
                        <a:tabLst>
                          <a:tab pos="465138" algn="l"/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ช่วงมาตรา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EucrosiaUPC" pitchFamily="18" charset="-34"/>
                        <a:buChar char="•"/>
                        <a:tabLst>
                          <a:tab pos="465138" algn="l"/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อัตราส่วนมาตรา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สหสัมพันธ์</a:t>
                      </a:r>
                      <a:r>
                        <a:rPr kumimoji="0" lang="th-TH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พอยท์ไบซีเรียล</a:t>
                      </a:r>
                      <a:endParaRPr kumimoji="0" lang="th-TH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odchiangUPC" pitchFamily="18" charset="-34"/>
                        <a:cs typeface="KodchiangUPC" pitchFamily="18" charset="-34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-ทราบทิศทาง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-ทราบระดับความสัมพันธ์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987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1788" algn="l"/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ค่าไม่ต่อเนื่อง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EucrosiaUPC" pitchFamily="18" charset="-34"/>
                        <a:buChar char="•"/>
                        <a:tabLst>
                          <a:tab pos="331788" algn="l"/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นามมาตรา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1788" algn="l"/>
                          <a:tab pos="571500" algn="l"/>
                          <a:tab pos="800100" algn="l"/>
                          <a:tab pos="1739900" algn="l"/>
                        </a:tabLst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odchiangUPC" pitchFamily="18" charset="-34"/>
                        <a:cs typeface="KodchiangUPC" pitchFamily="18" charset="-34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65138" algn="l"/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ค่าไม่ต่อเนื่อง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EucrosiaUPC" pitchFamily="18" charset="-34"/>
                        <a:buChar char="•"/>
                        <a:tabLst>
                          <a:tab pos="465138" algn="l"/>
                          <a:tab pos="571500" algn="l"/>
                          <a:tab pos="800100" algn="l"/>
                          <a:tab pos="17399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นามมาตรา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65138" algn="l"/>
                          <a:tab pos="571500" algn="l"/>
                          <a:tab pos="800100" algn="l"/>
                          <a:tab pos="1739900" algn="l"/>
                        </a:tabLst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odchiangUPC" pitchFamily="18" charset="-34"/>
                        <a:cs typeface="KodchiangUPC" pitchFamily="18" charset="-34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</a:t>
                      </a:r>
                      <a:r>
                        <a:rPr kumimoji="0" lang="th-TH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ไคสแควร์</a:t>
                      </a:r>
                      <a:endParaRPr kumimoji="0" lang="th-TH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odchiangUPC" pitchFamily="18" charset="-34"/>
                        <a:cs typeface="KodchiangUPC" pitchFamily="18" charset="-34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- ไม่ทราบทิศทาง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KodchiangUPC" pitchFamily="18" charset="-34"/>
                          <a:cs typeface="KodchiangUPC" pitchFamily="18" charset="-34"/>
                        </a:rPr>
                        <a:t>   -ไม่ทราบระดับความสัมพันธ์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lang="th-TH" sz="2800" b="1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KodchiangUPC" pitchFamily="18" charset="-34"/>
                        </a:rPr>
                        <a:t>ต้องการทราบระดับ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KodchiangUPC" pitchFamily="18" charset="-34"/>
                        </a:rPr>
                        <a:t>ความสัมพันธ์</a:t>
                      </a:r>
                      <a:endParaRPr lang="en-US" sz="2800" b="1" dirty="0" smtClean="0">
                        <a:solidFill>
                          <a:srgbClr val="000000"/>
                        </a:solidFill>
                        <a:effectLst/>
                        <a:latin typeface="TH Niramit AS" pitchFamily="2" charset="-34"/>
                        <a:cs typeface="KodchiangUPC" pitchFamily="18" charset="-34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KodchiangUPC" pitchFamily="18" charset="-34"/>
                        </a:rPr>
                        <a:t> </a:t>
                      </a: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KodchiangUPC" pitchFamily="18" charset="-34"/>
                        </a:rPr>
                        <a:t>Phi Coefficient</a:t>
                      </a:r>
                      <a:r>
                        <a:rPr lang="th-TH" sz="2800" b="1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KodchiangUPC" pitchFamily="18" charset="-34"/>
                        </a:rPr>
                        <a:t>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571500" algn="l"/>
                          <a:tab pos="800100" algn="l"/>
                        </a:tabLst>
                      </a:pPr>
                      <a:r>
                        <a:rPr lang="th-TH" sz="2800" b="1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KodchiangUPC" pitchFamily="18" charset="-34"/>
                        </a:rPr>
                        <a:t> </a:t>
                      </a: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H Niramit AS" pitchFamily="2" charset="-34"/>
                          <a:cs typeface="KodchiangUPC" pitchFamily="18" charset="-34"/>
                        </a:rPr>
                        <a:t>Cramer’s V </a:t>
                      </a:r>
                      <a:endParaRPr kumimoji="0" lang="th-TH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KodchiangUPC" pitchFamily="18" charset="-34"/>
                        <a:cs typeface="KodchiangUPC" pitchFamily="18" charset="-34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th-TH" smtClean="0"/>
          </a:p>
        </p:txBody>
      </p:sp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2743200" y="533400"/>
            <a:ext cx="4191000" cy="514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>
                <a:solidFill>
                  <a:srgbClr val="3333CC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สถิติอ้างอิง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683568" y="1196752"/>
          <a:ext cx="7910513" cy="5847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Image" r:id="rId8" imgW="4825397" imgH="6984127" progId="Photoshop.Image.8">
                  <p:embed/>
                </p:oleObj>
              </mc:Choice>
              <mc:Fallback>
                <p:oleObj name="Image" r:id="rId8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1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8" descr="j0336488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9221">
            <a:off x="827881" y="1053307"/>
            <a:ext cx="15271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Image" r:id="rId9" imgW="4825397" imgH="6984127" progId="Photoshop.Image.8">
                  <p:embed/>
                </p:oleObj>
              </mc:Choice>
              <mc:Fallback>
                <p:oleObj name="Image" r:id="rId9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latin typeface="TH Niramit AS" pitchFamily="2" charset="-34"/>
                <a:cs typeface="TH Niramit AS" pitchFamily="2" charset="-34"/>
              </a:rPr>
              <a:t>เงื่อนไขการใช้สถิติทดสอบค่าที </a:t>
            </a:r>
            <a:r>
              <a:rPr lang="en-US" b="1" dirty="0" smtClean="0">
                <a:latin typeface="TH Niramit AS" pitchFamily="2" charset="-34"/>
                <a:cs typeface="TH Niramit AS" pitchFamily="2" charset="-34"/>
              </a:rPr>
              <a:t/>
            </a:r>
            <a:br>
              <a:rPr lang="en-US" b="1" dirty="0" smtClean="0">
                <a:latin typeface="TH Niramit AS" pitchFamily="2" charset="-34"/>
                <a:cs typeface="TH Niramit AS" pitchFamily="2" charset="-34"/>
              </a:rPr>
            </a:br>
            <a:endParaRPr lang="th-TH" b="1" dirty="0" smtClean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500063" y="1000125"/>
            <a:ext cx="8643937" cy="4525963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n-US" altLang="th-TH" sz="3600" b="1" smtClean="0">
                <a:latin typeface="TH Niramit AS" pitchFamily="2" charset="-34"/>
                <a:cs typeface="TH Niramit AS" pitchFamily="2" charset="-34"/>
              </a:rPr>
              <a:t>1.	 </a:t>
            </a:r>
            <a:r>
              <a:rPr lang="th-TH" altLang="th-TH" sz="3600" b="1" smtClean="0">
                <a:latin typeface="TH Niramit AS" pitchFamily="2" charset="-34"/>
                <a:cs typeface="TH Niramit AS" pitchFamily="2" charset="-34"/>
              </a:rPr>
              <a:t>ข้อมูลแจกแจงแบบโค้งปกติ </a:t>
            </a:r>
            <a:r>
              <a:rPr lang="en-US" altLang="th-TH" sz="3600" b="1" smtClean="0">
                <a:latin typeface="TH Niramit AS" pitchFamily="2" charset="-34"/>
                <a:cs typeface="TH Niramit AS" pitchFamily="2" charset="-34"/>
              </a:rPr>
              <a:t>(Normal Distribution)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th-TH" sz="3600" b="1" smtClean="0">
                <a:latin typeface="TH Niramit AS" pitchFamily="2" charset="-34"/>
                <a:cs typeface="TH Niramit AS" pitchFamily="2" charset="-34"/>
              </a:rPr>
              <a:t>2.	</a:t>
            </a:r>
            <a:r>
              <a:rPr lang="th-TH" altLang="th-TH" sz="3600" b="1" smtClean="0">
                <a:latin typeface="TH Niramit AS" pitchFamily="2" charset="-34"/>
                <a:cs typeface="TH Niramit AS" pitchFamily="2" charset="-34"/>
              </a:rPr>
              <a:t> ตัวแปรตามมีค่าต่อเนื่อง </a:t>
            </a:r>
            <a:endParaRPr lang="en-US" altLang="th-TH" sz="3600" b="1" smtClean="0">
              <a:latin typeface="TH Niramit AS" pitchFamily="2" charset="-34"/>
              <a:cs typeface="TH Niramit AS" pitchFamily="2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th-TH" sz="3600" b="1" smtClean="0">
                <a:latin typeface="TH Niramit AS" pitchFamily="2" charset="-34"/>
                <a:cs typeface="TH Niramit AS" pitchFamily="2" charset="-34"/>
              </a:rPr>
              <a:t>3.	</a:t>
            </a:r>
            <a:r>
              <a:rPr lang="th-TH" altLang="th-TH" sz="3600" b="1" smtClean="0">
                <a:latin typeface="TH Niramit AS" pitchFamily="2" charset="-34"/>
                <a:cs typeface="TH Niramit AS" pitchFamily="2" charset="-34"/>
              </a:rPr>
              <a:t>กลุ่มตัวอย่างได้จากการสุ่มโดยใช้หลักการความน่าจะเป็น </a:t>
            </a:r>
            <a:endParaRPr lang="en-US" altLang="th-TH" sz="3600" b="1" smtClean="0">
              <a:latin typeface="TH Niramit AS" pitchFamily="2" charset="-34"/>
              <a:cs typeface="TH Niramit AS" pitchFamily="2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th-TH" sz="3600" b="1" smtClean="0">
                <a:latin typeface="TH Niramit AS" pitchFamily="2" charset="-34"/>
                <a:cs typeface="TH Niramit AS" pitchFamily="2" charset="-34"/>
              </a:rPr>
              <a:t>4.	</a:t>
            </a:r>
            <a:r>
              <a:rPr lang="th-TH" altLang="th-TH" sz="3600" b="1" smtClean="0">
                <a:latin typeface="TH Niramit AS" pitchFamily="2" charset="-34"/>
                <a:cs typeface="TH Niramit AS" pitchFamily="2" charset="-34"/>
              </a:rPr>
              <a:t>ขนาดตัวอย่างไม่เล็กมาก ซึ่งขนาดตัวอย่างไม่ควรน้อยกว่า </a:t>
            </a:r>
            <a:r>
              <a:rPr lang="en-US" altLang="th-TH" sz="3600" b="1" smtClean="0">
                <a:latin typeface="TH Niramit AS" pitchFamily="2" charset="-34"/>
                <a:cs typeface="TH Niramit AS" pitchFamily="2" charset="-34"/>
              </a:rPr>
              <a:t>30 </a:t>
            </a:r>
            <a:r>
              <a:rPr lang="th-TH" altLang="th-TH" sz="3600" b="1" smtClean="0">
                <a:latin typeface="TH Niramit AS" pitchFamily="2" charset="-34"/>
                <a:cs typeface="TH Niramit AS" pitchFamily="2" charset="-34"/>
              </a:rPr>
              <a:t>คน</a:t>
            </a:r>
            <a:endParaRPr lang="en-US" altLang="th-TH" sz="3600" b="1" smtClean="0">
              <a:latin typeface="TH Niramit AS" pitchFamily="2" charset="-34"/>
              <a:cs typeface="TH Niramit AS" pitchFamily="2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altLang="th-TH" sz="3600" b="1" smtClean="0">
                <a:latin typeface="TH Niramit AS" pitchFamily="2" charset="-34"/>
                <a:cs typeface="TH Niramit AS" pitchFamily="2" charset="-34"/>
              </a:rPr>
              <a:t>5. </a:t>
            </a:r>
            <a:r>
              <a:rPr lang="th-TH" altLang="th-TH" sz="3600" b="1" smtClean="0">
                <a:latin typeface="TH Niramit AS" pitchFamily="2" charset="-34"/>
                <a:cs typeface="TH Niramit AS" pitchFamily="2" charset="-34"/>
              </a:rPr>
              <a:t>ขนาดตัวอย่างในแต่ละกลุ่มควรมีขนาดเท่ากันหรือไม่ต่างกันมากนัก</a:t>
            </a:r>
            <a:endParaRPr lang="en-US" altLang="th-TH" sz="3600" b="1" smtClean="0">
              <a:latin typeface="TH Niramit AS" pitchFamily="2" charset="-34"/>
              <a:cs typeface="TH Niramit AS" pitchFamily="2" charset="-34"/>
            </a:endParaRPr>
          </a:p>
          <a:p>
            <a:pPr eaLnBrk="1" hangingPunct="1"/>
            <a:endParaRPr lang="en-US" altLang="th-TH" smtClean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altLang="th-TH" smtClean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8900" y="428625"/>
          <a:ext cx="8929687" cy="359727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37076"/>
                <a:gridCol w="1244301"/>
                <a:gridCol w="1463884"/>
                <a:gridCol w="1463884"/>
                <a:gridCol w="1732261"/>
                <a:gridCol w="1488281"/>
              </a:tblGrid>
              <a:tr h="1371842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 วัตถุ</a:t>
                      </a:r>
                    </a:p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ประสงค์</a:t>
                      </a:r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จำนวนกลุ่ม</a:t>
                      </a:r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Niramit AS" pitchFamily="2" charset="-34"/>
                          <a:cs typeface="TH Niramit AS" pitchFamily="2" charset="-34"/>
                        </a:rPr>
                        <a:t>จำนวน   ตัวแปร</a:t>
                      </a:r>
                      <a:endParaRPr lang="th-TH" sz="2800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Niramit AS" pitchFamily="2" charset="-34"/>
                          <a:cs typeface="TH Niramit AS" pitchFamily="2" charset="-34"/>
                        </a:rPr>
                        <a:t>ควบคุม   ตัวแปรแทรกซ้อน</a:t>
                      </a:r>
                      <a:endParaRPr lang="th-TH" sz="2800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latin typeface="TH Niramit AS" pitchFamily="2" charset="-34"/>
                          <a:cs typeface="TH Niramit AS" pitchFamily="2" charset="-34"/>
                        </a:rPr>
                        <a:t>เงื่อนไข</a:t>
                      </a:r>
                    </a:p>
                    <a:p>
                      <a:pPr algn="ctr"/>
                      <a:endParaRPr lang="th-TH" sz="2800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Niramit AS" pitchFamily="2" charset="-34"/>
                          <a:cs typeface="TH Niramit AS" pitchFamily="2" charset="-34"/>
                        </a:rPr>
                        <a:t>สถิติที่ใช้</a:t>
                      </a:r>
                      <a:endParaRPr lang="th-TH" sz="2800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</a:tr>
              <a:tr h="2225433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เปรียบเทียบความ</a:t>
                      </a:r>
                    </a:p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แตกต่างของค่าเฉลี่ย</a:t>
                      </a:r>
                    </a:p>
                    <a:p>
                      <a:pPr algn="ctr"/>
                      <a:endParaRPr lang="th-TH" sz="2800" b="1" i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1 </a:t>
                      </a:r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กลุ่ม</a:t>
                      </a:r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ตัวแปรตาม</a:t>
                      </a:r>
                    </a:p>
                    <a:p>
                      <a:pPr algn="ctr"/>
                      <a:r>
                        <a:rPr lang="en-US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1 </a:t>
                      </a:r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ตัวแปร</a:t>
                      </a:r>
                    </a:p>
                    <a:p>
                      <a:pPr algn="ctr"/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-</a:t>
                      </a:r>
                      <a:endParaRPr lang="th-TH" sz="2800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ตรงตามเงื่อนไขของสถิติพาราเม</a:t>
                      </a:r>
                      <a:r>
                        <a:rPr lang="th-TH" sz="2800" b="1" kern="1200" dirty="0" smtClean="0">
                          <a:solidFill>
                            <a:schemeClr val="dk1"/>
                          </a:solidFill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ตริกซ์</a:t>
                      </a:r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One Sample t-test</a:t>
                      </a:r>
                      <a:endParaRPr lang="en-US" sz="2400" b="1" baseline="0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42C416-2AF8-4B69-B9AB-7D6693FA8D07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6" name="Cloud Callout 5"/>
          <p:cNvSpPr/>
          <p:nvPr/>
        </p:nvSpPr>
        <p:spPr>
          <a:xfrm>
            <a:off x="1428750" y="4357688"/>
            <a:ext cx="6072188" cy="2286000"/>
          </a:xfrm>
          <a:prstGeom prst="cloudCallout">
            <a:avLst>
              <a:gd name="adj1" fmla="val -59471"/>
              <a:gd name="adj2" fmla="val -5154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เพื่อเปรียบเทียบความแตกต่างระหว่างเชาวน์ปัญญาของกลุ่มตัวอย่างกับค่ามาตรฐาน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altLang="th-TH" smtClean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8900" y="428625"/>
          <a:ext cx="8929688" cy="359727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37076"/>
                <a:gridCol w="1244301"/>
                <a:gridCol w="1463884"/>
                <a:gridCol w="1309392"/>
                <a:gridCol w="1643069"/>
                <a:gridCol w="1731966"/>
              </a:tblGrid>
              <a:tr h="1371842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 วัตถุ</a:t>
                      </a:r>
                    </a:p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ประสงค์</a:t>
                      </a:r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จำนวนกลุ่ม</a:t>
                      </a:r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Niramit AS" pitchFamily="2" charset="-34"/>
                          <a:cs typeface="TH Niramit AS" pitchFamily="2" charset="-34"/>
                        </a:rPr>
                        <a:t>จำนวน   ตัวแปร</a:t>
                      </a:r>
                      <a:endParaRPr lang="th-TH" sz="2800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Niramit AS" pitchFamily="2" charset="-34"/>
                          <a:cs typeface="TH Niramit AS" pitchFamily="2" charset="-34"/>
                        </a:rPr>
                        <a:t>ควบคุม   ตัวแปรแทรกซ้อน</a:t>
                      </a:r>
                      <a:endParaRPr lang="th-TH" sz="2800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>
                          <a:latin typeface="TH Niramit AS" pitchFamily="2" charset="-34"/>
                          <a:cs typeface="TH Niramit AS" pitchFamily="2" charset="-34"/>
                        </a:rPr>
                        <a:t>เงื่อนไข</a:t>
                      </a:r>
                    </a:p>
                    <a:p>
                      <a:pPr algn="ctr"/>
                      <a:endParaRPr lang="th-TH" sz="2800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H Niramit AS" pitchFamily="2" charset="-34"/>
                          <a:cs typeface="TH Niramit AS" pitchFamily="2" charset="-34"/>
                        </a:rPr>
                        <a:t>สถิติที่ใช้</a:t>
                      </a:r>
                      <a:endParaRPr lang="th-TH" sz="2800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</a:tr>
              <a:tr h="2225433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เปรียบเทียบความ</a:t>
                      </a:r>
                    </a:p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แตกต่างของค่าเฉลี่ย</a:t>
                      </a:r>
                    </a:p>
                    <a:p>
                      <a:pPr algn="ctr"/>
                      <a:endParaRPr lang="th-TH" sz="2800" b="1" i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2 </a:t>
                      </a:r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กลุ่ม</a:t>
                      </a:r>
                      <a:endParaRPr lang="en-US" sz="28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สัมพันธ์กัน</a:t>
                      </a:r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ตัวแปรตาม</a:t>
                      </a:r>
                    </a:p>
                    <a:p>
                      <a:pPr algn="ctr"/>
                      <a:r>
                        <a:rPr lang="en-US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1 </a:t>
                      </a:r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ตัวแปร</a:t>
                      </a:r>
                    </a:p>
                    <a:p>
                      <a:pPr algn="ctr"/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-</a:t>
                      </a:r>
                      <a:endParaRPr lang="th-TH" sz="2800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ตรงตามเงื่อนไขของสถิติพาราเม</a:t>
                      </a:r>
                      <a:r>
                        <a:rPr lang="th-TH" sz="2800" b="1" kern="1200" dirty="0" smtClean="0">
                          <a:solidFill>
                            <a:schemeClr val="dk1"/>
                          </a:solidFill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ตริกซ์</a:t>
                      </a:r>
                      <a:endParaRPr lang="th-TH" sz="2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kern="1200" dirty="0" smtClean="0">
                          <a:solidFill>
                            <a:schemeClr val="dk1"/>
                          </a:solidFill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Paired</a:t>
                      </a:r>
                      <a:r>
                        <a:rPr lang="en-US" sz="2800" b="1" kern="1200" baseline="0" dirty="0" smtClean="0">
                          <a:solidFill>
                            <a:schemeClr val="dk1"/>
                          </a:solidFill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 sample       </a:t>
                      </a:r>
                      <a:r>
                        <a:rPr lang="en-US" sz="2800" b="1" kern="1200" dirty="0" smtClean="0">
                          <a:solidFill>
                            <a:schemeClr val="dk1"/>
                          </a:solidFill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t-test</a:t>
                      </a:r>
                      <a:endParaRPr lang="en-US" sz="2400" b="1" baseline="0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T="45728" marB="45728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2E94A-F813-4F63-83F0-F053CB5AE223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6" name="Cloud Callout 5"/>
          <p:cNvSpPr/>
          <p:nvPr/>
        </p:nvSpPr>
        <p:spPr>
          <a:xfrm>
            <a:off x="1428750" y="4357688"/>
            <a:ext cx="6072188" cy="2286000"/>
          </a:xfrm>
          <a:prstGeom prst="cloudCallout">
            <a:avLst>
              <a:gd name="adj1" fmla="val -59471"/>
              <a:gd name="adj2" fmla="val -5154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เพื่อเปรียบเทียบความแตกต่างระหว่างก่อนและหลังการให้สิ่งทดลอง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endParaRPr lang="en-US" altLang="th-TH" smtClean="0"/>
          </a:p>
        </p:txBody>
      </p:sp>
      <p:pic>
        <p:nvPicPr>
          <p:cNvPr id="13315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41438"/>
            <a:ext cx="9525000" cy="3505200"/>
          </a:xfrm>
          <a:noFill/>
        </p:spPr>
      </p:pic>
      <p:sp>
        <p:nvSpPr>
          <p:cNvPr id="1331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th-TH" altLang="th-TH" smtClean="0"/>
          </a:p>
        </p:txBody>
      </p:sp>
      <p:sp>
        <p:nvSpPr>
          <p:cNvPr id="1331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endParaRPr lang="th-TH" altLang="th-TH" smtClean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1357313"/>
            <a:ext cx="7072313" cy="1020762"/>
          </a:xfrm>
          <a:solidFill>
            <a:srgbClr val="FFFF00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KodchiangUPC" pitchFamily="18" charset="-34"/>
                <a:cs typeface="KodchiangUPC" pitchFamily="18" charset="-34"/>
              </a:rPr>
              <a:t>Independent  VS  Dependent</a:t>
            </a:r>
          </a:p>
        </p:txBody>
      </p:sp>
      <p:sp>
        <p:nvSpPr>
          <p:cNvPr id="4301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57250" y="2857500"/>
            <a:ext cx="7143750" cy="1951038"/>
          </a:xfrm>
          <a:solidFill>
            <a:schemeClr val="tx1"/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E             R     O1         X           O2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b="1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b="1" dirty="0" smtClean="0">
                <a:solidFill>
                  <a:schemeClr val="bg1"/>
                </a:solidFill>
              </a:rPr>
              <a:t> C             R     O3         -           O4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sz="4400" b="1" dirty="0" smtClean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14340" name="Text Box 25"/>
          <p:cNvSpPr txBox="1">
            <a:spLocks noChangeArrowheads="1"/>
          </p:cNvSpPr>
          <p:nvPr/>
        </p:nvSpPr>
        <p:spPr bwMode="auto">
          <a:xfrm>
            <a:off x="0" y="6143625"/>
            <a:ext cx="39624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89" tIns="47895" rIns="95789" bIns="47895">
            <a:spAutoFit/>
          </a:bodyPr>
          <a:lstStyle>
            <a:lvl1pPr defTabSz="957263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57263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57263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57263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57263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altLang="th-TH" sz="2400" b="1">
                <a:latin typeface="KodchiangUPC" pitchFamily="18" charset="-34"/>
                <a:cs typeface="KodchiangUPC" pitchFamily="18" charset="-34"/>
              </a:rPr>
              <a:t>รองศาสตราจารย์</a:t>
            </a:r>
            <a:r>
              <a:rPr lang="en-US" altLang="th-TH" sz="2400" b="1">
                <a:latin typeface="KodchiangUPC" pitchFamily="18" charset="-34"/>
                <a:cs typeface="KodchiangUPC" pitchFamily="18" charset="-34"/>
              </a:rPr>
              <a:t>.</a:t>
            </a:r>
            <a:r>
              <a:rPr lang="th-TH" altLang="th-TH" sz="2400" b="1">
                <a:latin typeface="KodchiangUPC" pitchFamily="18" charset="-34"/>
                <a:cs typeface="KodchiangUPC" pitchFamily="18" charset="-34"/>
              </a:rPr>
              <a:t> ดร</a:t>
            </a:r>
            <a:r>
              <a:rPr lang="en-US" altLang="th-TH" sz="2400" b="1">
                <a:latin typeface="KodchiangUPC" pitchFamily="18" charset="-34"/>
                <a:cs typeface="KodchiangUPC" pitchFamily="18" charset="-34"/>
              </a:rPr>
              <a:t>.</a:t>
            </a:r>
            <a:r>
              <a:rPr lang="th-TH" altLang="th-TH" sz="2400" b="1">
                <a:latin typeface="KodchiangUPC" pitchFamily="18" charset="-34"/>
                <a:cs typeface="KodchiangUPC" pitchFamily="18" charset="-34"/>
              </a:rPr>
              <a:t> บุญใจ ศรีสถิตย์นรากูร</a:t>
            </a:r>
            <a:endParaRPr lang="en-US" altLang="th-TH" sz="2400" b="1">
              <a:latin typeface="KodchiangUPC" pitchFamily="18" charset="-34"/>
              <a:cs typeface="KodchiangUPC" pitchFamily="18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728075" y="31750"/>
          <a:ext cx="3984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28075" y="31750"/>
                        <a:ext cx="398463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880</Words>
  <Application>Microsoft Office PowerPoint</Application>
  <PresentationFormat>On-screen Show (4:3)</PresentationFormat>
  <Paragraphs>210</Paragraphs>
  <Slides>23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Image</vt:lpstr>
      <vt:lpstr>PowerPoint Presentation</vt:lpstr>
      <vt:lpstr>PowerPoint Presentation</vt:lpstr>
      <vt:lpstr>PowerPoint Presentation</vt:lpstr>
      <vt:lpstr>PowerPoint Presentation</vt:lpstr>
      <vt:lpstr>เงื่อนไขการใช้สถิติทดสอบค่าที  </vt:lpstr>
      <vt:lpstr>PowerPoint Presentation</vt:lpstr>
      <vt:lpstr>PowerPoint Presentation</vt:lpstr>
      <vt:lpstr>PowerPoint Presentation</vt:lpstr>
      <vt:lpstr>Independent  VS  Dependent</vt:lpstr>
      <vt:lpstr>Independent </vt:lpstr>
      <vt:lpstr>PowerPoint Presentation</vt:lpstr>
      <vt:lpstr>Levene’s test for equality variances </vt:lpstr>
      <vt:lpstr>PowerPoint Presentation</vt:lpstr>
      <vt:lpstr>เงื่อนไขการใช้สถิติวิเคราะห์ความแปรปรวน  </vt:lpstr>
      <vt:lpstr>ประเภทการวิเคราะห์ความแปรปรวน</vt:lpstr>
      <vt:lpstr>การเปรียบเทียบพหุ (Multiple Comparison)</vt:lpstr>
      <vt:lpstr>PowerPoint Presentation</vt:lpstr>
      <vt:lpstr>PowerPoint Presentation</vt:lpstr>
      <vt:lpstr> สถิติวิเคราะห์ความสัมพันธ์ระหว่างตัวแปร  </vt:lpstr>
      <vt:lpstr>Simple Correlation</vt:lpstr>
      <vt:lpstr>Multiple Correlation</vt:lpstr>
      <vt:lpstr>PowerPoint Presentation</vt:lpstr>
      <vt:lpstr>PowerPoint Presentation</vt:lpstr>
    </vt:vector>
  </TitlesOfParts>
  <Company>CU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BOONJAI</dc:creator>
  <cp:lastModifiedBy>SORN</cp:lastModifiedBy>
  <cp:revision>33</cp:revision>
  <dcterms:created xsi:type="dcterms:W3CDTF">2014-10-17T23:55:00Z</dcterms:created>
  <dcterms:modified xsi:type="dcterms:W3CDTF">2014-12-03T13:03:59Z</dcterms:modified>
</cp:coreProperties>
</file>