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18" r:id="rId1"/>
    <p:sldMasterId id="2147484114" r:id="rId2"/>
    <p:sldMasterId id="2147484168" r:id="rId3"/>
    <p:sldMasterId id="2147484180" r:id="rId4"/>
    <p:sldMasterId id="2147484492" r:id="rId5"/>
    <p:sldMasterId id="2147484504" r:id="rId6"/>
    <p:sldMasterId id="2147484516" r:id="rId7"/>
    <p:sldMasterId id="2147484528" r:id="rId8"/>
    <p:sldMasterId id="2147484906" r:id="rId9"/>
    <p:sldMasterId id="2147484918" r:id="rId10"/>
    <p:sldMasterId id="2147484930" r:id="rId11"/>
  </p:sldMasterIdLst>
  <p:notesMasterIdLst>
    <p:notesMasterId r:id="rId166"/>
  </p:notesMasterIdLst>
  <p:handoutMasterIdLst>
    <p:handoutMasterId r:id="rId167"/>
  </p:handoutMasterIdLst>
  <p:sldIdLst>
    <p:sldId id="386" r:id="rId12"/>
    <p:sldId id="603" r:id="rId13"/>
    <p:sldId id="604" r:id="rId14"/>
    <p:sldId id="605" r:id="rId15"/>
    <p:sldId id="257" r:id="rId16"/>
    <p:sldId id="258" r:id="rId17"/>
    <p:sldId id="259" r:id="rId18"/>
    <p:sldId id="260" r:id="rId19"/>
    <p:sldId id="261" r:id="rId20"/>
    <p:sldId id="262" r:id="rId21"/>
    <p:sldId id="263" r:id="rId22"/>
    <p:sldId id="264" r:id="rId23"/>
    <p:sldId id="265" r:id="rId24"/>
    <p:sldId id="266" r:id="rId25"/>
    <p:sldId id="267" r:id="rId26"/>
    <p:sldId id="268" r:id="rId27"/>
    <p:sldId id="360" r:id="rId28"/>
    <p:sldId id="361" r:id="rId29"/>
    <p:sldId id="362" r:id="rId30"/>
    <p:sldId id="383" r:id="rId31"/>
    <p:sldId id="384" r:id="rId32"/>
    <p:sldId id="385" r:id="rId33"/>
    <p:sldId id="363" r:id="rId34"/>
    <p:sldId id="364" r:id="rId35"/>
    <p:sldId id="365" r:id="rId36"/>
    <p:sldId id="366" r:id="rId37"/>
    <p:sldId id="367" r:id="rId38"/>
    <p:sldId id="368" r:id="rId39"/>
    <p:sldId id="369" r:id="rId40"/>
    <p:sldId id="370" r:id="rId41"/>
    <p:sldId id="371" r:id="rId42"/>
    <p:sldId id="372" r:id="rId43"/>
    <p:sldId id="373" r:id="rId44"/>
    <p:sldId id="374" r:id="rId45"/>
    <p:sldId id="375" r:id="rId46"/>
    <p:sldId id="376" r:id="rId47"/>
    <p:sldId id="377" r:id="rId48"/>
    <p:sldId id="378" r:id="rId49"/>
    <p:sldId id="379" r:id="rId50"/>
    <p:sldId id="380" r:id="rId51"/>
    <p:sldId id="381" r:id="rId52"/>
    <p:sldId id="272" r:id="rId53"/>
    <p:sldId id="273" r:id="rId54"/>
    <p:sldId id="274" r:id="rId55"/>
    <p:sldId id="275" r:id="rId56"/>
    <p:sldId id="276" r:id="rId57"/>
    <p:sldId id="277" r:id="rId58"/>
    <p:sldId id="278" r:id="rId59"/>
    <p:sldId id="279" r:id="rId60"/>
    <p:sldId id="280" r:id="rId61"/>
    <p:sldId id="281" r:id="rId62"/>
    <p:sldId id="282" r:id="rId63"/>
    <p:sldId id="283" r:id="rId64"/>
    <p:sldId id="284" r:id="rId65"/>
    <p:sldId id="285" r:id="rId66"/>
    <p:sldId id="286" r:id="rId67"/>
    <p:sldId id="287" r:id="rId68"/>
    <p:sldId id="288" r:id="rId69"/>
    <p:sldId id="289" r:id="rId70"/>
    <p:sldId id="290" r:id="rId71"/>
    <p:sldId id="291" r:id="rId72"/>
    <p:sldId id="292" r:id="rId73"/>
    <p:sldId id="293" r:id="rId74"/>
    <p:sldId id="294" r:id="rId75"/>
    <p:sldId id="295" r:id="rId76"/>
    <p:sldId id="296" r:id="rId77"/>
    <p:sldId id="297" r:id="rId78"/>
    <p:sldId id="298" r:id="rId79"/>
    <p:sldId id="299" r:id="rId80"/>
    <p:sldId id="300" r:id="rId81"/>
    <p:sldId id="301" r:id="rId82"/>
    <p:sldId id="302" r:id="rId83"/>
    <p:sldId id="303" r:id="rId84"/>
    <p:sldId id="304" r:id="rId85"/>
    <p:sldId id="305" r:id="rId86"/>
    <p:sldId id="306" r:id="rId87"/>
    <p:sldId id="307" r:id="rId88"/>
    <p:sldId id="308" r:id="rId89"/>
    <p:sldId id="309" r:id="rId90"/>
    <p:sldId id="388" r:id="rId91"/>
    <p:sldId id="389" r:id="rId92"/>
    <p:sldId id="390" r:id="rId93"/>
    <p:sldId id="391" r:id="rId94"/>
    <p:sldId id="392" r:id="rId95"/>
    <p:sldId id="393" r:id="rId96"/>
    <p:sldId id="394" r:id="rId97"/>
    <p:sldId id="395" r:id="rId98"/>
    <p:sldId id="396" r:id="rId99"/>
    <p:sldId id="397" r:id="rId100"/>
    <p:sldId id="398" r:id="rId101"/>
    <p:sldId id="399" r:id="rId102"/>
    <p:sldId id="400" r:id="rId103"/>
    <p:sldId id="401" r:id="rId104"/>
    <p:sldId id="402" r:id="rId105"/>
    <p:sldId id="403" r:id="rId106"/>
    <p:sldId id="404" r:id="rId107"/>
    <p:sldId id="405" r:id="rId108"/>
    <p:sldId id="406" r:id="rId109"/>
    <p:sldId id="407" r:id="rId110"/>
    <p:sldId id="408" r:id="rId111"/>
    <p:sldId id="409" r:id="rId112"/>
    <p:sldId id="410" r:id="rId113"/>
    <p:sldId id="411" r:id="rId114"/>
    <p:sldId id="412" r:id="rId115"/>
    <p:sldId id="413" r:id="rId116"/>
    <p:sldId id="414" r:id="rId117"/>
    <p:sldId id="415" r:id="rId118"/>
    <p:sldId id="416" r:id="rId119"/>
    <p:sldId id="417" r:id="rId120"/>
    <p:sldId id="418" r:id="rId121"/>
    <p:sldId id="419" r:id="rId122"/>
    <p:sldId id="420" r:id="rId123"/>
    <p:sldId id="421" r:id="rId124"/>
    <p:sldId id="422" r:id="rId125"/>
    <p:sldId id="423" r:id="rId126"/>
    <p:sldId id="424" r:id="rId127"/>
    <p:sldId id="425" r:id="rId128"/>
    <p:sldId id="426" r:id="rId129"/>
    <p:sldId id="427" r:id="rId130"/>
    <p:sldId id="428" r:id="rId131"/>
    <p:sldId id="429" r:id="rId132"/>
    <p:sldId id="430" r:id="rId133"/>
    <p:sldId id="431" r:id="rId134"/>
    <p:sldId id="432" r:id="rId135"/>
    <p:sldId id="433" r:id="rId136"/>
    <p:sldId id="434" r:id="rId137"/>
    <p:sldId id="435" r:id="rId138"/>
    <p:sldId id="436" r:id="rId139"/>
    <p:sldId id="564" r:id="rId140"/>
    <p:sldId id="565" r:id="rId141"/>
    <p:sldId id="566" r:id="rId142"/>
    <p:sldId id="567" r:id="rId143"/>
    <p:sldId id="568" r:id="rId144"/>
    <p:sldId id="569" r:id="rId145"/>
    <p:sldId id="570" r:id="rId146"/>
    <p:sldId id="571" r:id="rId147"/>
    <p:sldId id="572" r:id="rId148"/>
    <p:sldId id="573" r:id="rId149"/>
    <p:sldId id="574" r:id="rId150"/>
    <p:sldId id="575" r:id="rId151"/>
    <p:sldId id="576" r:id="rId152"/>
    <p:sldId id="577" r:id="rId153"/>
    <p:sldId id="578" r:id="rId154"/>
    <p:sldId id="579" r:id="rId155"/>
    <p:sldId id="580" r:id="rId156"/>
    <p:sldId id="581" r:id="rId157"/>
    <p:sldId id="582" r:id="rId158"/>
    <p:sldId id="583" r:id="rId159"/>
    <p:sldId id="584" r:id="rId160"/>
    <p:sldId id="585" r:id="rId161"/>
    <p:sldId id="586" r:id="rId162"/>
    <p:sldId id="587" r:id="rId163"/>
    <p:sldId id="588" r:id="rId164"/>
    <p:sldId id="601" r:id="rId165"/>
  </p:sldIdLst>
  <p:sldSz cx="9144000" cy="6858000" type="screen4x3"/>
  <p:notesSz cx="9947275" cy="6858000"/>
  <p:defaultTextStyle>
    <a:defPPr>
      <a:defRPr lang="th-TH"/>
    </a:defPPr>
    <a:lvl1pPr algn="l" rtl="0" fontAlgn="base">
      <a:spcBef>
        <a:spcPct val="0"/>
      </a:spcBef>
      <a:spcAft>
        <a:spcPct val="0"/>
      </a:spcAft>
      <a:defRPr sz="2800" kern="1200">
        <a:solidFill>
          <a:schemeClr val="tx1"/>
        </a:solidFill>
        <a:latin typeface="Arial" pitchFamily="34" charset="0"/>
        <a:ea typeface="+mn-ea"/>
        <a:cs typeface="Angsana New" pitchFamily="18" charset="-34"/>
      </a:defRPr>
    </a:lvl1pPr>
    <a:lvl2pPr marL="457200" algn="l" rtl="0" fontAlgn="base">
      <a:spcBef>
        <a:spcPct val="0"/>
      </a:spcBef>
      <a:spcAft>
        <a:spcPct val="0"/>
      </a:spcAft>
      <a:defRPr sz="2800" kern="1200">
        <a:solidFill>
          <a:schemeClr val="tx1"/>
        </a:solidFill>
        <a:latin typeface="Arial" pitchFamily="34" charset="0"/>
        <a:ea typeface="+mn-ea"/>
        <a:cs typeface="Angsana New" pitchFamily="18" charset="-34"/>
      </a:defRPr>
    </a:lvl2pPr>
    <a:lvl3pPr marL="914400" algn="l" rtl="0" fontAlgn="base">
      <a:spcBef>
        <a:spcPct val="0"/>
      </a:spcBef>
      <a:spcAft>
        <a:spcPct val="0"/>
      </a:spcAft>
      <a:defRPr sz="2800" kern="1200">
        <a:solidFill>
          <a:schemeClr val="tx1"/>
        </a:solidFill>
        <a:latin typeface="Arial" pitchFamily="34" charset="0"/>
        <a:ea typeface="+mn-ea"/>
        <a:cs typeface="Angsana New" pitchFamily="18" charset="-34"/>
      </a:defRPr>
    </a:lvl3pPr>
    <a:lvl4pPr marL="1371600" algn="l" rtl="0" fontAlgn="base">
      <a:spcBef>
        <a:spcPct val="0"/>
      </a:spcBef>
      <a:spcAft>
        <a:spcPct val="0"/>
      </a:spcAft>
      <a:defRPr sz="2800" kern="1200">
        <a:solidFill>
          <a:schemeClr val="tx1"/>
        </a:solidFill>
        <a:latin typeface="Arial" pitchFamily="34" charset="0"/>
        <a:ea typeface="+mn-ea"/>
        <a:cs typeface="Angsana New" pitchFamily="18" charset="-34"/>
      </a:defRPr>
    </a:lvl4pPr>
    <a:lvl5pPr marL="1828800" algn="l" rtl="0" fontAlgn="base">
      <a:spcBef>
        <a:spcPct val="0"/>
      </a:spcBef>
      <a:spcAft>
        <a:spcPct val="0"/>
      </a:spcAft>
      <a:defRPr sz="2800" kern="1200">
        <a:solidFill>
          <a:schemeClr val="tx1"/>
        </a:solidFill>
        <a:latin typeface="Arial" pitchFamily="34" charset="0"/>
        <a:ea typeface="+mn-ea"/>
        <a:cs typeface="Angsana New" pitchFamily="18" charset="-34"/>
      </a:defRPr>
    </a:lvl5pPr>
    <a:lvl6pPr marL="2286000" algn="l" defTabSz="914400" rtl="0" eaLnBrk="1" latinLnBrk="0" hangingPunct="1">
      <a:defRPr sz="2800" kern="1200">
        <a:solidFill>
          <a:schemeClr val="tx1"/>
        </a:solidFill>
        <a:latin typeface="Arial" pitchFamily="34" charset="0"/>
        <a:ea typeface="+mn-ea"/>
        <a:cs typeface="Angsana New" pitchFamily="18" charset="-34"/>
      </a:defRPr>
    </a:lvl6pPr>
    <a:lvl7pPr marL="2743200" algn="l" defTabSz="914400" rtl="0" eaLnBrk="1" latinLnBrk="0" hangingPunct="1">
      <a:defRPr sz="2800" kern="1200">
        <a:solidFill>
          <a:schemeClr val="tx1"/>
        </a:solidFill>
        <a:latin typeface="Arial" pitchFamily="34" charset="0"/>
        <a:ea typeface="+mn-ea"/>
        <a:cs typeface="Angsana New" pitchFamily="18" charset="-34"/>
      </a:defRPr>
    </a:lvl7pPr>
    <a:lvl8pPr marL="3200400" algn="l" defTabSz="914400" rtl="0" eaLnBrk="1" latinLnBrk="0" hangingPunct="1">
      <a:defRPr sz="2800" kern="1200">
        <a:solidFill>
          <a:schemeClr val="tx1"/>
        </a:solidFill>
        <a:latin typeface="Arial" pitchFamily="34" charset="0"/>
        <a:ea typeface="+mn-ea"/>
        <a:cs typeface="Angsana New" pitchFamily="18" charset="-34"/>
      </a:defRPr>
    </a:lvl8pPr>
    <a:lvl9pPr marL="3657600" algn="l" defTabSz="914400" rtl="0" eaLnBrk="1" latinLnBrk="0" hangingPunct="1">
      <a:defRPr sz="2800" kern="1200">
        <a:solidFill>
          <a:schemeClr val="tx1"/>
        </a:solidFill>
        <a:latin typeface="Arial" pitchFamily="34" charset="0"/>
        <a:ea typeface="+mn-ea"/>
        <a:cs typeface="Angsana New" pitchFamily="18" charset="-3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6"/>
    <a:srgbClr val="000099"/>
    <a:srgbClr val="FF9999"/>
    <a:srgbClr val="FF0066"/>
    <a:srgbClr val="FF33CC"/>
    <a:srgbClr val="FF66CC"/>
    <a:srgbClr val="FF99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215" autoAdjust="0"/>
    <p:restoredTop sz="93220" autoAdjust="0"/>
  </p:normalViewPr>
  <p:slideViewPr>
    <p:cSldViewPr>
      <p:cViewPr>
        <p:scale>
          <a:sx n="75" d="100"/>
          <a:sy n="75" d="100"/>
        </p:scale>
        <p:origin x="-720" y="4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117" Type="http://schemas.openxmlformats.org/officeDocument/2006/relationships/slide" Target="slides/slide106.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slide" Target="slides/slide73.xml"/><Relationship Id="rId89" Type="http://schemas.openxmlformats.org/officeDocument/2006/relationships/slide" Target="slides/slide78.xml"/><Relationship Id="rId112" Type="http://schemas.openxmlformats.org/officeDocument/2006/relationships/slide" Target="slides/slide101.xml"/><Relationship Id="rId133" Type="http://schemas.openxmlformats.org/officeDocument/2006/relationships/slide" Target="slides/slide122.xml"/><Relationship Id="rId138" Type="http://schemas.openxmlformats.org/officeDocument/2006/relationships/slide" Target="slides/slide127.xml"/><Relationship Id="rId154" Type="http://schemas.openxmlformats.org/officeDocument/2006/relationships/slide" Target="slides/slide143.xml"/><Relationship Id="rId159" Type="http://schemas.openxmlformats.org/officeDocument/2006/relationships/slide" Target="slides/slide148.xml"/><Relationship Id="rId170" Type="http://schemas.openxmlformats.org/officeDocument/2006/relationships/theme" Target="theme/theme1.xml"/><Relationship Id="rId16" Type="http://schemas.openxmlformats.org/officeDocument/2006/relationships/slide" Target="slides/slide5.xml"/><Relationship Id="rId107" Type="http://schemas.openxmlformats.org/officeDocument/2006/relationships/slide" Target="slides/slide96.xml"/><Relationship Id="rId11" Type="http://schemas.openxmlformats.org/officeDocument/2006/relationships/slideMaster" Target="slideMasters/slideMaster11.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102" Type="http://schemas.openxmlformats.org/officeDocument/2006/relationships/slide" Target="slides/slide91.xml"/><Relationship Id="rId123" Type="http://schemas.openxmlformats.org/officeDocument/2006/relationships/slide" Target="slides/slide112.xml"/><Relationship Id="rId128" Type="http://schemas.openxmlformats.org/officeDocument/2006/relationships/slide" Target="slides/slide117.xml"/><Relationship Id="rId144" Type="http://schemas.openxmlformats.org/officeDocument/2006/relationships/slide" Target="slides/slide133.xml"/><Relationship Id="rId149" Type="http://schemas.openxmlformats.org/officeDocument/2006/relationships/slide" Target="slides/slide138.xml"/><Relationship Id="rId5" Type="http://schemas.openxmlformats.org/officeDocument/2006/relationships/slideMaster" Target="slideMasters/slideMaster5.xml"/><Relationship Id="rId90" Type="http://schemas.openxmlformats.org/officeDocument/2006/relationships/slide" Target="slides/slide79.xml"/><Relationship Id="rId95" Type="http://schemas.openxmlformats.org/officeDocument/2006/relationships/slide" Target="slides/slide84.xml"/><Relationship Id="rId160" Type="http://schemas.openxmlformats.org/officeDocument/2006/relationships/slide" Target="slides/slide149.xml"/><Relationship Id="rId165" Type="http://schemas.openxmlformats.org/officeDocument/2006/relationships/slide" Target="slides/slide154.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113" Type="http://schemas.openxmlformats.org/officeDocument/2006/relationships/slide" Target="slides/slide102.xml"/><Relationship Id="rId118" Type="http://schemas.openxmlformats.org/officeDocument/2006/relationships/slide" Target="slides/slide107.xml"/><Relationship Id="rId134" Type="http://schemas.openxmlformats.org/officeDocument/2006/relationships/slide" Target="slides/slide123.xml"/><Relationship Id="rId139" Type="http://schemas.openxmlformats.org/officeDocument/2006/relationships/slide" Target="slides/slide128.xml"/><Relationship Id="rId80" Type="http://schemas.openxmlformats.org/officeDocument/2006/relationships/slide" Target="slides/slide69.xml"/><Relationship Id="rId85" Type="http://schemas.openxmlformats.org/officeDocument/2006/relationships/slide" Target="slides/slide74.xml"/><Relationship Id="rId150" Type="http://schemas.openxmlformats.org/officeDocument/2006/relationships/slide" Target="slides/slide139.xml"/><Relationship Id="rId155" Type="http://schemas.openxmlformats.org/officeDocument/2006/relationships/slide" Target="slides/slide144.xml"/><Relationship Id="rId171" Type="http://schemas.openxmlformats.org/officeDocument/2006/relationships/tableStyles" Target="tableStyles.xml"/><Relationship Id="rId12" Type="http://schemas.openxmlformats.org/officeDocument/2006/relationships/slide" Target="slides/slide1.xml"/><Relationship Id="rId17" Type="http://schemas.openxmlformats.org/officeDocument/2006/relationships/slide" Target="slides/slide6.xml"/><Relationship Id="rId33" Type="http://schemas.openxmlformats.org/officeDocument/2006/relationships/slide" Target="slides/slide22.xml"/><Relationship Id="rId38" Type="http://schemas.openxmlformats.org/officeDocument/2006/relationships/slide" Target="slides/slide27.xml"/><Relationship Id="rId59" Type="http://schemas.openxmlformats.org/officeDocument/2006/relationships/slide" Target="slides/slide48.xml"/><Relationship Id="rId103" Type="http://schemas.openxmlformats.org/officeDocument/2006/relationships/slide" Target="slides/slide92.xml"/><Relationship Id="rId108" Type="http://schemas.openxmlformats.org/officeDocument/2006/relationships/slide" Target="slides/slide97.xml"/><Relationship Id="rId124" Type="http://schemas.openxmlformats.org/officeDocument/2006/relationships/slide" Target="slides/slide113.xml"/><Relationship Id="rId129" Type="http://schemas.openxmlformats.org/officeDocument/2006/relationships/slide" Target="slides/slide118.xml"/><Relationship Id="rId54" Type="http://schemas.openxmlformats.org/officeDocument/2006/relationships/slide" Target="slides/slide43.xml"/><Relationship Id="rId70" Type="http://schemas.openxmlformats.org/officeDocument/2006/relationships/slide" Target="slides/slide59.xml"/><Relationship Id="rId75" Type="http://schemas.openxmlformats.org/officeDocument/2006/relationships/slide" Target="slides/slide64.xml"/><Relationship Id="rId91" Type="http://schemas.openxmlformats.org/officeDocument/2006/relationships/slide" Target="slides/slide80.xml"/><Relationship Id="rId96" Type="http://schemas.openxmlformats.org/officeDocument/2006/relationships/slide" Target="slides/slide85.xml"/><Relationship Id="rId140" Type="http://schemas.openxmlformats.org/officeDocument/2006/relationships/slide" Target="slides/slide129.xml"/><Relationship Id="rId145" Type="http://schemas.openxmlformats.org/officeDocument/2006/relationships/slide" Target="slides/slide134.xml"/><Relationship Id="rId161" Type="http://schemas.openxmlformats.org/officeDocument/2006/relationships/slide" Target="slides/slide150.xml"/><Relationship Id="rId16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6" Type="http://schemas.openxmlformats.org/officeDocument/2006/relationships/slide" Target="slides/slide95.xml"/><Relationship Id="rId114" Type="http://schemas.openxmlformats.org/officeDocument/2006/relationships/slide" Target="slides/slide103.xml"/><Relationship Id="rId119" Type="http://schemas.openxmlformats.org/officeDocument/2006/relationships/slide" Target="slides/slide108.xml"/><Relationship Id="rId127" Type="http://schemas.openxmlformats.org/officeDocument/2006/relationships/slide" Target="slides/slide11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slide" Target="slides/slide70.xml"/><Relationship Id="rId86" Type="http://schemas.openxmlformats.org/officeDocument/2006/relationships/slide" Target="slides/slide75.xml"/><Relationship Id="rId94" Type="http://schemas.openxmlformats.org/officeDocument/2006/relationships/slide" Target="slides/slide83.xml"/><Relationship Id="rId99" Type="http://schemas.openxmlformats.org/officeDocument/2006/relationships/slide" Target="slides/slide88.xml"/><Relationship Id="rId101" Type="http://schemas.openxmlformats.org/officeDocument/2006/relationships/slide" Target="slides/slide90.xml"/><Relationship Id="rId122" Type="http://schemas.openxmlformats.org/officeDocument/2006/relationships/slide" Target="slides/slide111.xml"/><Relationship Id="rId130" Type="http://schemas.openxmlformats.org/officeDocument/2006/relationships/slide" Target="slides/slide119.xml"/><Relationship Id="rId135" Type="http://schemas.openxmlformats.org/officeDocument/2006/relationships/slide" Target="slides/slide124.xml"/><Relationship Id="rId143" Type="http://schemas.openxmlformats.org/officeDocument/2006/relationships/slide" Target="slides/slide132.xml"/><Relationship Id="rId148" Type="http://schemas.openxmlformats.org/officeDocument/2006/relationships/slide" Target="slides/slide137.xml"/><Relationship Id="rId151" Type="http://schemas.openxmlformats.org/officeDocument/2006/relationships/slide" Target="slides/slide140.xml"/><Relationship Id="rId156" Type="http://schemas.openxmlformats.org/officeDocument/2006/relationships/slide" Target="slides/slide145.xml"/><Relationship Id="rId164" Type="http://schemas.openxmlformats.org/officeDocument/2006/relationships/slide" Target="slides/slide153.xml"/><Relationship Id="rId16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109" Type="http://schemas.openxmlformats.org/officeDocument/2006/relationships/slide" Target="slides/slide9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slide" Target="slides/slide93.xml"/><Relationship Id="rId120" Type="http://schemas.openxmlformats.org/officeDocument/2006/relationships/slide" Target="slides/slide109.xml"/><Relationship Id="rId125" Type="http://schemas.openxmlformats.org/officeDocument/2006/relationships/slide" Target="slides/slide114.xml"/><Relationship Id="rId141" Type="http://schemas.openxmlformats.org/officeDocument/2006/relationships/slide" Target="slides/slide130.xml"/><Relationship Id="rId146" Type="http://schemas.openxmlformats.org/officeDocument/2006/relationships/slide" Target="slides/slide135.xml"/><Relationship Id="rId167" Type="http://schemas.openxmlformats.org/officeDocument/2006/relationships/handoutMaster" Target="handoutMasters/handoutMaster1.xml"/><Relationship Id="rId7" Type="http://schemas.openxmlformats.org/officeDocument/2006/relationships/slideMaster" Target="slideMasters/slideMaster7.xml"/><Relationship Id="rId71" Type="http://schemas.openxmlformats.org/officeDocument/2006/relationships/slide" Target="slides/slide60.xml"/><Relationship Id="rId92" Type="http://schemas.openxmlformats.org/officeDocument/2006/relationships/slide" Target="slides/slide81.xml"/><Relationship Id="rId162" Type="http://schemas.openxmlformats.org/officeDocument/2006/relationships/slide" Target="slides/slide151.xml"/><Relationship Id="rId2" Type="http://schemas.openxmlformats.org/officeDocument/2006/relationships/slideMaster" Target="slideMasters/slideMaster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110" Type="http://schemas.openxmlformats.org/officeDocument/2006/relationships/slide" Target="slides/slide99.xml"/><Relationship Id="rId115" Type="http://schemas.openxmlformats.org/officeDocument/2006/relationships/slide" Target="slides/slide104.xml"/><Relationship Id="rId131" Type="http://schemas.openxmlformats.org/officeDocument/2006/relationships/slide" Target="slides/slide120.xml"/><Relationship Id="rId136" Type="http://schemas.openxmlformats.org/officeDocument/2006/relationships/slide" Target="slides/slide125.xml"/><Relationship Id="rId157" Type="http://schemas.openxmlformats.org/officeDocument/2006/relationships/slide" Target="slides/slide146.xml"/><Relationship Id="rId61" Type="http://schemas.openxmlformats.org/officeDocument/2006/relationships/slide" Target="slides/slide50.xml"/><Relationship Id="rId82" Type="http://schemas.openxmlformats.org/officeDocument/2006/relationships/slide" Target="slides/slide71.xml"/><Relationship Id="rId152" Type="http://schemas.openxmlformats.org/officeDocument/2006/relationships/slide" Target="slides/slide14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openxmlformats.org/officeDocument/2006/relationships/slide" Target="slides/slide89.xml"/><Relationship Id="rId105" Type="http://schemas.openxmlformats.org/officeDocument/2006/relationships/slide" Target="slides/slide94.xml"/><Relationship Id="rId126" Type="http://schemas.openxmlformats.org/officeDocument/2006/relationships/slide" Target="slides/slide115.xml"/><Relationship Id="rId147" Type="http://schemas.openxmlformats.org/officeDocument/2006/relationships/slide" Target="slides/slide136.xml"/><Relationship Id="rId168"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slide" Target="slides/slide82.xml"/><Relationship Id="rId98" Type="http://schemas.openxmlformats.org/officeDocument/2006/relationships/slide" Target="slides/slide87.xml"/><Relationship Id="rId121" Type="http://schemas.openxmlformats.org/officeDocument/2006/relationships/slide" Target="slides/slide110.xml"/><Relationship Id="rId142" Type="http://schemas.openxmlformats.org/officeDocument/2006/relationships/slide" Target="slides/slide131.xml"/><Relationship Id="rId163" Type="http://schemas.openxmlformats.org/officeDocument/2006/relationships/slide" Target="slides/slide152.xml"/><Relationship Id="rId3" Type="http://schemas.openxmlformats.org/officeDocument/2006/relationships/slideMaster" Target="slideMasters/slideMaster3.xml"/><Relationship Id="rId25" Type="http://schemas.openxmlformats.org/officeDocument/2006/relationships/slide" Target="slides/slide14.xml"/><Relationship Id="rId46" Type="http://schemas.openxmlformats.org/officeDocument/2006/relationships/slide" Target="slides/slide35.xml"/><Relationship Id="rId67" Type="http://schemas.openxmlformats.org/officeDocument/2006/relationships/slide" Target="slides/slide56.xml"/><Relationship Id="rId116" Type="http://schemas.openxmlformats.org/officeDocument/2006/relationships/slide" Target="slides/slide105.xml"/><Relationship Id="rId137" Type="http://schemas.openxmlformats.org/officeDocument/2006/relationships/slide" Target="slides/slide126.xml"/><Relationship Id="rId158" Type="http://schemas.openxmlformats.org/officeDocument/2006/relationships/slide" Target="slides/slide147.xml"/><Relationship Id="rId20" Type="http://schemas.openxmlformats.org/officeDocument/2006/relationships/slide" Target="slides/slide9.xml"/><Relationship Id="rId41" Type="http://schemas.openxmlformats.org/officeDocument/2006/relationships/slide" Target="slides/slide30.xml"/><Relationship Id="rId62" Type="http://schemas.openxmlformats.org/officeDocument/2006/relationships/slide" Target="slides/slide51.xml"/><Relationship Id="rId83" Type="http://schemas.openxmlformats.org/officeDocument/2006/relationships/slide" Target="slides/slide72.xml"/><Relationship Id="rId88" Type="http://schemas.openxmlformats.org/officeDocument/2006/relationships/slide" Target="slides/slide77.xml"/><Relationship Id="rId111" Type="http://schemas.openxmlformats.org/officeDocument/2006/relationships/slide" Target="slides/slide100.xml"/><Relationship Id="rId132" Type="http://schemas.openxmlformats.org/officeDocument/2006/relationships/slide" Target="slides/slide121.xml"/><Relationship Id="rId153" Type="http://schemas.openxmlformats.org/officeDocument/2006/relationships/slide" Target="slides/slide142.xml"/></Relationships>
</file>

<file path=ppt/diagrams/colors1.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926E3A-B419-42C9-B62D-064A94898C09}" type="doc">
      <dgm:prSet loTypeId="urn:microsoft.com/office/officeart/2005/8/layout/radial4" loCatId="relationship" qsTypeId="urn:microsoft.com/office/officeart/2005/8/quickstyle/simple3" qsCatId="simple" csTypeId="urn:microsoft.com/office/officeart/2005/8/colors/colorful1#3" csCatId="colorful" phldr="1"/>
      <dgm:spPr/>
      <dgm:t>
        <a:bodyPr/>
        <a:lstStyle/>
        <a:p>
          <a:endParaRPr lang="th-TH"/>
        </a:p>
      </dgm:t>
    </dgm:pt>
    <dgm:pt modelId="{77A7C5DA-61B6-4945-88FD-71EC2FA4ABD2}">
      <dgm:prSet phldrT="[Text]"/>
      <dgm:spPr/>
      <dgm:t>
        <a:bodyPr/>
        <a:lstStyle/>
        <a:p>
          <a:r>
            <a:rPr lang="th-TH" b="1" dirty="0" smtClean="0">
              <a:latin typeface="Tahoma" pitchFamily="34" charset="0"/>
              <a:cs typeface="Tahoma" pitchFamily="34" charset="0"/>
            </a:rPr>
            <a:t>การลงทุนวิจัย</a:t>
          </a:r>
          <a:endParaRPr lang="th-TH" b="1" dirty="0">
            <a:latin typeface="Tahoma" pitchFamily="34" charset="0"/>
            <a:cs typeface="Tahoma" pitchFamily="34" charset="0"/>
          </a:endParaRPr>
        </a:p>
      </dgm:t>
    </dgm:pt>
    <dgm:pt modelId="{2D1F85BD-6B0B-469A-B928-4D8D246940CE}" type="parTrans" cxnId="{33676FC0-B442-406A-A2CF-87870FF6AD23}">
      <dgm:prSet/>
      <dgm:spPr/>
      <dgm:t>
        <a:bodyPr/>
        <a:lstStyle/>
        <a:p>
          <a:endParaRPr lang="th-TH"/>
        </a:p>
      </dgm:t>
    </dgm:pt>
    <dgm:pt modelId="{2A0D4326-F082-4898-AE79-9845610498FE}" type="sibTrans" cxnId="{33676FC0-B442-406A-A2CF-87870FF6AD23}">
      <dgm:prSet/>
      <dgm:spPr/>
      <dgm:t>
        <a:bodyPr/>
        <a:lstStyle/>
        <a:p>
          <a:endParaRPr lang="th-TH"/>
        </a:p>
      </dgm:t>
    </dgm:pt>
    <dgm:pt modelId="{3782E8B2-9BA2-4F1D-B322-29070160F357}">
      <dgm:prSet phldrT="[Text]"/>
      <dgm:spPr>
        <a:solidFill>
          <a:srgbClr val="FF0000"/>
        </a:solidFill>
      </dgm:spPr>
      <dgm:t>
        <a:bodyPr/>
        <a:lstStyle/>
        <a:p>
          <a:r>
            <a:rPr lang="th-TH" b="1" dirty="0" smtClean="0">
              <a:solidFill>
                <a:schemeClr val="bg1"/>
              </a:solidFill>
              <a:latin typeface="Tahoma" pitchFamily="34" charset="0"/>
              <a:cs typeface="Tahoma" pitchFamily="34" charset="0"/>
            </a:rPr>
            <a:t>2. วิจัยเพื่อประโยชน์ทางเศรษฐกิจ</a:t>
          </a:r>
          <a:endParaRPr lang="th-TH" b="1" dirty="0">
            <a:solidFill>
              <a:schemeClr val="bg1"/>
            </a:solidFill>
            <a:latin typeface="Tahoma" pitchFamily="34" charset="0"/>
            <a:cs typeface="Tahoma" pitchFamily="34" charset="0"/>
          </a:endParaRPr>
        </a:p>
      </dgm:t>
    </dgm:pt>
    <dgm:pt modelId="{BA169EE0-C862-4A60-B682-D1F1D3492002}" type="parTrans" cxnId="{A0E05EC5-17A4-4D42-90E7-8C8C93DEAFF5}">
      <dgm:prSet/>
      <dgm:spPr>
        <a:solidFill>
          <a:srgbClr val="FF0000"/>
        </a:solidFill>
      </dgm:spPr>
      <dgm:t>
        <a:bodyPr/>
        <a:lstStyle/>
        <a:p>
          <a:endParaRPr lang="th-TH"/>
        </a:p>
      </dgm:t>
    </dgm:pt>
    <dgm:pt modelId="{2D726BBD-F26B-48F6-AC8E-AC9864AC0484}" type="sibTrans" cxnId="{A0E05EC5-17A4-4D42-90E7-8C8C93DEAFF5}">
      <dgm:prSet/>
      <dgm:spPr/>
      <dgm:t>
        <a:bodyPr/>
        <a:lstStyle/>
        <a:p>
          <a:endParaRPr lang="th-TH"/>
        </a:p>
      </dgm:t>
    </dgm:pt>
    <dgm:pt modelId="{0DE2E836-3851-4FE2-9807-397E61D7E11E}">
      <dgm:prSet phldrT="[Text]"/>
      <dgm:spPr>
        <a:solidFill>
          <a:srgbClr val="FFC000"/>
        </a:solidFill>
      </dgm:spPr>
      <dgm:t>
        <a:bodyPr/>
        <a:lstStyle/>
        <a:p>
          <a:r>
            <a:rPr lang="th-TH" b="1" dirty="0" smtClean="0">
              <a:latin typeface="Tahoma" pitchFamily="34" charset="0"/>
              <a:cs typeface="Tahoma" pitchFamily="34" charset="0"/>
            </a:rPr>
            <a:t>1. วิจัยเพื่อความเป็นเลิศทางวิชาการ</a:t>
          </a:r>
          <a:endParaRPr lang="th-TH" b="1" dirty="0">
            <a:latin typeface="Tahoma" pitchFamily="34" charset="0"/>
            <a:cs typeface="Tahoma" pitchFamily="34" charset="0"/>
          </a:endParaRPr>
        </a:p>
      </dgm:t>
    </dgm:pt>
    <dgm:pt modelId="{A2877C8E-0531-407B-A62D-1123FAFF8A3A}" type="parTrans" cxnId="{1EDECB59-AFD7-427B-A439-D5C7FF66DB4A}">
      <dgm:prSet/>
      <dgm:spPr>
        <a:solidFill>
          <a:srgbClr val="FFC000"/>
        </a:solidFill>
      </dgm:spPr>
      <dgm:t>
        <a:bodyPr/>
        <a:lstStyle/>
        <a:p>
          <a:endParaRPr lang="th-TH"/>
        </a:p>
      </dgm:t>
    </dgm:pt>
    <dgm:pt modelId="{8456F0BA-E257-47B8-B07E-0615A2963832}" type="sibTrans" cxnId="{1EDECB59-AFD7-427B-A439-D5C7FF66DB4A}">
      <dgm:prSet/>
      <dgm:spPr/>
      <dgm:t>
        <a:bodyPr/>
        <a:lstStyle/>
        <a:p>
          <a:endParaRPr lang="th-TH"/>
        </a:p>
      </dgm:t>
    </dgm:pt>
    <dgm:pt modelId="{FC450ECD-07C3-4FC8-9E52-08976DBD7181}">
      <dgm:prSet phldrT="[Text]"/>
      <dgm:spPr>
        <a:solidFill>
          <a:srgbClr val="00CCFF"/>
        </a:solidFill>
      </dgm:spPr>
      <dgm:t>
        <a:bodyPr/>
        <a:lstStyle/>
        <a:p>
          <a:r>
            <a:rPr lang="th-TH" b="1" dirty="0" smtClean="0">
              <a:latin typeface="Tahoma" pitchFamily="34" charset="0"/>
              <a:cs typeface="Tahoma" pitchFamily="34" charset="0"/>
            </a:rPr>
            <a:t>3. วิจัยเพื่อสังคมและชุมชน</a:t>
          </a:r>
          <a:endParaRPr lang="th-TH" b="1" dirty="0">
            <a:latin typeface="Tahoma" pitchFamily="34" charset="0"/>
            <a:cs typeface="Tahoma" pitchFamily="34" charset="0"/>
          </a:endParaRPr>
        </a:p>
      </dgm:t>
    </dgm:pt>
    <dgm:pt modelId="{426E7A02-6454-401E-9519-9F3796660450}" type="parTrans" cxnId="{209355BB-AE9C-4BCB-9D50-8F4FA3C5A2BD}">
      <dgm:prSet/>
      <dgm:spPr>
        <a:solidFill>
          <a:srgbClr val="00CCFF"/>
        </a:solidFill>
      </dgm:spPr>
      <dgm:t>
        <a:bodyPr/>
        <a:lstStyle/>
        <a:p>
          <a:endParaRPr lang="th-TH"/>
        </a:p>
      </dgm:t>
    </dgm:pt>
    <dgm:pt modelId="{2C4FCD52-8884-42D9-828A-FBD96C526D89}" type="sibTrans" cxnId="{209355BB-AE9C-4BCB-9D50-8F4FA3C5A2BD}">
      <dgm:prSet/>
      <dgm:spPr/>
      <dgm:t>
        <a:bodyPr/>
        <a:lstStyle/>
        <a:p>
          <a:endParaRPr lang="th-TH"/>
        </a:p>
      </dgm:t>
    </dgm:pt>
    <dgm:pt modelId="{C6DCB5AA-1CA5-49BD-AE2C-37280493E158}">
      <dgm:prSet phldrT="[Text]"/>
      <dgm:spPr>
        <a:solidFill>
          <a:srgbClr val="3212F4"/>
        </a:solidFill>
      </dgm:spPr>
      <dgm:t>
        <a:bodyPr/>
        <a:lstStyle/>
        <a:p>
          <a:r>
            <a:rPr lang="th-TH" b="1" dirty="0" smtClean="0">
              <a:solidFill>
                <a:srgbClr val="FFFF00"/>
              </a:solidFill>
              <a:latin typeface="Tahoma" pitchFamily="34" charset="0"/>
              <a:cs typeface="Tahoma" pitchFamily="34" charset="0"/>
            </a:rPr>
            <a:t>4. วิจัยเพื่อนโยบาย</a:t>
          </a:r>
          <a:endParaRPr lang="th-TH" b="1" dirty="0">
            <a:solidFill>
              <a:srgbClr val="FFFF00"/>
            </a:solidFill>
            <a:latin typeface="Tahoma" pitchFamily="34" charset="0"/>
            <a:cs typeface="Tahoma" pitchFamily="34" charset="0"/>
          </a:endParaRPr>
        </a:p>
      </dgm:t>
    </dgm:pt>
    <dgm:pt modelId="{6ACCB418-18E9-46E3-8CD9-51CE88247E21}" type="sibTrans" cxnId="{CC685CD9-D068-489A-99A4-EDD1C42FEE1C}">
      <dgm:prSet/>
      <dgm:spPr/>
      <dgm:t>
        <a:bodyPr/>
        <a:lstStyle/>
        <a:p>
          <a:endParaRPr lang="th-TH"/>
        </a:p>
      </dgm:t>
    </dgm:pt>
    <dgm:pt modelId="{B015FEC7-365A-494E-B418-4B423C1B3402}" type="parTrans" cxnId="{CC685CD9-D068-489A-99A4-EDD1C42FEE1C}">
      <dgm:prSet/>
      <dgm:spPr>
        <a:solidFill>
          <a:srgbClr val="3212F4"/>
        </a:solidFill>
      </dgm:spPr>
      <dgm:t>
        <a:bodyPr/>
        <a:lstStyle/>
        <a:p>
          <a:endParaRPr lang="th-TH"/>
        </a:p>
      </dgm:t>
    </dgm:pt>
    <dgm:pt modelId="{8943CB30-06D5-4EA1-9BC0-750925A8FAE5}">
      <dgm:prSet custRadScaleRad="30848" custRadScaleInc="264940"/>
      <dgm:spPr>
        <a:prstGeom prst="ellipse">
          <a:avLst/>
        </a:prstGeom>
      </dgm:spPr>
      <dgm:t>
        <a:bodyPr/>
        <a:lstStyle/>
        <a:p>
          <a:endParaRPr lang="th-TH" dirty="0"/>
        </a:p>
      </dgm:t>
    </dgm:pt>
    <dgm:pt modelId="{EEAF1CE3-8A76-4345-B324-D89F1E2FF38F}" type="parTrans" cxnId="{79995741-A76E-4D9B-B2A2-973CAF0CA0AE}">
      <dgm:prSet custAng="3290752" custFlipHor="1" custScaleX="47780" custLinFactNeighborX="12664" custLinFactNeighborY="-5859"/>
      <dgm:spPr>
        <a:solidFill>
          <a:srgbClr val="3212F4"/>
        </a:solidFill>
      </dgm:spPr>
      <dgm:t>
        <a:bodyPr/>
        <a:lstStyle/>
        <a:p>
          <a:endParaRPr lang="th-TH"/>
        </a:p>
      </dgm:t>
    </dgm:pt>
    <dgm:pt modelId="{B4088B62-45FA-4C74-9ADC-D9086A2C2F73}" type="sibTrans" cxnId="{79995741-A76E-4D9B-B2A2-973CAF0CA0AE}">
      <dgm:prSet/>
      <dgm:spPr/>
      <dgm:t>
        <a:bodyPr/>
        <a:lstStyle/>
        <a:p>
          <a:endParaRPr lang="th-TH"/>
        </a:p>
      </dgm:t>
    </dgm:pt>
    <dgm:pt modelId="{720DE7D3-D414-42DE-AF4E-F85E31C694F9}" type="pres">
      <dgm:prSet presAssocID="{2D926E3A-B419-42C9-B62D-064A94898C09}" presName="cycle" presStyleCnt="0">
        <dgm:presLayoutVars>
          <dgm:chMax val="1"/>
          <dgm:dir/>
          <dgm:animLvl val="ctr"/>
          <dgm:resizeHandles val="exact"/>
        </dgm:presLayoutVars>
      </dgm:prSet>
      <dgm:spPr/>
      <dgm:t>
        <a:bodyPr/>
        <a:lstStyle/>
        <a:p>
          <a:endParaRPr lang="th-TH"/>
        </a:p>
      </dgm:t>
    </dgm:pt>
    <dgm:pt modelId="{8D17760F-6C3F-4057-9405-E2E41B32D4F1}" type="pres">
      <dgm:prSet presAssocID="{77A7C5DA-61B6-4945-88FD-71EC2FA4ABD2}" presName="centerShape" presStyleLbl="node0" presStyleIdx="0" presStyleCnt="1" custScaleX="71470" custScaleY="71470" custLinFactNeighborX="47633" custLinFactNeighborY="-11430"/>
      <dgm:spPr>
        <a:prstGeom prst="ellipse">
          <a:avLst/>
        </a:prstGeom>
      </dgm:spPr>
      <dgm:t>
        <a:bodyPr/>
        <a:lstStyle/>
        <a:p>
          <a:endParaRPr lang="th-TH"/>
        </a:p>
      </dgm:t>
    </dgm:pt>
    <dgm:pt modelId="{26FA9197-2E1D-4A06-9198-B9BF8A64630E}" type="pres">
      <dgm:prSet presAssocID="{BA169EE0-C862-4A60-B682-D1F1D3492002}" presName="parTrans" presStyleLbl="bgSibTrans2D1" presStyleIdx="0" presStyleCnt="4" custAng="18716163" custFlipHor="1" custScaleX="52431" custLinFactNeighborX="6786" custLinFactNeighborY="785"/>
      <dgm:spPr/>
      <dgm:t>
        <a:bodyPr/>
        <a:lstStyle/>
        <a:p>
          <a:endParaRPr lang="th-TH"/>
        </a:p>
      </dgm:t>
    </dgm:pt>
    <dgm:pt modelId="{1B87BE97-ECEC-4899-9333-E077174D6270}" type="pres">
      <dgm:prSet presAssocID="{3782E8B2-9BA2-4F1D-B322-29070160F357}" presName="node" presStyleLbl="node1" presStyleIdx="0" presStyleCnt="4" custRadScaleRad="82329" custRadScaleInc="116427">
        <dgm:presLayoutVars>
          <dgm:bulletEnabled val="1"/>
        </dgm:presLayoutVars>
      </dgm:prSet>
      <dgm:spPr>
        <a:prstGeom prst="ellipse">
          <a:avLst/>
        </a:prstGeom>
      </dgm:spPr>
      <dgm:t>
        <a:bodyPr/>
        <a:lstStyle/>
        <a:p>
          <a:endParaRPr lang="th-TH"/>
        </a:p>
      </dgm:t>
    </dgm:pt>
    <dgm:pt modelId="{DADFDE84-7819-4BEA-A133-2756CC332B95}" type="pres">
      <dgm:prSet presAssocID="{A2877C8E-0531-407B-A62D-1123FAFF8A3A}" presName="parTrans" presStyleLbl="bgSibTrans2D1" presStyleIdx="1" presStyleCnt="4" custAng="10770400" custScaleX="46500" custLinFactNeighborX="5354" custLinFactNeighborY="29023"/>
      <dgm:spPr/>
      <dgm:t>
        <a:bodyPr/>
        <a:lstStyle/>
        <a:p>
          <a:endParaRPr lang="th-TH"/>
        </a:p>
      </dgm:t>
    </dgm:pt>
    <dgm:pt modelId="{F673D78B-6C10-4DB3-93E8-D36CB1FE6809}" type="pres">
      <dgm:prSet presAssocID="{0DE2E836-3851-4FE2-9807-397E61D7E11E}" presName="node" presStyleLbl="node1" presStyleIdx="1" presStyleCnt="4" custRadScaleRad="120814" custRadScaleInc="75553">
        <dgm:presLayoutVars>
          <dgm:bulletEnabled val="1"/>
        </dgm:presLayoutVars>
      </dgm:prSet>
      <dgm:spPr>
        <a:prstGeom prst="ellipse">
          <a:avLst/>
        </a:prstGeom>
      </dgm:spPr>
      <dgm:t>
        <a:bodyPr/>
        <a:lstStyle/>
        <a:p>
          <a:endParaRPr lang="th-TH"/>
        </a:p>
      </dgm:t>
    </dgm:pt>
    <dgm:pt modelId="{E4E372E6-F65A-4BDA-9755-AB85136CB4A4}" type="pres">
      <dgm:prSet presAssocID="{426E7A02-6454-401E-9519-9F3796660450}" presName="parTrans" presStyleLbl="bgSibTrans2D1" presStyleIdx="2" presStyleCnt="4" custAng="10631823" custScaleX="51577" custLinFactNeighborX="13689" custLinFactNeighborY="-11954"/>
      <dgm:spPr/>
      <dgm:t>
        <a:bodyPr/>
        <a:lstStyle/>
        <a:p>
          <a:endParaRPr lang="th-TH"/>
        </a:p>
      </dgm:t>
    </dgm:pt>
    <dgm:pt modelId="{0A13E77C-685D-45C1-87D4-023A9A074B47}" type="pres">
      <dgm:prSet presAssocID="{FC450ECD-07C3-4FC8-9E52-08976DBD7181}" presName="node" presStyleLbl="node1" presStyleIdx="2" presStyleCnt="4" custRadScaleRad="49848" custRadScaleInc="-201192">
        <dgm:presLayoutVars>
          <dgm:bulletEnabled val="1"/>
        </dgm:presLayoutVars>
      </dgm:prSet>
      <dgm:spPr>
        <a:prstGeom prst="ellipse">
          <a:avLst/>
        </a:prstGeom>
      </dgm:spPr>
      <dgm:t>
        <a:bodyPr/>
        <a:lstStyle/>
        <a:p>
          <a:endParaRPr lang="th-TH"/>
        </a:p>
      </dgm:t>
    </dgm:pt>
    <dgm:pt modelId="{3BEFC23B-ED91-4E74-842E-90567E85692D}" type="pres">
      <dgm:prSet presAssocID="{B015FEC7-365A-494E-B418-4B423C1B3402}" presName="parTrans" presStyleLbl="bgSibTrans2D1" presStyleIdx="3" presStyleCnt="4" custAng="3290752" custFlipHor="1" custScaleX="47780" custLinFactNeighborX="12664" custLinFactNeighborY="-5859"/>
      <dgm:spPr/>
      <dgm:t>
        <a:bodyPr/>
        <a:lstStyle/>
        <a:p>
          <a:endParaRPr lang="th-TH"/>
        </a:p>
      </dgm:t>
    </dgm:pt>
    <dgm:pt modelId="{A65B521E-E6CF-424B-A9DD-B8CFBA47F3A3}" type="pres">
      <dgm:prSet presAssocID="{C6DCB5AA-1CA5-49BD-AE2C-37280493E158}" presName="node" presStyleLbl="node1" presStyleIdx="3" presStyleCnt="4" custRadScaleRad="30848" custRadScaleInc="264940">
        <dgm:presLayoutVars>
          <dgm:bulletEnabled val="1"/>
        </dgm:presLayoutVars>
      </dgm:prSet>
      <dgm:spPr>
        <a:prstGeom prst="ellipse">
          <a:avLst/>
        </a:prstGeom>
      </dgm:spPr>
      <dgm:t>
        <a:bodyPr/>
        <a:lstStyle/>
        <a:p>
          <a:endParaRPr lang="th-TH"/>
        </a:p>
      </dgm:t>
    </dgm:pt>
  </dgm:ptLst>
  <dgm:cxnLst>
    <dgm:cxn modelId="{5D8F412C-8A0C-4E30-85F7-88A8BFFC7308}" type="presOf" srcId="{A2877C8E-0531-407B-A62D-1123FAFF8A3A}" destId="{DADFDE84-7819-4BEA-A133-2756CC332B95}" srcOrd="0" destOrd="0" presId="urn:microsoft.com/office/officeart/2005/8/layout/radial4"/>
    <dgm:cxn modelId="{D7B87768-D714-4123-906D-69E0F50ECBC6}" type="presOf" srcId="{C6DCB5AA-1CA5-49BD-AE2C-37280493E158}" destId="{A65B521E-E6CF-424B-A9DD-B8CFBA47F3A3}" srcOrd="0" destOrd="0" presId="urn:microsoft.com/office/officeart/2005/8/layout/radial4"/>
    <dgm:cxn modelId="{209355BB-AE9C-4BCB-9D50-8F4FA3C5A2BD}" srcId="{77A7C5DA-61B6-4945-88FD-71EC2FA4ABD2}" destId="{FC450ECD-07C3-4FC8-9E52-08976DBD7181}" srcOrd="2" destOrd="0" parTransId="{426E7A02-6454-401E-9519-9F3796660450}" sibTransId="{2C4FCD52-8884-42D9-828A-FBD96C526D89}"/>
    <dgm:cxn modelId="{FAEE0E07-2121-4793-867A-CA55A9C31ECD}" type="presOf" srcId="{FC450ECD-07C3-4FC8-9E52-08976DBD7181}" destId="{0A13E77C-685D-45C1-87D4-023A9A074B47}" srcOrd="0" destOrd="0" presId="urn:microsoft.com/office/officeart/2005/8/layout/radial4"/>
    <dgm:cxn modelId="{79995741-A76E-4D9B-B2A2-973CAF0CA0AE}" srcId="{2D926E3A-B419-42C9-B62D-064A94898C09}" destId="{8943CB30-06D5-4EA1-9BC0-750925A8FAE5}" srcOrd="1" destOrd="0" parTransId="{EEAF1CE3-8A76-4345-B324-D89F1E2FF38F}" sibTransId="{B4088B62-45FA-4C74-9ADC-D9086A2C2F73}"/>
    <dgm:cxn modelId="{3E508FAA-A14D-4E15-83EF-E148E3C62063}" type="presOf" srcId="{BA169EE0-C862-4A60-B682-D1F1D3492002}" destId="{26FA9197-2E1D-4A06-9198-B9BF8A64630E}" srcOrd="0" destOrd="0" presId="urn:microsoft.com/office/officeart/2005/8/layout/radial4"/>
    <dgm:cxn modelId="{A0E05EC5-17A4-4D42-90E7-8C8C93DEAFF5}" srcId="{77A7C5DA-61B6-4945-88FD-71EC2FA4ABD2}" destId="{3782E8B2-9BA2-4F1D-B322-29070160F357}" srcOrd="0" destOrd="0" parTransId="{BA169EE0-C862-4A60-B682-D1F1D3492002}" sibTransId="{2D726BBD-F26B-48F6-AC8E-AC9864AC0484}"/>
    <dgm:cxn modelId="{33676FC0-B442-406A-A2CF-87870FF6AD23}" srcId="{2D926E3A-B419-42C9-B62D-064A94898C09}" destId="{77A7C5DA-61B6-4945-88FD-71EC2FA4ABD2}" srcOrd="0" destOrd="0" parTransId="{2D1F85BD-6B0B-469A-B928-4D8D246940CE}" sibTransId="{2A0D4326-F082-4898-AE79-9845610498FE}"/>
    <dgm:cxn modelId="{99BFF848-8E44-4C1F-AAA7-2560C25A773B}" type="presOf" srcId="{2D926E3A-B419-42C9-B62D-064A94898C09}" destId="{720DE7D3-D414-42DE-AF4E-F85E31C694F9}" srcOrd="0" destOrd="0" presId="urn:microsoft.com/office/officeart/2005/8/layout/radial4"/>
    <dgm:cxn modelId="{CC685CD9-D068-489A-99A4-EDD1C42FEE1C}" srcId="{77A7C5DA-61B6-4945-88FD-71EC2FA4ABD2}" destId="{C6DCB5AA-1CA5-49BD-AE2C-37280493E158}" srcOrd="3" destOrd="0" parTransId="{B015FEC7-365A-494E-B418-4B423C1B3402}" sibTransId="{6ACCB418-18E9-46E3-8CD9-51CE88247E21}"/>
    <dgm:cxn modelId="{6097FB2E-2AAF-4045-B28E-929A410C67BB}" type="presOf" srcId="{426E7A02-6454-401E-9519-9F3796660450}" destId="{E4E372E6-F65A-4BDA-9755-AB85136CB4A4}" srcOrd="0" destOrd="0" presId="urn:microsoft.com/office/officeart/2005/8/layout/radial4"/>
    <dgm:cxn modelId="{A54EF799-789D-4C00-9D2E-2507FAFB6BD5}" type="presOf" srcId="{3782E8B2-9BA2-4F1D-B322-29070160F357}" destId="{1B87BE97-ECEC-4899-9333-E077174D6270}" srcOrd="0" destOrd="0" presId="urn:microsoft.com/office/officeart/2005/8/layout/radial4"/>
    <dgm:cxn modelId="{1EDECB59-AFD7-427B-A439-D5C7FF66DB4A}" srcId="{77A7C5DA-61B6-4945-88FD-71EC2FA4ABD2}" destId="{0DE2E836-3851-4FE2-9807-397E61D7E11E}" srcOrd="1" destOrd="0" parTransId="{A2877C8E-0531-407B-A62D-1123FAFF8A3A}" sibTransId="{8456F0BA-E257-47B8-B07E-0615A2963832}"/>
    <dgm:cxn modelId="{FD461287-C779-4B5D-A22E-9CDB07C69EF0}" type="presOf" srcId="{0DE2E836-3851-4FE2-9807-397E61D7E11E}" destId="{F673D78B-6C10-4DB3-93E8-D36CB1FE6809}" srcOrd="0" destOrd="0" presId="urn:microsoft.com/office/officeart/2005/8/layout/radial4"/>
    <dgm:cxn modelId="{30EB281D-1E9F-4743-878B-0BA5178789A9}" type="presOf" srcId="{B015FEC7-365A-494E-B418-4B423C1B3402}" destId="{3BEFC23B-ED91-4E74-842E-90567E85692D}" srcOrd="0" destOrd="0" presId="urn:microsoft.com/office/officeart/2005/8/layout/radial4"/>
    <dgm:cxn modelId="{60C9F468-197B-405C-B3B9-43FCD3E8DE42}" type="presOf" srcId="{77A7C5DA-61B6-4945-88FD-71EC2FA4ABD2}" destId="{8D17760F-6C3F-4057-9405-E2E41B32D4F1}" srcOrd="0" destOrd="0" presId="urn:microsoft.com/office/officeart/2005/8/layout/radial4"/>
    <dgm:cxn modelId="{C30A7B3A-54E3-45D7-BA9E-E9A86B6308E6}" type="presParOf" srcId="{720DE7D3-D414-42DE-AF4E-F85E31C694F9}" destId="{8D17760F-6C3F-4057-9405-E2E41B32D4F1}" srcOrd="0" destOrd="0" presId="urn:microsoft.com/office/officeart/2005/8/layout/radial4"/>
    <dgm:cxn modelId="{FB4BA920-FAE5-4339-9865-0079D0D1195F}" type="presParOf" srcId="{720DE7D3-D414-42DE-AF4E-F85E31C694F9}" destId="{26FA9197-2E1D-4A06-9198-B9BF8A64630E}" srcOrd="1" destOrd="0" presId="urn:microsoft.com/office/officeart/2005/8/layout/radial4"/>
    <dgm:cxn modelId="{5AA5A210-159D-47DD-98CB-C8689BAA75AC}" type="presParOf" srcId="{720DE7D3-D414-42DE-AF4E-F85E31C694F9}" destId="{1B87BE97-ECEC-4899-9333-E077174D6270}" srcOrd="2" destOrd="0" presId="urn:microsoft.com/office/officeart/2005/8/layout/radial4"/>
    <dgm:cxn modelId="{FB6ABCDA-503C-4FAA-BA3D-349CFFA469B6}" type="presParOf" srcId="{720DE7D3-D414-42DE-AF4E-F85E31C694F9}" destId="{DADFDE84-7819-4BEA-A133-2756CC332B95}" srcOrd="3" destOrd="0" presId="urn:microsoft.com/office/officeart/2005/8/layout/radial4"/>
    <dgm:cxn modelId="{A5C99543-B290-4693-8C67-6285F920A5C6}" type="presParOf" srcId="{720DE7D3-D414-42DE-AF4E-F85E31C694F9}" destId="{F673D78B-6C10-4DB3-93E8-D36CB1FE6809}" srcOrd="4" destOrd="0" presId="urn:microsoft.com/office/officeart/2005/8/layout/radial4"/>
    <dgm:cxn modelId="{0B0385D2-706E-4BFD-BFB6-F609A5B6BD35}" type="presParOf" srcId="{720DE7D3-D414-42DE-AF4E-F85E31C694F9}" destId="{E4E372E6-F65A-4BDA-9755-AB85136CB4A4}" srcOrd="5" destOrd="0" presId="urn:microsoft.com/office/officeart/2005/8/layout/radial4"/>
    <dgm:cxn modelId="{3CF176F7-8304-4282-BB60-9489147D5F09}" type="presParOf" srcId="{720DE7D3-D414-42DE-AF4E-F85E31C694F9}" destId="{0A13E77C-685D-45C1-87D4-023A9A074B47}" srcOrd="6" destOrd="0" presId="urn:microsoft.com/office/officeart/2005/8/layout/radial4"/>
    <dgm:cxn modelId="{C73334F5-1770-4B36-85C2-C0F2354FE29B}" type="presParOf" srcId="{720DE7D3-D414-42DE-AF4E-F85E31C694F9}" destId="{3BEFC23B-ED91-4E74-842E-90567E85692D}" srcOrd="7" destOrd="0" presId="urn:microsoft.com/office/officeart/2005/8/layout/radial4"/>
    <dgm:cxn modelId="{ADA7447F-735E-4505-B696-350F7F46A76F}" type="presParOf" srcId="{720DE7D3-D414-42DE-AF4E-F85E31C694F9}" destId="{A65B521E-E6CF-424B-A9DD-B8CFBA47F3A3}" srcOrd="8"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17760F-6C3F-4057-9405-E2E41B32D4F1}">
      <dsp:nvSpPr>
        <dsp:cNvPr id="0" name=""/>
        <dsp:cNvSpPr/>
      </dsp:nvSpPr>
      <dsp:spPr>
        <a:xfrm>
          <a:off x="5821803" y="3007088"/>
          <a:ext cx="1459007" cy="1459007"/>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th-TH" sz="2400" b="1" kern="1200" dirty="0" smtClean="0">
              <a:latin typeface="Tahoma" pitchFamily="34" charset="0"/>
              <a:cs typeface="Tahoma" pitchFamily="34" charset="0"/>
            </a:rPr>
            <a:t>การลงทุนวิจัย</a:t>
          </a:r>
          <a:endParaRPr lang="th-TH" sz="2400" b="1" kern="1200" dirty="0">
            <a:latin typeface="Tahoma" pitchFamily="34" charset="0"/>
            <a:cs typeface="Tahoma" pitchFamily="34" charset="0"/>
          </a:endParaRPr>
        </a:p>
      </dsp:txBody>
      <dsp:txXfrm>
        <a:off x="6035470" y="3220755"/>
        <a:ext cx="1031673" cy="1031673"/>
      </dsp:txXfrm>
    </dsp:sp>
    <dsp:sp modelId="{26FA9197-2E1D-4A06-9198-B9BF8A64630E}">
      <dsp:nvSpPr>
        <dsp:cNvPr id="0" name=""/>
        <dsp:cNvSpPr/>
      </dsp:nvSpPr>
      <dsp:spPr>
        <a:xfrm rot="12320617" flipH="1">
          <a:off x="3685283" y="2501770"/>
          <a:ext cx="1621420" cy="581806"/>
        </a:xfrm>
        <a:prstGeom prst="leftArrow">
          <a:avLst>
            <a:gd name="adj1" fmla="val 60000"/>
            <a:gd name="adj2" fmla="val 50000"/>
          </a:avLst>
        </a:prstGeom>
        <a:solidFill>
          <a:srgbClr val="FF0000"/>
        </a:soli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1B87BE97-ECEC-4899-9333-E077174D6270}">
      <dsp:nvSpPr>
        <dsp:cNvPr id="0" name=""/>
        <dsp:cNvSpPr/>
      </dsp:nvSpPr>
      <dsp:spPr>
        <a:xfrm>
          <a:off x="1890204" y="1415153"/>
          <a:ext cx="1939355" cy="1551484"/>
        </a:xfrm>
        <a:prstGeom prst="ellipse">
          <a:avLst/>
        </a:prstGeom>
        <a:solidFill>
          <a:srgbClr val="FF0000"/>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th-TH" sz="1800" b="1" kern="1200" dirty="0" smtClean="0">
              <a:solidFill>
                <a:schemeClr val="bg1"/>
              </a:solidFill>
              <a:latin typeface="Tahoma" pitchFamily="34" charset="0"/>
              <a:cs typeface="Tahoma" pitchFamily="34" charset="0"/>
            </a:rPr>
            <a:t>2. วิจัยเพื่อประโยชน์ทางเศรษฐกิจ</a:t>
          </a:r>
          <a:endParaRPr lang="th-TH" sz="1800" b="1" kern="1200" dirty="0">
            <a:solidFill>
              <a:schemeClr val="bg1"/>
            </a:solidFill>
            <a:latin typeface="Tahoma" pitchFamily="34" charset="0"/>
            <a:cs typeface="Tahoma" pitchFamily="34" charset="0"/>
          </a:endParaRPr>
        </a:p>
      </dsp:txBody>
      <dsp:txXfrm>
        <a:off x="2174216" y="1642363"/>
        <a:ext cx="1371331" cy="1097064"/>
      </dsp:txXfrm>
    </dsp:sp>
    <dsp:sp modelId="{DADFDE84-7819-4BEA-A133-2756CC332B95}">
      <dsp:nvSpPr>
        <dsp:cNvPr id="0" name=""/>
        <dsp:cNvSpPr/>
      </dsp:nvSpPr>
      <dsp:spPr>
        <a:xfrm rot="3068367">
          <a:off x="4683812" y="1864223"/>
          <a:ext cx="1251976" cy="581806"/>
        </a:xfrm>
        <a:prstGeom prst="leftArrow">
          <a:avLst>
            <a:gd name="adj1" fmla="val 60000"/>
            <a:gd name="adj2" fmla="val 50000"/>
          </a:avLst>
        </a:prstGeom>
        <a:solidFill>
          <a:srgbClr val="FFC000"/>
        </a:soli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F673D78B-6C10-4DB3-93E8-D36CB1FE6809}">
      <dsp:nvSpPr>
        <dsp:cNvPr id="0" name=""/>
        <dsp:cNvSpPr/>
      </dsp:nvSpPr>
      <dsp:spPr>
        <a:xfrm>
          <a:off x="3360378" y="155031"/>
          <a:ext cx="1939355" cy="1551484"/>
        </a:xfrm>
        <a:prstGeom prst="ellipse">
          <a:avLst/>
        </a:prstGeom>
        <a:solidFill>
          <a:srgbClr val="FFC000"/>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th-TH" sz="1800" b="1" kern="1200" dirty="0" smtClean="0">
              <a:latin typeface="Tahoma" pitchFamily="34" charset="0"/>
              <a:cs typeface="Tahoma" pitchFamily="34" charset="0"/>
            </a:rPr>
            <a:t>1. วิจัยเพื่อความเป็นเลิศทางวิชาการ</a:t>
          </a:r>
          <a:endParaRPr lang="th-TH" sz="1800" b="1" kern="1200" dirty="0">
            <a:latin typeface="Tahoma" pitchFamily="34" charset="0"/>
            <a:cs typeface="Tahoma" pitchFamily="34" charset="0"/>
          </a:endParaRPr>
        </a:p>
      </dsp:txBody>
      <dsp:txXfrm>
        <a:off x="3644390" y="382241"/>
        <a:ext cx="1371331" cy="1097064"/>
      </dsp:txXfrm>
    </dsp:sp>
    <dsp:sp modelId="{E4E372E6-F65A-4BDA-9755-AB85136CB4A4}">
      <dsp:nvSpPr>
        <dsp:cNvPr id="0" name=""/>
        <dsp:cNvSpPr/>
      </dsp:nvSpPr>
      <dsp:spPr>
        <a:xfrm rot="21377631">
          <a:off x="3664505" y="3415590"/>
          <a:ext cx="1638451" cy="581806"/>
        </a:xfrm>
        <a:prstGeom prst="leftArrow">
          <a:avLst>
            <a:gd name="adj1" fmla="val 60000"/>
            <a:gd name="adj2" fmla="val 50000"/>
          </a:avLst>
        </a:prstGeom>
        <a:solidFill>
          <a:srgbClr val="00CCFF"/>
        </a:soli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0A13E77C-685D-45C1-87D4-023A9A074B47}">
      <dsp:nvSpPr>
        <dsp:cNvPr id="0" name=""/>
        <dsp:cNvSpPr/>
      </dsp:nvSpPr>
      <dsp:spPr>
        <a:xfrm>
          <a:off x="1491036" y="3025338"/>
          <a:ext cx="1939355" cy="1551484"/>
        </a:xfrm>
        <a:prstGeom prst="ellipse">
          <a:avLst/>
        </a:prstGeom>
        <a:solidFill>
          <a:srgbClr val="00CCFF"/>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th-TH" sz="1800" b="1" kern="1200" dirty="0" smtClean="0">
              <a:latin typeface="Tahoma" pitchFamily="34" charset="0"/>
              <a:cs typeface="Tahoma" pitchFamily="34" charset="0"/>
            </a:rPr>
            <a:t>3. วิจัยเพื่อสังคมและชุมชน</a:t>
          </a:r>
          <a:endParaRPr lang="th-TH" sz="1800" b="1" kern="1200" dirty="0">
            <a:latin typeface="Tahoma" pitchFamily="34" charset="0"/>
            <a:cs typeface="Tahoma" pitchFamily="34" charset="0"/>
          </a:endParaRPr>
        </a:p>
      </dsp:txBody>
      <dsp:txXfrm>
        <a:off x="1775048" y="3252548"/>
        <a:ext cx="1371331" cy="1097064"/>
      </dsp:txXfrm>
    </dsp:sp>
    <dsp:sp modelId="{3BEFC23B-ED91-4E74-842E-90567E85692D}">
      <dsp:nvSpPr>
        <dsp:cNvPr id="0" name=""/>
        <dsp:cNvSpPr/>
      </dsp:nvSpPr>
      <dsp:spPr>
        <a:xfrm rot="9138791" flipH="1">
          <a:off x="4387419" y="4378459"/>
          <a:ext cx="1188637" cy="581806"/>
        </a:xfrm>
        <a:prstGeom prst="leftArrow">
          <a:avLst>
            <a:gd name="adj1" fmla="val 60000"/>
            <a:gd name="adj2" fmla="val 50000"/>
          </a:avLst>
        </a:prstGeom>
        <a:solidFill>
          <a:srgbClr val="3212F4"/>
        </a:soli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A65B521E-E6CF-424B-A9DD-B8CFBA47F3A3}">
      <dsp:nvSpPr>
        <dsp:cNvPr id="0" name=""/>
        <dsp:cNvSpPr/>
      </dsp:nvSpPr>
      <dsp:spPr>
        <a:xfrm>
          <a:off x="2590293" y="4495486"/>
          <a:ext cx="1939355" cy="1551484"/>
        </a:xfrm>
        <a:prstGeom prst="ellipse">
          <a:avLst/>
        </a:prstGeom>
        <a:solidFill>
          <a:srgbClr val="3212F4"/>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th-TH" sz="1800" b="1" kern="1200" dirty="0" smtClean="0">
              <a:solidFill>
                <a:srgbClr val="FFFF00"/>
              </a:solidFill>
              <a:latin typeface="Tahoma" pitchFamily="34" charset="0"/>
              <a:cs typeface="Tahoma" pitchFamily="34" charset="0"/>
            </a:rPr>
            <a:t>4. วิจัยเพื่อนโยบาย</a:t>
          </a:r>
          <a:endParaRPr lang="th-TH" sz="1800" b="1" kern="1200" dirty="0">
            <a:solidFill>
              <a:srgbClr val="FFFF00"/>
            </a:solidFill>
            <a:latin typeface="Tahoma" pitchFamily="34" charset="0"/>
            <a:cs typeface="Tahoma" pitchFamily="34" charset="0"/>
          </a:endParaRPr>
        </a:p>
      </dsp:txBody>
      <dsp:txXfrm>
        <a:off x="2874305" y="4722696"/>
        <a:ext cx="1371331" cy="1097064"/>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7570" name="Rectangle 2"/>
          <p:cNvSpPr>
            <a:spLocks noGrp="1" noChangeArrowheads="1"/>
          </p:cNvSpPr>
          <p:nvPr>
            <p:ph type="hdr" sz="quarter"/>
          </p:nvPr>
        </p:nvSpPr>
        <p:spPr bwMode="auto">
          <a:xfrm>
            <a:off x="0" y="0"/>
            <a:ext cx="4310486"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th-TH"/>
          </a:p>
        </p:txBody>
      </p:sp>
      <p:sp>
        <p:nvSpPr>
          <p:cNvPr id="237571" name="Rectangle 3"/>
          <p:cNvSpPr>
            <a:spLocks noGrp="1" noChangeArrowheads="1"/>
          </p:cNvSpPr>
          <p:nvPr>
            <p:ph type="dt" sz="quarter" idx="1"/>
          </p:nvPr>
        </p:nvSpPr>
        <p:spPr bwMode="auto">
          <a:xfrm>
            <a:off x="5634487" y="0"/>
            <a:ext cx="4310486"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th-TH"/>
          </a:p>
        </p:txBody>
      </p:sp>
      <p:sp>
        <p:nvSpPr>
          <p:cNvPr id="237572" name="Rectangle 4"/>
          <p:cNvSpPr>
            <a:spLocks noGrp="1" noChangeArrowheads="1"/>
          </p:cNvSpPr>
          <p:nvPr>
            <p:ph type="ftr" sz="quarter" idx="2"/>
          </p:nvPr>
        </p:nvSpPr>
        <p:spPr bwMode="auto">
          <a:xfrm>
            <a:off x="0" y="6513910"/>
            <a:ext cx="4310486"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th-TH"/>
          </a:p>
        </p:txBody>
      </p:sp>
      <p:sp>
        <p:nvSpPr>
          <p:cNvPr id="237573" name="Rectangle 5"/>
          <p:cNvSpPr>
            <a:spLocks noGrp="1" noChangeArrowheads="1"/>
          </p:cNvSpPr>
          <p:nvPr>
            <p:ph type="sldNum" sz="quarter" idx="3"/>
          </p:nvPr>
        </p:nvSpPr>
        <p:spPr bwMode="auto">
          <a:xfrm>
            <a:off x="5634487" y="6513910"/>
            <a:ext cx="4310486"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4EA873C7-1FBF-460F-AB4F-3BE866E7B3F0}" type="slidenum">
              <a:rPr lang="en-US"/>
              <a:pPr>
                <a:defRPr/>
              </a:pPr>
              <a:t>‹#›</a:t>
            </a:fld>
            <a:endParaRPr lang="th-TH"/>
          </a:p>
        </p:txBody>
      </p:sp>
    </p:spTree>
    <p:extLst>
      <p:ext uri="{BB962C8B-B14F-4D97-AF65-F5344CB8AC3E}">
        <p14:creationId xmlns:p14="http://schemas.microsoft.com/office/powerpoint/2010/main" val="37018820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1122" name="Rectangle 2"/>
          <p:cNvSpPr>
            <a:spLocks noGrp="1" noChangeArrowheads="1"/>
          </p:cNvSpPr>
          <p:nvPr>
            <p:ph type="hdr" sz="quarter"/>
          </p:nvPr>
        </p:nvSpPr>
        <p:spPr bwMode="auto">
          <a:xfrm>
            <a:off x="0" y="0"/>
            <a:ext cx="4310486"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th-TH"/>
          </a:p>
        </p:txBody>
      </p:sp>
      <p:sp>
        <p:nvSpPr>
          <p:cNvPr id="261123" name="Rectangle 3"/>
          <p:cNvSpPr>
            <a:spLocks noGrp="1" noChangeArrowheads="1"/>
          </p:cNvSpPr>
          <p:nvPr>
            <p:ph type="dt" idx="1"/>
          </p:nvPr>
        </p:nvSpPr>
        <p:spPr bwMode="auto">
          <a:xfrm>
            <a:off x="5634487" y="0"/>
            <a:ext cx="4310486"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th-TH"/>
          </a:p>
        </p:txBody>
      </p:sp>
      <p:sp>
        <p:nvSpPr>
          <p:cNvPr id="246788" name="Rectangle 4"/>
          <p:cNvSpPr>
            <a:spLocks noGrp="1" noRot="1" noChangeAspect="1" noChangeArrowheads="1" noTextEdit="1"/>
          </p:cNvSpPr>
          <p:nvPr>
            <p:ph type="sldImg" idx="2"/>
          </p:nvPr>
        </p:nvSpPr>
        <p:spPr bwMode="auto">
          <a:xfrm>
            <a:off x="3259138" y="514350"/>
            <a:ext cx="3429000" cy="2571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1125" name="Rectangle 5"/>
          <p:cNvSpPr>
            <a:spLocks noGrp="1" noChangeArrowheads="1"/>
          </p:cNvSpPr>
          <p:nvPr>
            <p:ph type="body" sz="quarter" idx="3"/>
          </p:nvPr>
        </p:nvSpPr>
        <p:spPr bwMode="auto">
          <a:xfrm>
            <a:off x="994728" y="3257550"/>
            <a:ext cx="7957820"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h-TH" noProof="0" smtClean="0"/>
              <a:t>คลิกเพื่อแก้ไขลักษณะของข้อความต้นแบบ</a:t>
            </a:r>
          </a:p>
          <a:p>
            <a:pPr lvl="1"/>
            <a:r>
              <a:rPr lang="th-TH" noProof="0" smtClean="0"/>
              <a:t>ระดับที่สอง</a:t>
            </a:r>
          </a:p>
          <a:p>
            <a:pPr lvl="2"/>
            <a:r>
              <a:rPr lang="th-TH" noProof="0" smtClean="0"/>
              <a:t>ระดับที่สาม</a:t>
            </a:r>
          </a:p>
          <a:p>
            <a:pPr lvl="3"/>
            <a:r>
              <a:rPr lang="th-TH" noProof="0" smtClean="0"/>
              <a:t>ระดับที่สี่</a:t>
            </a:r>
          </a:p>
          <a:p>
            <a:pPr lvl="4"/>
            <a:r>
              <a:rPr lang="th-TH" noProof="0" smtClean="0"/>
              <a:t>ระดับที่ห้า</a:t>
            </a:r>
          </a:p>
        </p:txBody>
      </p:sp>
      <p:sp>
        <p:nvSpPr>
          <p:cNvPr id="261126" name="Rectangle 6"/>
          <p:cNvSpPr>
            <a:spLocks noGrp="1" noChangeArrowheads="1"/>
          </p:cNvSpPr>
          <p:nvPr>
            <p:ph type="ftr" sz="quarter" idx="4"/>
          </p:nvPr>
        </p:nvSpPr>
        <p:spPr bwMode="auto">
          <a:xfrm>
            <a:off x="0" y="6513910"/>
            <a:ext cx="4310486"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th-TH"/>
          </a:p>
        </p:txBody>
      </p:sp>
      <p:sp>
        <p:nvSpPr>
          <p:cNvPr id="261127" name="Rectangle 7"/>
          <p:cNvSpPr>
            <a:spLocks noGrp="1" noChangeArrowheads="1"/>
          </p:cNvSpPr>
          <p:nvPr>
            <p:ph type="sldNum" sz="quarter" idx="5"/>
          </p:nvPr>
        </p:nvSpPr>
        <p:spPr bwMode="auto">
          <a:xfrm>
            <a:off x="5634487" y="6513910"/>
            <a:ext cx="4310486"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09DA57E8-9F66-4DCA-AE9E-D3FB86ED66DB}" type="slidenum">
              <a:rPr lang="en-US"/>
              <a:pPr>
                <a:defRPr/>
              </a:pPr>
              <a:t>‹#›</a:t>
            </a:fld>
            <a:endParaRPr lang="th-TH"/>
          </a:p>
        </p:txBody>
      </p:sp>
    </p:spTree>
    <p:extLst>
      <p:ext uri="{BB962C8B-B14F-4D97-AF65-F5344CB8AC3E}">
        <p14:creationId xmlns:p14="http://schemas.microsoft.com/office/powerpoint/2010/main" val="101808138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ern="1200">
        <a:solidFill>
          <a:schemeClr val="tx1"/>
        </a:solidFill>
        <a:latin typeface="Arial" charset="0"/>
        <a:ea typeface="+mn-ea"/>
        <a:cs typeface="Angsana New" pitchFamily="18" charset="-34"/>
      </a:defRPr>
    </a:lvl1pPr>
    <a:lvl2pPr marL="457200" algn="l" rtl="0" eaLnBrk="0" fontAlgn="base" hangingPunct="0">
      <a:spcBef>
        <a:spcPct val="30000"/>
      </a:spcBef>
      <a:spcAft>
        <a:spcPct val="0"/>
      </a:spcAft>
      <a:defRPr kern="1200">
        <a:solidFill>
          <a:schemeClr val="tx1"/>
        </a:solidFill>
        <a:latin typeface="Arial" charset="0"/>
        <a:ea typeface="+mn-ea"/>
        <a:cs typeface="Angsana New" pitchFamily="18" charset="-34"/>
      </a:defRPr>
    </a:lvl2pPr>
    <a:lvl3pPr marL="914400" algn="l" rtl="0" eaLnBrk="0" fontAlgn="base" hangingPunct="0">
      <a:spcBef>
        <a:spcPct val="30000"/>
      </a:spcBef>
      <a:spcAft>
        <a:spcPct val="0"/>
      </a:spcAft>
      <a:defRPr kern="1200">
        <a:solidFill>
          <a:schemeClr val="tx1"/>
        </a:solidFill>
        <a:latin typeface="Arial" charset="0"/>
        <a:ea typeface="+mn-ea"/>
        <a:cs typeface="Angsana New" pitchFamily="18" charset="-34"/>
      </a:defRPr>
    </a:lvl3pPr>
    <a:lvl4pPr marL="1371600" algn="l" rtl="0" eaLnBrk="0" fontAlgn="base" hangingPunct="0">
      <a:spcBef>
        <a:spcPct val="30000"/>
      </a:spcBef>
      <a:spcAft>
        <a:spcPct val="0"/>
      </a:spcAft>
      <a:defRPr kern="1200">
        <a:solidFill>
          <a:schemeClr val="tx1"/>
        </a:solidFill>
        <a:latin typeface="Arial" charset="0"/>
        <a:ea typeface="+mn-ea"/>
        <a:cs typeface="Angsana New" pitchFamily="18" charset="-34"/>
      </a:defRPr>
    </a:lvl4pPr>
    <a:lvl5pPr marL="1828800" algn="l" rtl="0" eaLnBrk="0" fontAlgn="base" hangingPunct="0">
      <a:spcBef>
        <a:spcPct val="30000"/>
      </a:spcBef>
      <a:spcAft>
        <a:spcPct val="0"/>
      </a:spcAft>
      <a:defRPr kern="1200">
        <a:solidFill>
          <a:schemeClr val="tx1"/>
        </a:solidFill>
        <a:latin typeface="Arial" charset="0"/>
        <a:ea typeface="+mn-ea"/>
        <a:cs typeface="Angsana New" pitchFamily="18" charset="-34"/>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7B0C1A94-EA3C-4B57-9E2F-FD0C5CA9C46D}" type="slidenum">
              <a:rPr lang="en-US" altLang="th-TH" smtClean="0">
                <a:solidFill>
                  <a:srgbClr val="000000"/>
                </a:solidFill>
              </a:rPr>
              <a:pPr eaLnBrk="1" hangingPunct="1">
                <a:spcBef>
                  <a:spcPct val="0"/>
                </a:spcBef>
              </a:pPr>
              <a:t>1</a:t>
            </a:fld>
            <a:endParaRPr lang="th-TH" altLang="th-TH" smtClean="0">
              <a:solidFill>
                <a:srgbClr val="000000"/>
              </a:solidFill>
            </a:endParaRPr>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3DDE9873-DECF-4603-8299-ABD5B1586A6C}" type="slidenum">
              <a:rPr lang="en-US" altLang="th-TH" smtClean="0"/>
              <a:pPr eaLnBrk="1" hangingPunct="1">
                <a:spcBef>
                  <a:spcPct val="0"/>
                </a:spcBef>
              </a:pPr>
              <a:t>12</a:t>
            </a:fld>
            <a:endParaRPr lang="th-TH" altLang="th-TH" smtClean="0"/>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9F5E87C3-D160-4143-9131-C0DC40B6B4CE}" type="slidenum">
              <a:rPr lang="en-US" altLang="th-TH" smtClean="0">
                <a:solidFill>
                  <a:srgbClr val="000000"/>
                </a:solidFill>
              </a:rPr>
              <a:pPr eaLnBrk="1" hangingPunct="1">
                <a:spcBef>
                  <a:spcPct val="0"/>
                </a:spcBef>
              </a:pPr>
              <a:t>106</a:t>
            </a:fld>
            <a:endParaRPr lang="th-TH" altLang="th-TH" smtClean="0">
              <a:solidFill>
                <a:srgbClr val="000000"/>
              </a:solidFill>
            </a:endParaRPr>
          </a:p>
        </p:txBody>
      </p:sp>
      <p:sp>
        <p:nvSpPr>
          <p:cNvPr id="348163" name="Rectangle 2"/>
          <p:cNvSpPr>
            <a:spLocks noGrp="1" noRot="1" noChangeAspect="1" noChangeArrowheads="1" noTextEdit="1"/>
          </p:cNvSpPr>
          <p:nvPr>
            <p:ph type="sldImg"/>
          </p:nvPr>
        </p:nvSpPr>
        <p:spPr>
          <a:ln/>
        </p:spPr>
      </p:sp>
      <p:sp>
        <p:nvSpPr>
          <p:cNvPr id="348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EE07F96E-F0E5-40A3-AF89-3128C71974CF}" type="slidenum">
              <a:rPr lang="en-US" altLang="th-TH" smtClean="0">
                <a:solidFill>
                  <a:srgbClr val="000000"/>
                </a:solidFill>
              </a:rPr>
              <a:pPr eaLnBrk="1" hangingPunct="1">
                <a:spcBef>
                  <a:spcPct val="0"/>
                </a:spcBef>
              </a:pPr>
              <a:t>107</a:t>
            </a:fld>
            <a:endParaRPr lang="th-TH" altLang="th-TH" smtClean="0">
              <a:solidFill>
                <a:srgbClr val="000000"/>
              </a:solidFill>
            </a:endParaRPr>
          </a:p>
        </p:txBody>
      </p:sp>
      <p:sp>
        <p:nvSpPr>
          <p:cNvPr id="349187" name="Rectangle 2"/>
          <p:cNvSpPr>
            <a:spLocks noGrp="1" noRot="1" noChangeAspect="1" noChangeArrowheads="1" noTextEdit="1"/>
          </p:cNvSpPr>
          <p:nvPr>
            <p:ph type="sldImg"/>
          </p:nvPr>
        </p:nvSpPr>
        <p:spPr>
          <a:ln/>
        </p:spPr>
      </p:sp>
      <p:sp>
        <p:nvSpPr>
          <p:cNvPr id="349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9747F775-E385-41F4-A522-19E971B808B6}" type="slidenum">
              <a:rPr lang="en-US" altLang="th-TH" smtClean="0">
                <a:solidFill>
                  <a:srgbClr val="000000"/>
                </a:solidFill>
              </a:rPr>
              <a:pPr eaLnBrk="1" hangingPunct="1">
                <a:spcBef>
                  <a:spcPct val="0"/>
                </a:spcBef>
              </a:pPr>
              <a:t>108</a:t>
            </a:fld>
            <a:endParaRPr lang="th-TH" altLang="th-TH" smtClean="0">
              <a:solidFill>
                <a:srgbClr val="000000"/>
              </a:solidFill>
            </a:endParaRPr>
          </a:p>
        </p:txBody>
      </p:sp>
      <p:sp>
        <p:nvSpPr>
          <p:cNvPr id="350211" name="Rectangle 2"/>
          <p:cNvSpPr>
            <a:spLocks noGrp="1" noRot="1" noChangeAspect="1" noChangeArrowheads="1" noTextEdit="1"/>
          </p:cNvSpPr>
          <p:nvPr>
            <p:ph type="sldImg"/>
          </p:nvPr>
        </p:nvSpPr>
        <p:spPr>
          <a:ln/>
        </p:spPr>
      </p:sp>
      <p:sp>
        <p:nvSpPr>
          <p:cNvPr id="350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334121E7-2BE7-42E8-82F8-59A7666BDA1E}" type="slidenum">
              <a:rPr lang="en-US" altLang="th-TH" smtClean="0">
                <a:solidFill>
                  <a:srgbClr val="000000"/>
                </a:solidFill>
              </a:rPr>
              <a:pPr eaLnBrk="1" hangingPunct="1">
                <a:spcBef>
                  <a:spcPct val="0"/>
                </a:spcBef>
              </a:pPr>
              <a:t>109</a:t>
            </a:fld>
            <a:endParaRPr lang="th-TH" altLang="th-TH" smtClean="0">
              <a:solidFill>
                <a:srgbClr val="000000"/>
              </a:solidFill>
            </a:endParaRPr>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0E7F9017-7360-4EE9-B6D0-2A8117C4A183}" type="slidenum">
              <a:rPr lang="en-US" altLang="th-TH" smtClean="0">
                <a:solidFill>
                  <a:srgbClr val="000000"/>
                </a:solidFill>
              </a:rPr>
              <a:pPr eaLnBrk="1" hangingPunct="1">
                <a:spcBef>
                  <a:spcPct val="0"/>
                </a:spcBef>
              </a:pPr>
              <a:t>110</a:t>
            </a:fld>
            <a:endParaRPr lang="th-TH" altLang="th-TH" smtClean="0">
              <a:solidFill>
                <a:srgbClr val="000000"/>
              </a:solidFill>
            </a:endParaRPr>
          </a:p>
        </p:txBody>
      </p:sp>
      <p:sp>
        <p:nvSpPr>
          <p:cNvPr id="352259" name="Rectangle 2"/>
          <p:cNvSpPr>
            <a:spLocks noGrp="1" noRot="1" noChangeAspect="1" noChangeArrowheads="1" noTextEdit="1"/>
          </p:cNvSpPr>
          <p:nvPr>
            <p:ph type="sldImg"/>
          </p:nvPr>
        </p:nvSpPr>
        <p:spPr>
          <a:ln/>
        </p:spPr>
      </p:sp>
      <p:sp>
        <p:nvSpPr>
          <p:cNvPr id="352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45018361-BCBA-430C-BEBF-358B16586D77}" type="slidenum">
              <a:rPr lang="en-US" altLang="th-TH" smtClean="0">
                <a:solidFill>
                  <a:srgbClr val="000000"/>
                </a:solidFill>
              </a:rPr>
              <a:pPr eaLnBrk="1" hangingPunct="1">
                <a:spcBef>
                  <a:spcPct val="0"/>
                </a:spcBef>
              </a:pPr>
              <a:t>111</a:t>
            </a:fld>
            <a:endParaRPr lang="th-TH" altLang="th-TH" smtClean="0">
              <a:solidFill>
                <a:srgbClr val="000000"/>
              </a:solidFill>
            </a:endParaRPr>
          </a:p>
        </p:txBody>
      </p:sp>
      <p:sp>
        <p:nvSpPr>
          <p:cNvPr id="353283" name="Rectangle 2"/>
          <p:cNvSpPr>
            <a:spLocks noGrp="1" noRot="1" noChangeAspect="1" noChangeArrowheads="1" noTextEdit="1"/>
          </p:cNvSpPr>
          <p:nvPr>
            <p:ph type="sldImg"/>
          </p:nvPr>
        </p:nvSpPr>
        <p:spPr>
          <a:ln/>
        </p:spPr>
      </p:sp>
      <p:sp>
        <p:nvSpPr>
          <p:cNvPr id="353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4EA168BF-7453-455F-B702-BBFB4E2075D1}" type="slidenum">
              <a:rPr lang="en-US" altLang="th-TH" smtClean="0">
                <a:solidFill>
                  <a:srgbClr val="000000"/>
                </a:solidFill>
              </a:rPr>
              <a:pPr eaLnBrk="1" hangingPunct="1">
                <a:spcBef>
                  <a:spcPct val="0"/>
                </a:spcBef>
              </a:pPr>
              <a:t>112</a:t>
            </a:fld>
            <a:endParaRPr lang="th-TH" altLang="th-TH" smtClean="0">
              <a:solidFill>
                <a:srgbClr val="000000"/>
              </a:solidFill>
            </a:endParaRPr>
          </a:p>
        </p:txBody>
      </p:sp>
      <p:sp>
        <p:nvSpPr>
          <p:cNvPr id="354307" name="Rectangle 2"/>
          <p:cNvSpPr>
            <a:spLocks noGrp="1" noRot="1" noChangeAspect="1" noChangeArrowheads="1" noTextEdit="1"/>
          </p:cNvSpPr>
          <p:nvPr>
            <p:ph type="sldImg"/>
          </p:nvPr>
        </p:nvSpPr>
        <p:spPr>
          <a:ln/>
        </p:spPr>
      </p:sp>
      <p:sp>
        <p:nvSpPr>
          <p:cNvPr id="354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FD4246DE-D643-4116-A2EB-D7D9BC927063}" type="slidenum">
              <a:rPr lang="en-US" altLang="th-TH" smtClean="0">
                <a:solidFill>
                  <a:srgbClr val="000000"/>
                </a:solidFill>
              </a:rPr>
              <a:pPr eaLnBrk="1" hangingPunct="1">
                <a:spcBef>
                  <a:spcPct val="0"/>
                </a:spcBef>
              </a:pPr>
              <a:t>113</a:t>
            </a:fld>
            <a:endParaRPr lang="th-TH" altLang="th-TH" smtClean="0">
              <a:solidFill>
                <a:srgbClr val="000000"/>
              </a:solidFill>
            </a:endParaRPr>
          </a:p>
        </p:txBody>
      </p:sp>
      <p:sp>
        <p:nvSpPr>
          <p:cNvPr id="355331" name="Rectangle 2"/>
          <p:cNvSpPr>
            <a:spLocks noGrp="1" noRot="1" noChangeAspect="1" noChangeArrowheads="1" noTextEdit="1"/>
          </p:cNvSpPr>
          <p:nvPr>
            <p:ph type="sldImg"/>
          </p:nvPr>
        </p:nvSpPr>
        <p:spPr>
          <a:ln/>
        </p:spPr>
      </p:sp>
      <p:sp>
        <p:nvSpPr>
          <p:cNvPr id="355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2E64DC04-662D-4554-AAA8-CD7E28A04C52}" type="slidenum">
              <a:rPr lang="en-US" altLang="th-TH" smtClean="0">
                <a:solidFill>
                  <a:srgbClr val="000000"/>
                </a:solidFill>
              </a:rPr>
              <a:pPr eaLnBrk="1" hangingPunct="1">
                <a:spcBef>
                  <a:spcPct val="0"/>
                </a:spcBef>
              </a:pPr>
              <a:t>114</a:t>
            </a:fld>
            <a:endParaRPr lang="th-TH" altLang="th-TH" smtClean="0">
              <a:solidFill>
                <a:srgbClr val="000000"/>
              </a:solidFill>
            </a:endParaRPr>
          </a:p>
        </p:txBody>
      </p:sp>
      <p:sp>
        <p:nvSpPr>
          <p:cNvPr id="356355" name="Rectangle 2"/>
          <p:cNvSpPr>
            <a:spLocks noGrp="1" noRot="1" noChangeAspect="1" noChangeArrowheads="1" noTextEdit="1"/>
          </p:cNvSpPr>
          <p:nvPr>
            <p:ph type="sldImg"/>
          </p:nvPr>
        </p:nvSpPr>
        <p:spPr>
          <a:ln/>
        </p:spPr>
      </p:sp>
      <p:sp>
        <p:nvSpPr>
          <p:cNvPr id="356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FC0987F1-E7E4-445C-9B5E-A17FA10961D9}" type="slidenum">
              <a:rPr lang="en-US" altLang="th-TH" smtClean="0">
                <a:solidFill>
                  <a:srgbClr val="000000"/>
                </a:solidFill>
              </a:rPr>
              <a:pPr eaLnBrk="1" hangingPunct="1">
                <a:spcBef>
                  <a:spcPct val="0"/>
                </a:spcBef>
              </a:pPr>
              <a:t>115</a:t>
            </a:fld>
            <a:endParaRPr lang="th-TH" altLang="th-TH" smtClean="0">
              <a:solidFill>
                <a:srgbClr val="000000"/>
              </a:solidFill>
            </a:endParaRPr>
          </a:p>
        </p:txBody>
      </p:sp>
      <p:sp>
        <p:nvSpPr>
          <p:cNvPr id="357379" name="Rectangle 2"/>
          <p:cNvSpPr>
            <a:spLocks noGrp="1" noRot="1" noChangeAspect="1" noChangeArrowheads="1" noTextEdit="1"/>
          </p:cNvSpPr>
          <p:nvPr>
            <p:ph type="sldImg"/>
          </p:nvPr>
        </p:nvSpPr>
        <p:spPr>
          <a:ln/>
        </p:spPr>
      </p:sp>
      <p:sp>
        <p:nvSpPr>
          <p:cNvPr id="3573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66322339-EC20-4402-9E4C-20D45B41525C}" type="slidenum">
              <a:rPr lang="en-US" altLang="th-TH" smtClean="0"/>
              <a:pPr eaLnBrk="1" hangingPunct="1">
                <a:spcBef>
                  <a:spcPct val="0"/>
                </a:spcBef>
              </a:pPr>
              <a:t>13</a:t>
            </a:fld>
            <a:endParaRPr lang="th-TH" altLang="th-TH" smtClean="0"/>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3924AE73-767E-4894-A0D2-32D2B63B9FDD}" type="slidenum">
              <a:rPr lang="en-US" altLang="th-TH" smtClean="0">
                <a:solidFill>
                  <a:srgbClr val="000000"/>
                </a:solidFill>
              </a:rPr>
              <a:pPr eaLnBrk="1" hangingPunct="1">
                <a:spcBef>
                  <a:spcPct val="0"/>
                </a:spcBef>
              </a:pPr>
              <a:t>116</a:t>
            </a:fld>
            <a:endParaRPr lang="th-TH" altLang="th-TH" smtClean="0">
              <a:solidFill>
                <a:srgbClr val="000000"/>
              </a:solidFill>
            </a:endParaRPr>
          </a:p>
        </p:txBody>
      </p:sp>
      <p:sp>
        <p:nvSpPr>
          <p:cNvPr id="358403" name="Rectangle 2"/>
          <p:cNvSpPr>
            <a:spLocks noGrp="1" noRot="1" noChangeAspect="1" noChangeArrowheads="1" noTextEdit="1"/>
          </p:cNvSpPr>
          <p:nvPr>
            <p:ph type="sldImg"/>
          </p:nvPr>
        </p:nvSpPr>
        <p:spPr>
          <a:ln/>
        </p:spPr>
      </p:sp>
      <p:sp>
        <p:nvSpPr>
          <p:cNvPr id="358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BA1A1575-0205-4319-BC67-0C0846962B26}" type="slidenum">
              <a:rPr lang="en-US" altLang="th-TH" smtClean="0">
                <a:solidFill>
                  <a:srgbClr val="000000"/>
                </a:solidFill>
              </a:rPr>
              <a:pPr eaLnBrk="1" hangingPunct="1">
                <a:spcBef>
                  <a:spcPct val="0"/>
                </a:spcBef>
              </a:pPr>
              <a:t>117</a:t>
            </a:fld>
            <a:endParaRPr lang="th-TH" altLang="th-TH" smtClean="0">
              <a:solidFill>
                <a:srgbClr val="000000"/>
              </a:solidFill>
            </a:endParaRPr>
          </a:p>
        </p:txBody>
      </p:sp>
      <p:sp>
        <p:nvSpPr>
          <p:cNvPr id="359427" name="Rectangle 2"/>
          <p:cNvSpPr>
            <a:spLocks noGrp="1" noRot="1" noChangeAspect="1" noChangeArrowheads="1" noTextEdit="1"/>
          </p:cNvSpPr>
          <p:nvPr>
            <p:ph type="sldImg"/>
          </p:nvPr>
        </p:nvSpPr>
        <p:spPr>
          <a:ln/>
        </p:spPr>
      </p:sp>
      <p:sp>
        <p:nvSpPr>
          <p:cNvPr id="3594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Slide Image Placeholder 1"/>
          <p:cNvSpPr>
            <a:spLocks noGrp="1" noRot="1" noChangeAspect="1" noTextEdit="1"/>
          </p:cNvSpPr>
          <p:nvPr>
            <p:ph type="sldImg"/>
          </p:nvPr>
        </p:nvSpPr>
        <p:spPr>
          <a:ln/>
        </p:spPr>
      </p:sp>
      <p:sp>
        <p:nvSpPr>
          <p:cNvPr id="360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h-TH" altLang="th-TH" smtClean="0">
              <a:latin typeface="Arial" pitchFamily="34" charset="0"/>
            </a:endParaRPr>
          </a:p>
        </p:txBody>
      </p:sp>
      <p:sp>
        <p:nvSpPr>
          <p:cNvPr id="360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E83943D3-5BB2-4D26-8A41-42B1B8855BE4}" type="slidenum">
              <a:rPr lang="en-US" altLang="th-TH" smtClean="0">
                <a:solidFill>
                  <a:srgbClr val="000000"/>
                </a:solidFill>
              </a:rPr>
              <a:pPr eaLnBrk="1" hangingPunct="1">
                <a:spcBef>
                  <a:spcPct val="0"/>
                </a:spcBef>
              </a:pPr>
              <a:t>134</a:t>
            </a:fld>
            <a:endParaRPr lang="th-TH" altLang="th-TH" smtClean="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34CECA0F-A88D-49CF-94BF-003BFB17CB35}" type="slidenum">
              <a:rPr lang="en-US" altLang="th-TH" smtClean="0"/>
              <a:pPr eaLnBrk="1" hangingPunct="1">
                <a:spcBef>
                  <a:spcPct val="0"/>
                </a:spcBef>
              </a:pPr>
              <a:t>14</a:t>
            </a:fld>
            <a:endParaRPr lang="th-TH" altLang="th-TH" smtClean="0"/>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61CFF3AD-8033-4EF6-9309-EF3765AFB1A6}" type="slidenum">
              <a:rPr lang="en-US" altLang="th-TH" smtClean="0"/>
              <a:pPr eaLnBrk="1" hangingPunct="1">
                <a:spcBef>
                  <a:spcPct val="0"/>
                </a:spcBef>
              </a:pPr>
              <a:t>15</a:t>
            </a:fld>
            <a:endParaRPr lang="th-TH" altLang="th-TH" smtClean="0"/>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9B0D31F9-5144-40FD-92B2-54FB67697872}" type="slidenum">
              <a:rPr lang="en-US" altLang="th-TH" smtClean="0"/>
              <a:pPr eaLnBrk="1" hangingPunct="1">
                <a:spcBef>
                  <a:spcPct val="0"/>
                </a:spcBef>
              </a:pPr>
              <a:t>16</a:t>
            </a:fld>
            <a:endParaRPr lang="th-TH" altLang="th-TH" smtClean="0"/>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293F901C-6F65-415F-8390-3BB9D6B80100}" type="slidenum">
              <a:rPr lang="en-US" altLang="th-TH" smtClean="0">
                <a:solidFill>
                  <a:srgbClr val="000000"/>
                </a:solidFill>
              </a:rPr>
              <a:pPr eaLnBrk="1" hangingPunct="1">
                <a:spcBef>
                  <a:spcPct val="0"/>
                </a:spcBef>
              </a:pPr>
              <a:t>17</a:t>
            </a:fld>
            <a:endParaRPr lang="th-TH" altLang="th-TH" smtClean="0">
              <a:solidFill>
                <a:srgbClr val="000000"/>
              </a:solidFill>
            </a:endParaRPr>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3C56E38A-ACF9-4C83-AC00-70DB8AD42EA1}" type="slidenum">
              <a:rPr lang="en-US" altLang="th-TH" smtClean="0">
                <a:solidFill>
                  <a:srgbClr val="000000"/>
                </a:solidFill>
              </a:rPr>
              <a:pPr eaLnBrk="1" hangingPunct="1">
                <a:spcBef>
                  <a:spcPct val="0"/>
                </a:spcBef>
              </a:pPr>
              <a:t>18</a:t>
            </a:fld>
            <a:endParaRPr lang="th-TH" altLang="th-TH" smtClean="0">
              <a:solidFill>
                <a:srgbClr val="000000"/>
              </a:solidFill>
            </a:endParaRPr>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E85B5659-627B-4897-880D-E580937280F1}" type="slidenum">
              <a:rPr lang="en-US" altLang="th-TH" smtClean="0">
                <a:solidFill>
                  <a:srgbClr val="000000"/>
                </a:solidFill>
              </a:rPr>
              <a:pPr eaLnBrk="1" hangingPunct="1">
                <a:spcBef>
                  <a:spcPct val="0"/>
                </a:spcBef>
              </a:pPr>
              <a:t>19</a:t>
            </a:fld>
            <a:endParaRPr lang="th-TH" altLang="th-TH" smtClean="0">
              <a:solidFill>
                <a:srgbClr val="000000"/>
              </a:solidFill>
            </a:endParaRPr>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5F2E2346-F763-46B2-849B-61F58AC5F088}" type="slidenum">
              <a:rPr lang="en-US" altLang="th-TH" smtClean="0">
                <a:solidFill>
                  <a:srgbClr val="000000"/>
                </a:solidFill>
              </a:rPr>
              <a:pPr eaLnBrk="1" hangingPunct="1">
                <a:spcBef>
                  <a:spcPct val="0"/>
                </a:spcBef>
              </a:pPr>
              <a:t>20</a:t>
            </a:fld>
            <a:endParaRPr lang="th-TH" altLang="th-TH" smtClean="0">
              <a:solidFill>
                <a:srgbClr val="000000"/>
              </a:solidFill>
            </a:endParaRPr>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9AA21786-B35D-40AE-A8B9-D95814199A7F}" type="slidenum">
              <a:rPr lang="en-US" altLang="th-TH" smtClean="0">
                <a:solidFill>
                  <a:srgbClr val="000000"/>
                </a:solidFill>
              </a:rPr>
              <a:pPr eaLnBrk="1" hangingPunct="1">
                <a:spcBef>
                  <a:spcPct val="0"/>
                </a:spcBef>
              </a:pPr>
              <a:t>21</a:t>
            </a:fld>
            <a:endParaRPr lang="th-TH" altLang="th-TH" smtClean="0">
              <a:solidFill>
                <a:srgbClr val="000000"/>
              </a:solidFill>
            </a:endParaRPr>
          </a:p>
        </p:txBody>
      </p:sp>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a:p>
        </p:txBody>
      </p:sp>
      <p:sp>
        <p:nvSpPr>
          <p:cNvPr id="4" name="ตัวแทนหมายเลขภาพนิ่ง 3"/>
          <p:cNvSpPr>
            <a:spLocks noGrp="1"/>
          </p:cNvSpPr>
          <p:nvPr>
            <p:ph type="sldNum" sz="quarter" idx="10"/>
          </p:nvPr>
        </p:nvSpPr>
        <p:spPr/>
        <p:txBody>
          <a:bodyPr/>
          <a:lstStyle/>
          <a:p>
            <a:pPr>
              <a:defRPr/>
            </a:pPr>
            <a:fld id="{09DA57E8-9F66-4DCA-AE9E-D3FB86ED66DB}" type="slidenum">
              <a:rPr lang="en-US" smtClean="0"/>
              <a:pPr>
                <a:defRPr/>
              </a:pPr>
              <a:t>2</a:t>
            </a:fld>
            <a:endParaRPr lang="th-TH"/>
          </a:p>
        </p:txBody>
      </p:sp>
    </p:spTree>
    <p:extLst>
      <p:ext uri="{BB962C8B-B14F-4D97-AF65-F5344CB8AC3E}">
        <p14:creationId xmlns:p14="http://schemas.microsoft.com/office/powerpoint/2010/main" val="17278825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346CEEE8-33E6-47A6-8FE0-2FC390CBE490}" type="slidenum">
              <a:rPr lang="en-US" altLang="th-TH" smtClean="0">
                <a:solidFill>
                  <a:srgbClr val="000000"/>
                </a:solidFill>
              </a:rPr>
              <a:pPr eaLnBrk="1" hangingPunct="1">
                <a:spcBef>
                  <a:spcPct val="0"/>
                </a:spcBef>
              </a:pPr>
              <a:t>22</a:t>
            </a:fld>
            <a:endParaRPr lang="th-TH" altLang="th-TH" smtClean="0">
              <a:solidFill>
                <a:srgbClr val="000000"/>
              </a:solidFill>
            </a:endParaRPr>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C8A3EAAE-8C98-44B3-8364-0630CF8753DF}" type="slidenum">
              <a:rPr lang="en-US" altLang="th-TH" smtClean="0">
                <a:solidFill>
                  <a:srgbClr val="000000"/>
                </a:solidFill>
              </a:rPr>
              <a:pPr eaLnBrk="1" hangingPunct="1">
                <a:spcBef>
                  <a:spcPct val="0"/>
                </a:spcBef>
              </a:pPr>
              <a:t>23</a:t>
            </a:fld>
            <a:endParaRPr lang="th-TH" altLang="th-TH" smtClean="0">
              <a:solidFill>
                <a:srgbClr val="000000"/>
              </a:solidFill>
            </a:endParaRPr>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E36D2C1F-9E2F-401D-91F1-7DE6F564A569}" type="slidenum">
              <a:rPr lang="en-US" altLang="th-TH" smtClean="0">
                <a:solidFill>
                  <a:srgbClr val="000000"/>
                </a:solidFill>
              </a:rPr>
              <a:pPr eaLnBrk="1" hangingPunct="1">
                <a:spcBef>
                  <a:spcPct val="0"/>
                </a:spcBef>
              </a:pPr>
              <a:t>24</a:t>
            </a:fld>
            <a:endParaRPr lang="th-TH" altLang="th-TH" smtClean="0">
              <a:solidFill>
                <a:srgbClr val="000000"/>
              </a:solidFill>
            </a:endParaRPr>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4565925B-12BD-4AAC-9D50-BF1BB1A4BB5B}" type="slidenum">
              <a:rPr lang="en-US" altLang="th-TH" smtClean="0">
                <a:solidFill>
                  <a:srgbClr val="000000"/>
                </a:solidFill>
              </a:rPr>
              <a:pPr eaLnBrk="1" hangingPunct="1">
                <a:spcBef>
                  <a:spcPct val="0"/>
                </a:spcBef>
              </a:pPr>
              <a:t>25</a:t>
            </a:fld>
            <a:endParaRPr lang="th-TH" altLang="th-TH" smtClean="0">
              <a:solidFill>
                <a:srgbClr val="000000"/>
              </a:solidFill>
            </a:endParaRPr>
          </a:p>
        </p:txBody>
      </p:sp>
      <p:sp>
        <p:nvSpPr>
          <p:cNvPr id="269315" name="Rectangle 2"/>
          <p:cNvSpPr>
            <a:spLocks noGrp="1" noRot="1" noChangeAspect="1" noChangeArrowheads="1" noTextEdit="1"/>
          </p:cNvSpPr>
          <p:nvPr>
            <p:ph type="sldImg"/>
          </p:nvPr>
        </p:nvSpPr>
        <p:spPr>
          <a:ln/>
        </p:spPr>
      </p:sp>
      <p:sp>
        <p:nvSpPr>
          <p:cNvPr id="269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CD626338-DAA5-43FB-8F15-E6F0FB1CCAB3}" type="slidenum">
              <a:rPr lang="en-US" altLang="th-TH" smtClean="0">
                <a:solidFill>
                  <a:srgbClr val="000000"/>
                </a:solidFill>
              </a:rPr>
              <a:pPr eaLnBrk="1" hangingPunct="1">
                <a:spcBef>
                  <a:spcPct val="0"/>
                </a:spcBef>
              </a:pPr>
              <a:t>26</a:t>
            </a:fld>
            <a:endParaRPr lang="th-TH" altLang="th-TH" smtClean="0">
              <a:solidFill>
                <a:srgbClr val="000000"/>
              </a:solidFill>
            </a:endParaRPr>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4570B4E8-AFD4-49EB-818B-5EC8F15FF7C0}" type="slidenum">
              <a:rPr lang="en-US" altLang="th-TH" smtClean="0">
                <a:solidFill>
                  <a:srgbClr val="000000"/>
                </a:solidFill>
              </a:rPr>
              <a:pPr eaLnBrk="1" hangingPunct="1">
                <a:spcBef>
                  <a:spcPct val="0"/>
                </a:spcBef>
              </a:pPr>
              <a:t>27</a:t>
            </a:fld>
            <a:endParaRPr lang="th-TH" altLang="th-TH" smtClean="0">
              <a:solidFill>
                <a:srgbClr val="000000"/>
              </a:solidFill>
            </a:endParaRPr>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65EE3248-B394-4737-83C7-29B5F3E1D292}" type="slidenum">
              <a:rPr lang="en-US" altLang="th-TH" smtClean="0">
                <a:solidFill>
                  <a:srgbClr val="000000"/>
                </a:solidFill>
              </a:rPr>
              <a:pPr eaLnBrk="1" hangingPunct="1">
                <a:spcBef>
                  <a:spcPct val="0"/>
                </a:spcBef>
              </a:pPr>
              <a:t>28</a:t>
            </a:fld>
            <a:endParaRPr lang="th-TH" altLang="th-TH" smtClean="0">
              <a:solidFill>
                <a:srgbClr val="000000"/>
              </a:solidFill>
            </a:endParaRPr>
          </a:p>
        </p:txBody>
      </p:sp>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C58E038E-8502-41DB-A537-010A36E0A3CF}" type="slidenum">
              <a:rPr lang="en-US" altLang="th-TH" smtClean="0">
                <a:solidFill>
                  <a:srgbClr val="000000"/>
                </a:solidFill>
              </a:rPr>
              <a:pPr eaLnBrk="1" hangingPunct="1">
                <a:spcBef>
                  <a:spcPct val="0"/>
                </a:spcBef>
              </a:pPr>
              <a:t>29</a:t>
            </a:fld>
            <a:endParaRPr lang="th-TH" altLang="th-TH" smtClean="0">
              <a:solidFill>
                <a:srgbClr val="000000"/>
              </a:solidFill>
            </a:endParaRPr>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04C21FF7-F868-4544-92E7-3522860AE5F7}" type="slidenum">
              <a:rPr lang="en-US" altLang="th-TH" smtClean="0">
                <a:solidFill>
                  <a:srgbClr val="000000"/>
                </a:solidFill>
              </a:rPr>
              <a:pPr eaLnBrk="1" hangingPunct="1">
                <a:spcBef>
                  <a:spcPct val="0"/>
                </a:spcBef>
              </a:pPr>
              <a:t>30</a:t>
            </a:fld>
            <a:endParaRPr lang="th-TH" altLang="th-TH" smtClean="0">
              <a:solidFill>
                <a:srgbClr val="000000"/>
              </a:solidFill>
            </a:endParaRPr>
          </a:p>
        </p:txBody>
      </p:sp>
      <p:sp>
        <p:nvSpPr>
          <p:cNvPr id="274435" name="Rectangle 2"/>
          <p:cNvSpPr>
            <a:spLocks noGrp="1" noRot="1" noChangeAspect="1" noChangeArrowheads="1" noTextEdit="1"/>
          </p:cNvSpPr>
          <p:nvPr>
            <p:ph type="sldImg"/>
          </p:nvPr>
        </p:nvSpPr>
        <p:spPr>
          <a:ln/>
        </p:spPr>
      </p:sp>
      <p:sp>
        <p:nvSpPr>
          <p:cNvPr id="274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D8DD2B68-56A0-494C-BD03-EDA5BD880E86}" type="slidenum">
              <a:rPr lang="en-US" altLang="th-TH" smtClean="0">
                <a:solidFill>
                  <a:srgbClr val="000000"/>
                </a:solidFill>
              </a:rPr>
              <a:pPr eaLnBrk="1" hangingPunct="1">
                <a:spcBef>
                  <a:spcPct val="0"/>
                </a:spcBef>
              </a:pPr>
              <a:t>31</a:t>
            </a:fld>
            <a:endParaRPr lang="th-TH" altLang="th-TH" smtClean="0">
              <a:solidFill>
                <a:srgbClr val="000000"/>
              </a:solidFill>
            </a:endParaRPr>
          </a:p>
        </p:txBody>
      </p:sp>
      <p:sp>
        <p:nvSpPr>
          <p:cNvPr id="275459" name="Rectangle 2"/>
          <p:cNvSpPr>
            <a:spLocks noGrp="1" noRot="1" noChangeAspect="1" noChangeArrowheads="1" noTextEdit="1"/>
          </p:cNvSpPr>
          <p:nvPr>
            <p:ph type="sldImg"/>
          </p:nvPr>
        </p:nvSpPr>
        <p:spPr>
          <a:ln/>
        </p:spPr>
      </p:sp>
      <p:sp>
        <p:nvSpPr>
          <p:cNvPr id="275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0CEF2EFD-54E0-4B6C-ABC3-047BEC79C63F}" type="slidenum">
              <a:rPr lang="en-US" altLang="th-TH" smtClean="0"/>
              <a:pPr eaLnBrk="1" hangingPunct="1">
                <a:spcBef>
                  <a:spcPct val="0"/>
                </a:spcBef>
              </a:pPr>
              <a:t>5</a:t>
            </a:fld>
            <a:endParaRPr lang="th-TH" altLang="th-TH" smtClean="0"/>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62D9A74B-F277-456F-80E7-2B01F58D71C6}" type="slidenum">
              <a:rPr lang="en-US" altLang="th-TH" smtClean="0">
                <a:solidFill>
                  <a:srgbClr val="000000"/>
                </a:solidFill>
              </a:rPr>
              <a:pPr eaLnBrk="1" hangingPunct="1">
                <a:spcBef>
                  <a:spcPct val="0"/>
                </a:spcBef>
              </a:pPr>
              <a:t>32</a:t>
            </a:fld>
            <a:endParaRPr lang="th-TH" altLang="th-TH" smtClean="0">
              <a:solidFill>
                <a:srgbClr val="000000"/>
              </a:solidFill>
            </a:endParaRPr>
          </a:p>
        </p:txBody>
      </p:sp>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4424DACC-F860-4A1C-BA54-C1F9D4B9FA74}" type="slidenum">
              <a:rPr lang="en-US" altLang="th-TH" smtClean="0">
                <a:solidFill>
                  <a:srgbClr val="000000"/>
                </a:solidFill>
              </a:rPr>
              <a:pPr eaLnBrk="1" hangingPunct="1">
                <a:spcBef>
                  <a:spcPct val="0"/>
                </a:spcBef>
              </a:pPr>
              <a:t>33</a:t>
            </a:fld>
            <a:endParaRPr lang="th-TH" altLang="th-TH" smtClean="0">
              <a:solidFill>
                <a:srgbClr val="000000"/>
              </a:solidFill>
            </a:endParaRPr>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F8A20239-C850-47AD-9FC9-E1221C0BDE0C}" type="slidenum">
              <a:rPr lang="en-US" altLang="th-TH" smtClean="0">
                <a:solidFill>
                  <a:srgbClr val="000000"/>
                </a:solidFill>
              </a:rPr>
              <a:pPr eaLnBrk="1" hangingPunct="1">
                <a:spcBef>
                  <a:spcPct val="0"/>
                </a:spcBef>
              </a:pPr>
              <a:t>34</a:t>
            </a:fld>
            <a:endParaRPr lang="th-TH" altLang="th-TH" smtClean="0">
              <a:solidFill>
                <a:srgbClr val="000000"/>
              </a:solidFill>
            </a:endParaRPr>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166C5E5F-7355-4D9F-9BF5-915DC2AC080F}" type="slidenum">
              <a:rPr lang="en-US" altLang="th-TH" smtClean="0">
                <a:solidFill>
                  <a:srgbClr val="000000"/>
                </a:solidFill>
              </a:rPr>
              <a:pPr eaLnBrk="1" hangingPunct="1">
                <a:spcBef>
                  <a:spcPct val="0"/>
                </a:spcBef>
              </a:pPr>
              <a:t>35</a:t>
            </a:fld>
            <a:endParaRPr lang="th-TH" altLang="th-TH" smtClean="0">
              <a:solidFill>
                <a:srgbClr val="000000"/>
              </a:solidFill>
            </a:endParaRPr>
          </a:p>
        </p:txBody>
      </p:sp>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F664BF18-EFE4-46BD-B3D5-6925E66BFD98}" type="slidenum">
              <a:rPr lang="en-US" altLang="th-TH" smtClean="0">
                <a:solidFill>
                  <a:srgbClr val="000000"/>
                </a:solidFill>
              </a:rPr>
              <a:pPr eaLnBrk="1" hangingPunct="1">
                <a:spcBef>
                  <a:spcPct val="0"/>
                </a:spcBef>
              </a:pPr>
              <a:t>36</a:t>
            </a:fld>
            <a:endParaRPr lang="th-TH" altLang="th-TH" smtClean="0">
              <a:solidFill>
                <a:srgbClr val="000000"/>
              </a:solidFill>
            </a:endParaRPr>
          </a:p>
        </p:txBody>
      </p:sp>
      <p:sp>
        <p:nvSpPr>
          <p:cNvPr id="280579" name="Rectangle 2"/>
          <p:cNvSpPr>
            <a:spLocks noGrp="1" noRot="1" noChangeAspect="1" noChangeArrowheads="1" noTextEdit="1"/>
          </p:cNvSpPr>
          <p:nvPr>
            <p:ph type="sldImg"/>
          </p:nvPr>
        </p:nvSpPr>
        <p:spPr>
          <a:ln/>
        </p:spPr>
      </p:sp>
      <p:sp>
        <p:nvSpPr>
          <p:cNvPr id="280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A481AFCE-A5BE-45DD-B093-C2DB77F41465}" type="slidenum">
              <a:rPr lang="en-US" altLang="th-TH" smtClean="0">
                <a:solidFill>
                  <a:srgbClr val="000000"/>
                </a:solidFill>
              </a:rPr>
              <a:pPr eaLnBrk="1" hangingPunct="1">
                <a:spcBef>
                  <a:spcPct val="0"/>
                </a:spcBef>
              </a:pPr>
              <a:t>37</a:t>
            </a:fld>
            <a:endParaRPr lang="th-TH" altLang="th-TH" smtClean="0">
              <a:solidFill>
                <a:srgbClr val="000000"/>
              </a:solidFill>
            </a:endParaRPr>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F25C4841-DC0A-4943-B00C-965F673A83B9}" type="slidenum">
              <a:rPr lang="en-US" altLang="th-TH" smtClean="0"/>
              <a:pPr eaLnBrk="1" hangingPunct="1">
                <a:spcBef>
                  <a:spcPct val="0"/>
                </a:spcBef>
              </a:pPr>
              <a:t>42</a:t>
            </a:fld>
            <a:endParaRPr lang="th-TH" altLang="th-TH" smtClean="0"/>
          </a:p>
        </p:txBody>
      </p:sp>
      <p:sp>
        <p:nvSpPr>
          <p:cNvPr id="282627" name="Rectangle 2"/>
          <p:cNvSpPr>
            <a:spLocks noGrp="1" noRot="1" noChangeAspect="1" noChangeArrowheads="1" noTextEdit="1"/>
          </p:cNvSpPr>
          <p:nvPr>
            <p:ph type="sldImg"/>
          </p:nvPr>
        </p:nvSpPr>
        <p:spPr>
          <a:ln/>
        </p:spPr>
      </p:sp>
      <p:sp>
        <p:nvSpPr>
          <p:cNvPr id="282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5072BDE2-1C57-4ADB-99DC-CD60FDF25E82}" type="slidenum">
              <a:rPr lang="en-US" altLang="th-TH" smtClean="0"/>
              <a:pPr eaLnBrk="1" hangingPunct="1">
                <a:spcBef>
                  <a:spcPct val="0"/>
                </a:spcBef>
              </a:pPr>
              <a:t>43</a:t>
            </a:fld>
            <a:endParaRPr lang="th-TH" altLang="th-TH" smtClean="0"/>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776770D0-F9D3-4DFE-94C0-51A11D557DF0}" type="slidenum">
              <a:rPr lang="en-US" altLang="th-TH" smtClean="0"/>
              <a:pPr eaLnBrk="1" hangingPunct="1">
                <a:spcBef>
                  <a:spcPct val="0"/>
                </a:spcBef>
              </a:pPr>
              <a:t>44</a:t>
            </a:fld>
            <a:endParaRPr lang="th-TH" altLang="th-TH" smtClean="0"/>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247DEA99-11D6-4774-B032-D66584EC6BAC}" type="slidenum">
              <a:rPr lang="en-US" altLang="th-TH" smtClean="0"/>
              <a:pPr eaLnBrk="1" hangingPunct="1">
                <a:spcBef>
                  <a:spcPct val="0"/>
                </a:spcBef>
              </a:pPr>
              <a:t>45</a:t>
            </a:fld>
            <a:endParaRPr lang="th-TH" altLang="th-TH" smtClean="0"/>
          </a:p>
        </p:txBody>
      </p:sp>
      <p:sp>
        <p:nvSpPr>
          <p:cNvPr id="285699" name="Rectangle 2"/>
          <p:cNvSpPr>
            <a:spLocks noGrp="1" noRot="1" noChangeAspect="1" noChangeArrowheads="1" noTextEdit="1"/>
          </p:cNvSpPr>
          <p:nvPr>
            <p:ph type="sldImg"/>
          </p:nvPr>
        </p:nvSpPr>
        <p:spPr>
          <a:ln/>
        </p:spPr>
      </p:sp>
      <p:sp>
        <p:nvSpPr>
          <p:cNvPr id="285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39035B6F-0F5C-40B0-AF44-ABCDDE06FE30}" type="slidenum">
              <a:rPr lang="en-US" altLang="th-TH" smtClean="0"/>
              <a:pPr eaLnBrk="1" hangingPunct="1">
                <a:spcBef>
                  <a:spcPct val="0"/>
                </a:spcBef>
              </a:pPr>
              <a:t>6</a:t>
            </a:fld>
            <a:endParaRPr lang="th-TH" altLang="th-TH" smtClean="0"/>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09FFE68F-AF3F-41D5-BC05-8ECAC7DE5D2E}" type="slidenum">
              <a:rPr lang="en-US" altLang="th-TH" smtClean="0"/>
              <a:pPr eaLnBrk="1" hangingPunct="1">
                <a:spcBef>
                  <a:spcPct val="0"/>
                </a:spcBef>
              </a:pPr>
              <a:t>46</a:t>
            </a:fld>
            <a:endParaRPr lang="th-TH" altLang="th-TH" smtClean="0"/>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9BBF33BA-52FB-4F8B-9D8A-58769DD1962F}" type="slidenum">
              <a:rPr lang="en-US" altLang="th-TH" smtClean="0"/>
              <a:pPr eaLnBrk="1" hangingPunct="1">
                <a:spcBef>
                  <a:spcPct val="0"/>
                </a:spcBef>
              </a:pPr>
              <a:t>47</a:t>
            </a:fld>
            <a:endParaRPr lang="th-TH" altLang="th-TH" smtClean="0"/>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D10FFAF9-E375-4B62-860B-FD6363740B83}" type="slidenum">
              <a:rPr lang="en-US" altLang="th-TH" smtClean="0"/>
              <a:pPr eaLnBrk="1" hangingPunct="1">
                <a:spcBef>
                  <a:spcPct val="0"/>
                </a:spcBef>
              </a:pPr>
              <a:t>48</a:t>
            </a:fld>
            <a:endParaRPr lang="th-TH" altLang="th-TH" smtClean="0"/>
          </a:p>
        </p:txBody>
      </p:sp>
      <p:sp>
        <p:nvSpPr>
          <p:cNvPr id="288771" name="Rectangle 2"/>
          <p:cNvSpPr>
            <a:spLocks noGrp="1" noRot="1" noChangeAspect="1" noChangeArrowheads="1" noTextEdit="1"/>
          </p:cNvSpPr>
          <p:nvPr>
            <p:ph type="sldImg"/>
          </p:nvPr>
        </p:nvSpPr>
        <p:spPr>
          <a:ln/>
        </p:spPr>
      </p:sp>
      <p:sp>
        <p:nvSpPr>
          <p:cNvPr id="288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AB54495C-D6F2-4921-A5FF-934241CD6FEA}" type="slidenum">
              <a:rPr lang="en-US" altLang="th-TH" smtClean="0"/>
              <a:pPr eaLnBrk="1" hangingPunct="1">
                <a:spcBef>
                  <a:spcPct val="0"/>
                </a:spcBef>
              </a:pPr>
              <a:t>49</a:t>
            </a:fld>
            <a:endParaRPr lang="th-TH" altLang="th-TH" smtClean="0"/>
          </a:p>
        </p:txBody>
      </p:sp>
      <p:sp>
        <p:nvSpPr>
          <p:cNvPr id="289795" name="Rectangle 2"/>
          <p:cNvSpPr>
            <a:spLocks noGrp="1" noRot="1" noChangeAspect="1" noChangeArrowheads="1" noTextEdit="1"/>
          </p:cNvSpPr>
          <p:nvPr>
            <p:ph type="sldImg"/>
          </p:nvPr>
        </p:nvSpPr>
        <p:spPr>
          <a:ln/>
        </p:spPr>
      </p:sp>
      <p:sp>
        <p:nvSpPr>
          <p:cNvPr id="289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BAD9548B-C62D-406C-883F-AB69947EE7FE}" type="slidenum">
              <a:rPr lang="en-US" altLang="th-TH" smtClean="0"/>
              <a:pPr eaLnBrk="1" hangingPunct="1">
                <a:spcBef>
                  <a:spcPct val="0"/>
                </a:spcBef>
              </a:pPr>
              <a:t>50</a:t>
            </a:fld>
            <a:endParaRPr lang="th-TH" altLang="th-TH" smtClean="0"/>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362A9FE6-BEFC-4129-8902-1BC3B1B86EA1}" type="slidenum">
              <a:rPr lang="en-US" altLang="th-TH" smtClean="0"/>
              <a:pPr eaLnBrk="1" hangingPunct="1">
                <a:spcBef>
                  <a:spcPct val="0"/>
                </a:spcBef>
              </a:pPr>
              <a:t>51</a:t>
            </a:fld>
            <a:endParaRPr lang="th-TH" altLang="th-TH" smtClean="0"/>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0DD377BC-61F6-4190-BF51-C00A5231CFE7}" type="slidenum">
              <a:rPr lang="en-US" altLang="th-TH" smtClean="0"/>
              <a:pPr eaLnBrk="1" hangingPunct="1">
                <a:spcBef>
                  <a:spcPct val="0"/>
                </a:spcBef>
              </a:pPr>
              <a:t>52</a:t>
            </a:fld>
            <a:endParaRPr lang="th-TH" altLang="th-TH" smtClean="0"/>
          </a:p>
        </p:txBody>
      </p:sp>
      <p:sp>
        <p:nvSpPr>
          <p:cNvPr id="292867" name="Rectangle 2"/>
          <p:cNvSpPr>
            <a:spLocks noGrp="1" noRot="1" noChangeAspect="1" noChangeArrowheads="1" noTextEdit="1"/>
          </p:cNvSpPr>
          <p:nvPr>
            <p:ph type="sldImg"/>
          </p:nvPr>
        </p:nvSpPr>
        <p:spPr>
          <a:ln/>
        </p:spPr>
      </p:sp>
      <p:sp>
        <p:nvSpPr>
          <p:cNvPr id="292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E4A85202-36A6-4631-903F-192D17C68C23}" type="slidenum">
              <a:rPr lang="en-US" altLang="th-TH" smtClean="0"/>
              <a:pPr eaLnBrk="1" hangingPunct="1">
                <a:spcBef>
                  <a:spcPct val="0"/>
                </a:spcBef>
              </a:pPr>
              <a:t>53</a:t>
            </a:fld>
            <a:endParaRPr lang="th-TH" altLang="th-TH" smtClean="0"/>
          </a:p>
        </p:txBody>
      </p:sp>
      <p:sp>
        <p:nvSpPr>
          <p:cNvPr id="293891" name="Rectangle 2"/>
          <p:cNvSpPr>
            <a:spLocks noGrp="1" noRot="1" noChangeAspect="1" noChangeArrowheads="1" noTextEdit="1"/>
          </p:cNvSpPr>
          <p:nvPr>
            <p:ph type="sldImg"/>
          </p:nvPr>
        </p:nvSpPr>
        <p:spPr>
          <a:ln/>
        </p:spPr>
      </p:sp>
      <p:sp>
        <p:nvSpPr>
          <p:cNvPr id="293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3AC0B2ED-D9AF-446E-B6C2-E84D430DB0A0}" type="slidenum">
              <a:rPr lang="en-US" altLang="th-TH" smtClean="0"/>
              <a:pPr eaLnBrk="1" hangingPunct="1">
                <a:spcBef>
                  <a:spcPct val="0"/>
                </a:spcBef>
              </a:pPr>
              <a:t>54</a:t>
            </a:fld>
            <a:endParaRPr lang="th-TH" altLang="th-TH" smtClean="0"/>
          </a:p>
        </p:txBody>
      </p:sp>
      <p:sp>
        <p:nvSpPr>
          <p:cNvPr id="294915" name="Rectangle 2"/>
          <p:cNvSpPr>
            <a:spLocks noGrp="1" noRot="1" noChangeAspect="1" noChangeArrowheads="1" noTextEdit="1"/>
          </p:cNvSpPr>
          <p:nvPr>
            <p:ph type="sldImg"/>
          </p:nvPr>
        </p:nvSpPr>
        <p:spPr>
          <a:ln/>
        </p:spPr>
      </p:sp>
      <p:sp>
        <p:nvSpPr>
          <p:cNvPr id="294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066B7A4E-8841-4DBB-8689-D6E23CB90C4D}" type="slidenum">
              <a:rPr lang="en-US" altLang="th-TH" smtClean="0"/>
              <a:pPr eaLnBrk="1" hangingPunct="1">
                <a:spcBef>
                  <a:spcPct val="0"/>
                </a:spcBef>
              </a:pPr>
              <a:t>55</a:t>
            </a:fld>
            <a:endParaRPr lang="th-TH" altLang="th-TH" smtClean="0"/>
          </a:p>
        </p:txBody>
      </p:sp>
      <p:sp>
        <p:nvSpPr>
          <p:cNvPr id="295939" name="Rectangle 2"/>
          <p:cNvSpPr>
            <a:spLocks noGrp="1" noRot="1" noChangeAspect="1" noChangeArrowheads="1" noTextEdit="1"/>
          </p:cNvSpPr>
          <p:nvPr>
            <p:ph type="sldImg"/>
          </p:nvPr>
        </p:nvSpPr>
        <p:spPr>
          <a:ln/>
        </p:spPr>
      </p:sp>
      <p:sp>
        <p:nvSpPr>
          <p:cNvPr id="295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F2216101-1522-4848-9336-5BB2FED0A2B4}" type="slidenum">
              <a:rPr lang="en-US" altLang="th-TH" smtClean="0"/>
              <a:pPr eaLnBrk="1" hangingPunct="1">
                <a:spcBef>
                  <a:spcPct val="0"/>
                </a:spcBef>
              </a:pPr>
              <a:t>7</a:t>
            </a:fld>
            <a:endParaRPr lang="th-TH" altLang="th-TH" smtClean="0"/>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dirty="0" smtClean="0">
              <a:latin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22991A15-8C63-4850-8859-DB2C59B52749}" type="slidenum">
              <a:rPr lang="en-US" altLang="th-TH" smtClean="0"/>
              <a:pPr eaLnBrk="1" hangingPunct="1">
                <a:spcBef>
                  <a:spcPct val="0"/>
                </a:spcBef>
              </a:pPr>
              <a:t>56</a:t>
            </a:fld>
            <a:endParaRPr lang="th-TH" altLang="th-TH" smtClean="0"/>
          </a:p>
        </p:txBody>
      </p:sp>
      <p:sp>
        <p:nvSpPr>
          <p:cNvPr id="296963" name="Rectangle 2"/>
          <p:cNvSpPr>
            <a:spLocks noGrp="1" noRot="1" noChangeAspect="1" noChangeArrowheads="1" noTextEdit="1"/>
          </p:cNvSpPr>
          <p:nvPr>
            <p:ph type="sldImg"/>
          </p:nvPr>
        </p:nvSpPr>
        <p:spPr>
          <a:ln/>
        </p:spPr>
      </p:sp>
      <p:sp>
        <p:nvSpPr>
          <p:cNvPr id="296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A3083EA6-F734-4314-B3D8-B1E7ED6138F3}" type="slidenum">
              <a:rPr lang="en-US" altLang="th-TH" smtClean="0"/>
              <a:pPr eaLnBrk="1" hangingPunct="1">
                <a:spcBef>
                  <a:spcPct val="0"/>
                </a:spcBef>
              </a:pPr>
              <a:t>57</a:t>
            </a:fld>
            <a:endParaRPr lang="th-TH" altLang="th-TH" smtClean="0"/>
          </a:p>
        </p:txBody>
      </p:sp>
      <p:sp>
        <p:nvSpPr>
          <p:cNvPr id="297987" name="Rectangle 2"/>
          <p:cNvSpPr>
            <a:spLocks noGrp="1" noRot="1" noChangeAspect="1" noChangeArrowheads="1" noTextEdit="1"/>
          </p:cNvSpPr>
          <p:nvPr>
            <p:ph type="sldImg"/>
          </p:nvPr>
        </p:nvSpPr>
        <p:spPr>
          <a:ln/>
        </p:spPr>
      </p:sp>
      <p:sp>
        <p:nvSpPr>
          <p:cNvPr id="297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01A0CADE-5BDE-4CB2-A06C-62CF8726EC71}" type="slidenum">
              <a:rPr lang="en-US" altLang="th-TH" smtClean="0"/>
              <a:pPr eaLnBrk="1" hangingPunct="1">
                <a:spcBef>
                  <a:spcPct val="0"/>
                </a:spcBef>
              </a:pPr>
              <a:t>58</a:t>
            </a:fld>
            <a:endParaRPr lang="th-TH" altLang="th-TH" smtClean="0"/>
          </a:p>
        </p:txBody>
      </p:sp>
      <p:sp>
        <p:nvSpPr>
          <p:cNvPr id="299011" name="Rectangle 2"/>
          <p:cNvSpPr>
            <a:spLocks noGrp="1" noRot="1" noChangeAspect="1" noChangeArrowheads="1" noTextEdit="1"/>
          </p:cNvSpPr>
          <p:nvPr>
            <p:ph type="sldImg"/>
          </p:nvPr>
        </p:nvSpPr>
        <p:spPr>
          <a:ln/>
        </p:spPr>
      </p:sp>
      <p:sp>
        <p:nvSpPr>
          <p:cNvPr id="299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AE5F1062-8780-4557-B8B9-A7AE7B393DF5}" type="slidenum">
              <a:rPr lang="en-US" altLang="th-TH" smtClean="0"/>
              <a:pPr eaLnBrk="1" hangingPunct="1">
                <a:spcBef>
                  <a:spcPct val="0"/>
                </a:spcBef>
              </a:pPr>
              <a:t>59</a:t>
            </a:fld>
            <a:endParaRPr lang="th-TH" altLang="th-TH" smtClean="0"/>
          </a:p>
        </p:txBody>
      </p:sp>
      <p:sp>
        <p:nvSpPr>
          <p:cNvPr id="300035" name="Rectangle 2"/>
          <p:cNvSpPr>
            <a:spLocks noGrp="1" noRot="1" noChangeAspect="1" noChangeArrowheads="1" noTextEdit="1"/>
          </p:cNvSpPr>
          <p:nvPr>
            <p:ph type="sldImg"/>
          </p:nvPr>
        </p:nvSpPr>
        <p:spPr>
          <a:ln/>
        </p:spPr>
      </p:sp>
      <p:sp>
        <p:nvSpPr>
          <p:cNvPr id="300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E48F8D50-FE44-4DA3-8C18-C67E667A4019}" type="slidenum">
              <a:rPr lang="en-US" altLang="th-TH" smtClean="0"/>
              <a:pPr eaLnBrk="1" hangingPunct="1">
                <a:spcBef>
                  <a:spcPct val="0"/>
                </a:spcBef>
              </a:pPr>
              <a:t>60</a:t>
            </a:fld>
            <a:endParaRPr lang="th-TH" altLang="th-TH" smtClean="0"/>
          </a:p>
        </p:txBody>
      </p:sp>
      <p:sp>
        <p:nvSpPr>
          <p:cNvPr id="301059" name="Rectangle 2"/>
          <p:cNvSpPr>
            <a:spLocks noGrp="1" noRot="1" noChangeAspect="1" noChangeArrowheads="1" noTextEdit="1"/>
          </p:cNvSpPr>
          <p:nvPr>
            <p:ph type="sldImg"/>
          </p:nvPr>
        </p:nvSpPr>
        <p:spPr>
          <a:ln/>
        </p:spPr>
      </p:sp>
      <p:sp>
        <p:nvSpPr>
          <p:cNvPr id="301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C3879E68-7ACF-49F8-A277-179CE1A9ED6A}" type="slidenum">
              <a:rPr lang="en-US" altLang="th-TH" smtClean="0"/>
              <a:pPr eaLnBrk="1" hangingPunct="1">
                <a:spcBef>
                  <a:spcPct val="0"/>
                </a:spcBef>
              </a:pPr>
              <a:t>61</a:t>
            </a:fld>
            <a:endParaRPr lang="th-TH" altLang="th-TH" smtClean="0"/>
          </a:p>
        </p:txBody>
      </p:sp>
      <p:sp>
        <p:nvSpPr>
          <p:cNvPr id="302083" name="Rectangle 2"/>
          <p:cNvSpPr>
            <a:spLocks noGrp="1" noRot="1" noChangeAspect="1" noChangeArrowheads="1" noTextEdit="1"/>
          </p:cNvSpPr>
          <p:nvPr>
            <p:ph type="sldImg"/>
          </p:nvPr>
        </p:nvSpPr>
        <p:spPr>
          <a:ln/>
        </p:spPr>
      </p:sp>
      <p:sp>
        <p:nvSpPr>
          <p:cNvPr id="302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1D525E66-FC14-49FD-BB95-3EC2EB7106D2}" type="slidenum">
              <a:rPr lang="en-US" altLang="th-TH" smtClean="0"/>
              <a:pPr eaLnBrk="1" hangingPunct="1">
                <a:spcBef>
                  <a:spcPct val="0"/>
                </a:spcBef>
              </a:pPr>
              <a:t>62</a:t>
            </a:fld>
            <a:endParaRPr lang="th-TH" altLang="th-TH" smtClean="0"/>
          </a:p>
        </p:txBody>
      </p:sp>
      <p:sp>
        <p:nvSpPr>
          <p:cNvPr id="303107" name="Rectangle 2"/>
          <p:cNvSpPr>
            <a:spLocks noGrp="1" noRot="1" noChangeAspect="1" noChangeArrowheads="1" noTextEdit="1"/>
          </p:cNvSpPr>
          <p:nvPr>
            <p:ph type="sldImg"/>
          </p:nvPr>
        </p:nvSpPr>
        <p:spPr>
          <a:ln/>
        </p:spPr>
      </p:sp>
      <p:sp>
        <p:nvSpPr>
          <p:cNvPr id="303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B5C7DAD8-1283-4D72-A780-07F006A8D8D7}" type="slidenum">
              <a:rPr lang="en-US" altLang="th-TH" smtClean="0"/>
              <a:pPr eaLnBrk="1" hangingPunct="1">
                <a:spcBef>
                  <a:spcPct val="0"/>
                </a:spcBef>
              </a:pPr>
              <a:t>63</a:t>
            </a:fld>
            <a:endParaRPr lang="th-TH" altLang="th-TH" smtClean="0"/>
          </a:p>
        </p:txBody>
      </p:sp>
      <p:sp>
        <p:nvSpPr>
          <p:cNvPr id="304131" name="Rectangle 2"/>
          <p:cNvSpPr>
            <a:spLocks noGrp="1" noRot="1" noChangeAspect="1" noChangeArrowheads="1" noTextEdit="1"/>
          </p:cNvSpPr>
          <p:nvPr>
            <p:ph type="sldImg"/>
          </p:nvPr>
        </p:nvSpPr>
        <p:spPr>
          <a:ln/>
        </p:spPr>
      </p:sp>
      <p:sp>
        <p:nvSpPr>
          <p:cNvPr id="304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2C25FF09-D325-4236-9D47-C42AA142DB35}" type="slidenum">
              <a:rPr lang="en-US" altLang="th-TH" smtClean="0"/>
              <a:pPr eaLnBrk="1" hangingPunct="1">
                <a:spcBef>
                  <a:spcPct val="0"/>
                </a:spcBef>
              </a:pPr>
              <a:t>64</a:t>
            </a:fld>
            <a:endParaRPr lang="th-TH" altLang="th-TH" smtClean="0"/>
          </a:p>
        </p:txBody>
      </p:sp>
      <p:sp>
        <p:nvSpPr>
          <p:cNvPr id="305155" name="Rectangle 2"/>
          <p:cNvSpPr>
            <a:spLocks noGrp="1" noRot="1" noChangeAspect="1" noChangeArrowheads="1" noTextEdit="1"/>
          </p:cNvSpPr>
          <p:nvPr>
            <p:ph type="sldImg"/>
          </p:nvPr>
        </p:nvSpPr>
        <p:spPr>
          <a:ln/>
        </p:spPr>
      </p:sp>
      <p:sp>
        <p:nvSpPr>
          <p:cNvPr id="305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83BBA6D0-6F12-44F8-9A1B-559C91B2A759}" type="slidenum">
              <a:rPr lang="en-US" altLang="th-TH" smtClean="0"/>
              <a:pPr eaLnBrk="1" hangingPunct="1">
                <a:spcBef>
                  <a:spcPct val="0"/>
                </a:spcBef>
              </a:pPr>
              <a:t>65</a:t>
            </a:fld>
            <a:endParaRPr lang="th-TH" altLang="th-TH" smtClean="0"/>
          </a:p>
        </p:txBody>
      </p:sp>
      <p:sp>
        <p:nvSpPr>
          <p:cNvPr id="306179" name="Rectangle 2"/>
          <p:cNvSpPr>
            <a:spLocks noGrp="1" noRot="1" noChangeAspect="1" noChangeArrowheads="1" noTextEdit="1"/>
          </p:cNvSpPr>
          <p:nvPr>
            <p:ph type="sldImg"/>
          </p:nvPr>
        </p:nvSpPr>
        <p:spPr>
          <a:ln/>
        </p:spPr>
      </p:sp>
      <p:sp>
        <p:nvSpPr>
          <p:cNvPr id="306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83C5FF84-3329-4317-BB06-CC45CF6BE469}" type="slidenum">
              <a:rPr lang="en-US" altLang="th-TH" smtClean="0"/>
              <a:pPr eaLnBrk="1" hangingPunct="1">
                <a:spcBef>
                  <a:spcPct val="0"/>
                </a:spcBef>
              </a:pPr>
              <a:t>8</a:t>
            </a:fld>
            <a:endParaRPr lang="th-TH" altLang="th-TH" smtClean="0"/>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169AA804-13AB-4710-9031-A944C3EC95FB}" type="slidenum">
              <a:rPr lang="en-US" altLang="th-TH" smtClean="0"/>
              <a:pPr eaLnBrk="1" hangingPunct="1">
                <a:spcBef>
                  <a:spcPct val="0"/>
                </a:spcBef>
              </a:pPr>
              <a:t>66</a:t>
            </a:fld>
            <a:endParaRPr lang="th-TH" altLang="th-TH" smtClean="0"/>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21345DE0-84F4-4FDB-B2D7-86BFCC723510}" type="slidenum">
              <a:rPr lang="en-US" altLang="th-TH" smtClean="0"/>
              <a:pPr eaLnBrk="1" hangingPunct="1">
                <a:spcBef>
                  <a:spcPct val="0"/>
                </a:spcBef>
              </a:pPr>
              <a:t>67</a:t>
            </a:fld>
            <a:endParaRPr lang="th-TH" altLang="th-TH" smtClean="0"/>
          </a:p>
        </p:txBody>
      </p:sp>
      <p:sp>
        <p:nvSpPr>
          <p:cNvPr id="308227" name="Rectangle 2"/>
          <p:cNvSpPr>
            <a:spLocks noGrp="1" noRot="1" noChangeAspect="1" noChangeArrowheads="1" noTextEdit="1"/>
          </p:cNvSpPr>
          <p:nvPr>
            <p:ph type="sldImg"/>
          </p:nvPr>
        </p:nvSpPr>
        <p:spPr>
          <a:ln/>
        </p:spPr>
      </p:sp>
      <p:sp>
        <p:nvSpPr>
          <p:cNvPr id="308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2E940B6D-620B-4459-A356-9D223EB8825C}" type="slidenum">
              <a:rPr lang="en-US" altLang="th-TH" smtClean="0"/>
              <a:pPr eaLnBrk="1" hangingPunct="1">
                <a:spcBef>
                  <a:spcPct val="0"/>
                </a:spcBef>
              </a:pPr>
              <a:t>68</a:t>
            </a:fld>
            <a:endParaRPr lang="th-TH" altLang="th-TH" smtClean="0"/>
          </a:p>
        </p:txBody>
      </p:sp>
      <p:sp>
        <p:nvSpPr>
          <p:cNvPr id="309251" name="Rectangle 2"/>
          <p:cNvSpPr>
            <a:spLocks noGrp="1" noRot="1" noChangeAspect="1" noChangeArrowheads="1" noTextEdit="1"/>
          </p:cNvSpPr>
          <p:nvPr>
            <p:ph type="sldImg"/>
          </p:nvPr>
        </p:nvSpPr>
        <p:spPr>
          <a:ln/>
        </p:spPr>
      </p:sp>
      <p:sp>
        <p:nvSpPr>
          <p:cNvPr id="309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973CBC5A-D3A5-4532-9EEA-8DF6897BE91F}" type="slidenum">
              <a:rPr lang="en-US" altLang="th-TH" smtClean="0"/>
              <a:pPr eaLnBrk="1" hangingPunct="1">
                <a:spcBef>
                  <a:spcPct val="0"/>
                </a:spcBef>
              </a:pPr>
              <a:t>69</a:t>
            </a:fld>
            <a:endParaRPr lang="th-TH" altLang="th-TH" smtClean="0"/>
          </a:p>
        </p:txBody>
      </p:sp>
      <p:sp>
        <p:nvSpPr>
          <p:cNvPr id="310275" name="Rectangle 2"/>
          <p:cNvSpPr>
            <a:spLocks noGrp="1" noRot="1" noChangeAspect="1" noChangeArrowheads="1" noTextEdit="1"/>
          </p:cNvSpPr>
          <p:nvPr>
            <p:ph type="sldImg"/>
          </p:nvPr>
        </p:nvSpPr>
        <p:spPr>
          <a:ln/>
        </p:spPr>
      </p:sp>
      <p:sp>
        <p:nvSpPr>
          <p:cNvPr id="310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0425A62A-71B5-4FAF-A94C-4A0B5B0F713C}" type="slidenum">
              <a:rPr lang="en-US" altLang="th-TH" smtClean="0"/>
              <a:pPr eaLnBrk="1" hangingPunct="1">
                <a:spcBef>
                  <a:spcPct val="0"/>
                </a:spcBef>
              </a:pPr>
              <a:t>70</a:t>
            </a:fld>
            <a:endParaRPr lang="th-TH" altLang="th-TH" smtClean="0"/>
          </a:p>
        </p:txBody>
      </p:sp>
      <p:sp>
        <p:nvSpPr>
          <p:cNvPr id="311299" name="Rectangle 2"/>
          <p:cNvSpPr>
            <a:spLocks noGrp="1" noRot="1" noChangeAspect="1" noChangeArrowheads="1" noTextEdit="1"/>
          </p:cNvSpPr>
          <p:nvPr>
            <p:ph type="sldImg"/>
          </p:nvPr>
        </p:nvSpPr>
        <p:spPr>
          <a:ln/>
        </p:spPr>
      </p:sp>
      <p:sp>
        <p:nvSpPr>
          <p:cNvPr id="311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8CB02812-042A-4865-8DB7-A89D2B163489}" type="slidenum">
              <a:rPr lang="en-US" altLang="th-TH" smtClean="0"/>
              <a:pPr eaLnBrk="1" hangingPunct="1">
                <a:spcBef>
                  <a:spcPct val="0"/>
                </a:spcBef>
              </a:pPr>
              <a:t>71</a:t>
            </a:fld>
            <a:endParaRPr lang="th-TH" altLang="th-TH" smtClean="0"/>
          </a:p>
        </p:txBody>
      </p:sp>
      <p:sp>
        <p:nvSpPr>
          <p:cNvPr id="312323" name="Rectangle 2"/>
          <p:cNvSpPr>
            <a:spLocks noGrp="1" noRot="1" noChangeAspect="1" noChangeArrowheads="1" noTextEdit="1"/>
          </p:cNvSpPr>
          <p:nvPr>
            <p:ph type="sldImg"/>
          </p:nvPr>
        </p:nvSpPr>
        <p:spPr>
          <a:ln/>
        </p:spPr>
      </p:sp>
      <p:sp>
        <p:nvSpPr>
          <p:cNvPr id="312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4DB5B77B-67AC-445B-B4A9-63B66E8AAD3D}" type="slidenum">
              <a:rPr lang="en-US" altLang="th-TH" smtClean="0"/>
              <a:pPr eaLnBrk="1" hangingPunct="1">
                <a:spcBef>
                  <a:spcPct val="0"/>
                </a:spcBef>
              </a:pPr>
              <a:t>72</a:t>
            </a:fld>
            <a:endParaRPr lang="th-TH" altLang="th-TH" smtClean="0"/>
          </a:p>
        </p:txBody>
      </p:sp>
      <p:sp>
        <p:nvSpPr>
          <p:cNvPr id="313347" name="Rectangle 2"/>
          <p:cNvSpPr>
            <a:spLocks noGrp="1" noRot="1" noChangeAspect="1" noChangeArrowheads="1" noTextEdit="1"/>
          </p:cNvSpPr>
          <p:nvPr>
            <p:ph type="sldImg"/>
          </p:nvPr>
        </p:nvSpPr>
        <p:spPr>
          <a:ln/>
        </p:spPr>
      </p:sp>
      <p:sp>
        <p:nvSpPr>
          <p:cNvPr id="313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7F6D7AF6-FE92-41D5-A23F-C15855AA9F6B}" type="slidenum">
              <a:rPr lang="en-US" altLang="th-TH" smtClean="0"/>
              <a:pPr eaLnBrk="1" hangingPunct="1">
                <a:spcBef>
                  <a:spcPct val="0"/>
                </a:spcBef>
              </a:pPr>
              <a:t>73</a:t>
            </a:fld>
            <a:endParaRPr lang="th-TH" altLang="th-TH" smtClean="0"/>
          </a:p>
        </p:txBody>
      </p:sp>
      <p:sp>
        <p:nvSpPr>
          <p:cNvPr id="314371" name="Rectangle 2"/>
          <p:cNvSpPr>
            <a:spLocks noGrp="1" noRot="1" noChangeAspect="1" noChangeArrowheads="1" noTextEdit="1"/>
          </p:cNvSpPr>
          <p:nvPr>
            <p:ph type="sldImg"/>
          </p:nvPr>
        </p:nvSpPr>
        <p:spPr>
          <a:ln/>
        </p:spPr>
      </p:sp>
      <p:sp>
        <p:nvSpPr>
          <p:cNvPr id="314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7FF34CFB-A717-4989-9C71-BBF1B74B7838}" type="slidenum">
              <a:rPr lang="en-US" altLang="th-TH" smtClean="0"/>
              <a:pPr eaLnBrk="1" hangingPunct="1">
                <a:spcBef>
                  <a:spcPct val="0"/>
                </a:spcBef>
              </a:pPr>
              <a:t>74</a:t>
            </a:fld>
            <a:endParaRPr lang="th-TH" altLang="th-TH" smtClean="0"/>
          </a:p>
        </p:txBody>
      </p:sp>
      <p:sp>
        <p:nvSpPr>
          <p:cNvPr id="315395" name="Rectangle 2"/>
          <p:cNvSpPr>
            <a:spLocks noGrp="1" noRot="1" noChangeAspect="1" noChangeArrowheads="1" noTextEdit="1"/>
          </p:cNvSpPr>
          <p:nvPr>
            <p:ph type="sldImg"/>
          </p:nvPr>
        </p:nvSpPr>
        <p:spPr>
          <a:ln/>
        </p:spPr>
      </p:sp>
      <p:sp>
        <p:nvSpPr>
          <p:cNvPr id="315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989CD188-EB73-4EA1-B0B8-E68C5BA253EF}" type="slidenum">
              <a:rPr lang="en-US" altLang="th-TH" smtClean="0"/>
              <a:pPr eaLnBrk="1" hangingPunct="1">
                <a:spcBef>
                  <a:spcPct val="0"/>
                </a:spcBef>
              </a:pPr>
              <a:t>75</a:t>
            </a:fld>
            <a:endParaRPr lang="th-TH" altLang="th-TH" smtClean="0"/>
          </a:p>
        </p:txBody>
      </p:sp>
      <p:sp>
        <p:nvSpPr>
          <p:cNvPr id="316419" name="Rectangle 2"/>
          <p:cNvSpPr>
            <a:spLocks noGrp="1" noRot="1" noChangeAspect="1" noChangeArrowheads="1" noTextEdit="1"/>
          </p:cNvSpPr>
          <p:nvPr>
            <p:ph type="sldImg"/>
          </p:nvPr>
        </p:nvSpPr>
        <p:spPr>
          <a:ln/>
        </p:spPr>
      </p:sp>
      <p:sp>
        <p:nvSpPr>
          <p:cNvPr id="316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9706D292-A0ED-453E-8585-57515D2FF097}" type="slidenum">
              <a:rPr lang="en-US" altLang="th-TH" smtClean="0"/>
              <a:pPr eaLnBrk="1" hangingPunct="1">
                <a:spcBef>
                  <a:spcPct val="0"/>
                </a:spcBef>
              </a:pPr>
              <a:t>9</a:t>
            </a:fld>
            <a:endParaRPr lang="th-TH" altLang="th-TH" smtClean="0"/>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295BC93C-1755-483C-84D8-AD391A67536C}" type="slidenum">
              <a:rPr lang="en-US" altLang="th-TH" smtClean="0"/>
              <a:pPr eaLnBrk="1" hangingPunct="1">
                <a:spcBef>
                  <a:spcPct val="0"/>
                </a:spcBef>
              </a:pPr>
              <a:t>76</a:t>
            </a:fld>
            <a:endParaRPr lang="th-TH" altLang="th-TH" smtClean="0"/>
          </a:p>
        </p:txBody>
      </p:sp>
      <p:sp>
        <p:nvSpPr>
          <p:cNvPr id="317443" name="Rectangle 2"/>
          <p:cNvSpPr>
            <a:spLocks noGrp="1" noRot="1" noChangeAspect="1" noChangeArrowheads="1" noTextEdit="1"/>
          </p:cNvSpPr>
          <p:nvPr>
            <p:ph type="sldImg"/>
          </p:nvPr>
        </p:nvSpPr>
        <p:spPr>
          <a:ln/>
        </p:spPr>
      </p:sp>
      <p:sp>
        <p:nvSpPr>
          <p:cNvPr id="317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2E1688AE-77F9-4CD1-A7B4-1C9B2D3545A6}" type="slidenum">
              <a:rPr lang="en-US" altLang="th-TH" smtClean="0"/>
              <a:pPr eaLnBrk="1" hangingPunct="1">
                <a:spcBef>
                  <a:spcPct val="0"/>
                </a:spcBef>
              </a:pPr>
              <a:t>77</a:t>
            </a:fld>
            <a:endParaRPr lang="th-TH" altLang="th-TH" smtClean="0"/>
          </a:p>
        </p:txBody>
      </p:sp>
      <p:sp>
        <p:nvSpPr>
          <p:cNvPr id="318467" name="Rectangle 2"/>
          <p:cNvSpPr>
            <a:spLocks noGrp="1" noRot="1" noChangeAspect="1" noChangeArrowheads="1" noTextEdit="1"/>
          </p:cNvSpPr>
          <p:nvPr>
            <p:ph type="sldImg"/>
          </p:nvPr>
        </p:nvSpPr>
        <p:spPr>
          <a:ln/>
        </p:spPr>
      </p:sp>
      <p:sp>
        <p:nvSpPr>
          <p:cNvPr id="318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90C15868-85DA-4115-B4AE-12C96898B7D3}" type="slidenum">
              <a:rPr lang="en-US" altLang="th-TH" smtClean="0"/>
              <a:pPr eaLnBrk="1" hangingPunct="1">
                <a:spcBef>
                  <a:spcPct val="0"/>
                </a:spcBef>
              </a:pPr>
              <a:t>78</a:t>
            </a:fld>
            <a:endParaRPr lang="th-TH" altLang="th-TH" smtClean="0"/>
          </a:p>
        </p:txBody>
      </p:sp>
      <p:sp>
        <p:nvSpPr>
          <p:cNvPr id="319491" name="Rectangle 2"/>
          <p:cNvSpPr>
            <a:spLocks noGrp="1" noRot="1" noChangeAspect="1" noChangeArrowheads="1" noTextEdit="1"/>
          </p:cNvSpPr>
          <p:nvPr>
            <p:ph type="sldImg"/>
          </p:nvPr>
        </p:nvSpPr>
        <p:spPr>
          <a:ln/>
        </p:spPr>
      </p:sp>
      <p:sp>
        <p:nvSpPr>
          <p:cNvPr id="319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7A21B58D-7F92-4017-A0E9-5EC0BA8BD840}" type="slidenum">
              <a:rPr lang="en-US" altLang="th-TH" smtClean="0"/>
              <a:pPr eaLnBrk="1" hangingPunct="1">
                <a:spcBef>
                  <a:spcPct val="0"/>
                </a:spcBef>
              </a:pPr>
              <a:t>79</a:t>
            </a:fld>
            <a:endParaRPr lang="th-TH" altLang="th-TH" smtClean="0"/>
          </a:p>
        </p:txBody>
      </p:sp>
      <p:sp>
        <p:nvSpPr>
          <p:cNvPr id="320515" name="Rectangle 2"/>
          <p:cNvSpPr>
            <a:spLocks noGrp="1" noRot="1" noChangeAspect="1" noChangeArrowheads="1" noTextEdit="1"/>
          </p:cNvSpPr>
          <p:nvPr>
            <p:ph type="sldImg"/>
          </p:nvPr>
        </p:nvSpPr>
        <p:spPr>
          <a:ln/>
        </p:spPr>
      </p:sp>
      <p:sp>
        <p:nvSpPr>
          <p:cNvPr id="320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00FFD94E-550E-4B26-AD56-611D4495310B}" type="slidenum">
              <a:rPr lang="en-US" altLang="th-TH" smtClean="0">
                <a:solidFill>
                  <a:srgbClr val="000000"/>
                </a:solidFill>
              </a:rPr>
              <a:pPr eaLnBrk="1" hangingPunct="1">
                <a:spcBef>
                  <a:spcPct val="0"/>
                </a:spcBef>
              </a:pPr>
              <a:t>80</a:t>
            </a:fld>
            <a:endParaRPr lang="th-TH" altLang="th-TH" smtClean="0">
              <a:solidFill>
                <a:srgbClr val="000000"/>
              </a:solidFill>
            </a:endParaRPr>
          </a:p>
        </p:txBody>
      </p:sp>
      <p:sp>
        <p:nvSpPr>
          <p:cNvPr id="321539" name="Rectangle 2"/>
          <p:cNvSpPr>
            <a:spLocks noGrp="1" noRot="1" noChangeAspect="1" noChangeArrowheads="1" noTextEdit="1"/>
          </p:cNvSpPr>
          <p:nvPr>
            <p:ph type="sldImg"/>
          </p:nvPr>
        </p:nvSpPr>
        <p:spPr>
          <a:ln/>
        </p:spPr>
      </p:sp>
      <p:sp>
        <p:nvSpPr>
          <p:cNvPr id="321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EFAE7BFB-D93A-4425-865D-40C726025DE6}" type="slidenum">
              <a:rPr lang="en-US" altLang="th-TH" smtClean="0">
                <a:solidFill>
                  <a:srgbClr val="000000"/>
                </a:solidFill>
              </a:rPr>
              <a:pPr eaLnBrk="1" hangingPunct="1">
                <a:spcBef>
                  <a:spcPct val="0"/>
                </a:spcBef>
              </a:pPr>
              <a:t>81</a:t>
            </a:fld>
            <a:endParaRPr lang="th-TH" altLang="th-TH" smtClean="0">
              <a:solidFill>
                <a:srgbClr val="000000"/>
              </a:solidFill>
            </a:endParaRPr>
          </a:p>
        </p:txBody>
      </p:sp>
      <p:sp>
        <p:nvSpPr>
          <p:cNvPr id="322563" name="Rectangle 2"/>
          <p:cNvSpPr>
            <a:spLocks noGrp="1" noRot="1" noChangeAspect="1" noChangeArrowheads="1" noTextEdit="1"/>
          </p:cNvSpPr>
          <p:nvPr>
            <p:ph type="sldImg"/>
          </p:nvPr>
        </p:nvSpPr>
        <p:spPr>
          <a:ln/>
        </p:spPr>
      </p:sp>
      <p:sp>
        <p:nvSpPr>
          <p:cNvPr id="322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36842EC2-C3CE-471F-A59A-6ABA4D61F720}" type="slidenum">
              <a:rPr lang="en-US" altLang="th-TH" smtClean="0">
                <a:solidFill>
                  <a:srgbClr val="000000"/>
                </a:solidFill>
              </a:rPr>
              <a:pPr eaLnBrk="1" hangingPunct="1">
                <a:spcBef>
                  <a:spcPct val="0"/>
                </a:spcBef>
              </a:pPr>
              <a:t>82</a:t>
            </a:fld>
            <a:endParaRPr lang="th-TH" altLang="th-TH" smtClean="0">
              <a:solidFill>
                <a:srgbClr val="000000"/>
              </a:solidFill>
            </a:endParaRPr>
          </a:p>
        </p:txBody>
      </p:sp>
      <p:sp>
        <p:nvSpPr>
          <p:cNvPr id="323587" name="Rectangle 2"/>
          <p:cNvSpPr>
            <a:spLocks noGrp="1" noRot="1" noChangeAspect="1" noChangeArrowheads="1" noTextEdit="1"/>
          </p:cNvSpPr>
          <p:nvPr>
            <p:ph type="sldImg"/>
          </p:nvPr>
        </p:nvSpPr>
        <p:spPr>
          <a:ln/>
        </p:spPr>
      </p:sp>
      <p:sp>
        <p:nvSpPr>
          <p:cNvPr id="323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1666E470-829A-4182-93F1-ED4DAE414441}" type="slidenum">
              <a:rPr lang="en-US" altLang="th-TH" smtClean="0">
                <a:solidFill>
                  <a:srgbClr val="000000"/>
                </a:solidFill>
              </a:rPr>
              <a:pPr eaLnBrk="1" hangingPunct="1">
                <a:spcBef>
                  <a:spcPct val="0"/>
                </a:spcBef>
              </a:pPr>
              <a:t>83</a:t>
            </a:fld>
            <a:endParaRPr lang="th-TH" altLang="th-TH" smtClean="0">
              <a:solidFill>
                <a:srgbClr val="000000"/>
              </a:solidFill>
            </a:endParaRPr>
          </a:p>
        </p:txBody>
      </p:sp>
      <p:sp>
        <p:nvSpPr>
          <p:cNvPr id="324611" name="Rectangle 2"/>
          <p:cNvSpPr>
            <a:spLocks noGrp="1" noRot="1" noChangeAspect="1" noChangeArrowheads="1" noTextEdit="1"/>
          </p:cNvSpPr>
          <p:nvPr>
            <p:ph type="sldImg"/>
          </p:nvPr>
        </p:nvSpPr>
        <p:spPr>
          <a:ln/>
        </p:spPr>
      </p:sp>
      <p:sp>
        <p:nvSpPr>
          <p:cNvPr id="324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2F3E4AF7-92C4-4B0C-92F0-502CB8C456ED}" type="slidenum">
              <a:rPr lang="en-US" altLang="th-TH" smtClean="0">
                <a:solidFill>
                  <a:srgbClr val="000000"/>
                </a:solidFill>
              </a:rPr>
              <a:pPr eaLnBrk="1" hangingPunct="1">
                <a:spcBef>
                  <a:spcPct val="0"/>
                </a:spcBef>
              </a:pPr>
              <a:t>84</a:t>
            </a:fld>
            <a:endParaRPr lang="th-TH" altLang="th-TH" smtClean="0">
              <a:solidFill>
                <a:srgbClr val="000000"/>
              </a:solidFill>
            </a:endParaRPr>
          </a:p>
        </p:txBody>
      </p:sp>
      <p:sp>
        <p:nvSpPr>
          <p:cNvPr id="325635" name="Rectangle 2"/>
          <p:cNvSpPr>
            <a:spLocks noGrp="1" noRot="1" noChangeAspect="1" noChangeArrowheads="1" noTextEdit="1"/>
          </p:cNvSpPr>
          <p:nvPr>
            <p:ph type="sldImg"/>
          </p:nvPr>
        </p:nvSpPr>
        <p:spPr>
          <a:ln/>
        </p:spPr>
      </p:sp>
      <p:sp>
        <p:nvSpPr>
          <p:cNvPr id="325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1196C249-259B-4DAB-8D13-BFD6F762241E}" type="slidenum">
              <a:rPr lang="en-US" altLang="th-TH" smtClean="0">
                <a:solidFill>
                  <a:srgbClr val="000000"/>
                </a:solidFill>
              </a:rPr>
              <a:pPr eaLnBrk="1" hangingPunct="1">
                <a:spcBef>
                  <a:spcPct val="0"/>
                </a:spcBef>
              </a:pPr>
              <a:t>85</a:t>
            </a:fld>
            <a:endParaRPr lang="th-TH" altLang="th-TH" smtClean="0">
              <a:solidFill>
                <a:srgbClr val="000000"/>
              </a:solidFill>
            </a:endParaRPr>
          </a:p>
        </p:txBody>
      </p:sp>
      <p:sp>
        <p:nvSpPr>
          <p:cNvPr id="326659" name="Rectangle 2"/>
          <p:cNvSpPr>
            <a:spLocks noGrp="1" noRot="1" noChangeAspect="1" noChangeArrowheads="1" noTextEdit="1"/>
          </p:cNvSpPr>
          <p:nvPr>
            <p:ph type="sldImg"/>
          </p:nvPr>
        </p:nvSpPr>
        <p:spPr>
          <a:ln/>
        </p:spPr>
      </p:sp>
      <p:sp>
        <p:nvSpPr>
          <p:cNvPr id="326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F692FBFC-0104-499E-87EF-C8AD2484F321}" type="slidenum">
              <a:rPr lang="en-US" altLang="th-TH" smtClean="0"/>
              <a:pPr eaLnBrk="1" hangingPunct="1">
                <a:spcBef>
                  <a:spcPct val="0"/>
                </a:spcBef>
              </a:pPr>
              <a:t>10</a:t>
            </a:fld>
            <a:endParaRPr lang="th-TH" altLang="th-TH"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76C78074-3F90-4ACC-900F-44367BDE1D2A}" type="slidenum">
              <a:rPr lang="en-US" altLang="th-TH" smtClean="0">
                <a:solidFill>
                  <a:srgbClr val="000000"/>
                </a:solidFill>
              </a:rPr>
              <a:pPr eaLnBrk="1" hangingPunct="1">
                <a:spcBef>
                  <a:spcPct val="0"/>
                </a:spcBef>
              </a:pPr>
              <a:t>86</a:t>
            </a:fld>
            <a:endParaRPr lang="th-TH" altLang="th-TH" smtClean="0">
              <a:solidFill>
                <a:srgbClr val="000000"/>
              </a:solidFill>
            </a:endParaRPr>
          </a:p>
        </p:txBody>
      </p:sp>
      <p:sp>
        <p:nvSpPr>
          <p:cNvPr id="327683" name="Rectangle 2"/>
          <p:cNvSpPr>
            <a:spLocks noGrp="1" noRot="1" noChangeAspect="1" noChangeArrowheads="1" noTextEdit="1"/>
          </p:cNvSpPr>
          <p:nvPr>
            <p:ph type="sldImg"/>
          </p:nvPr>
        </p:nvSpPr>
        <p:spPr>
          <a:ln/>
        </p:spPr>
      </p:sp>
      <p:sp>
        <p:nvSpPr>
          <p:cNvPr id="327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4421B13F-539A-4E87-BC87-6EA286DD39B8}" type="slidenum">
              <a:rPr lang="en-US" altLang="th-TH" smtClean="0">
                <a:solidFill>
                  <a:srgbClr val="000000"/>
                </a:solidFill>
              </a:rPr>
              <a:pPr eaLnBrk="1" hangingPunct="1">
                <a:spcBef>
                  <a:spcPct val="0"/>
                </a:spcBef>
              </a:pPr>
              <a:t>87</a:t>
            </a:fld>
            <a:endParaRPr lang="th-TH" altLang="th-TH" smtClean="0">
              <a:solidFill>
                <a:srgbClr val="000000"/>
              </a:solidFill>
            </a:endParaRPr>
          </a:p>
        </p:txBody>
      </p:sp>
      <p:sp>
        <p:nvSpPr>
          <p:cNvPr id="328707" name="Rectangle 2"/>
          <p:cNvSpPr>
            <a:spLocks noGrp="1" noRot="1" noChangeAspect="1" noChangeArrowheads="1" noTextEdit="1"/>
          </p:cNvSpPr>
          <p:nvPr>
            <p:ph type="sldImg"/>
          </p:nvPr>
        </p:nvSpPr>
        <p:spPr>
          <a:ln/>
        </p:spPr>
      </p:sp>
      <p:sp>
        <p:nvSpPr>
          <p:cNvPr id="328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B56106F7-6442-4B0C-83B7-DDD9A326AA11}" type="slidenum">
              <a:rPr lang="en-US" altLang="th-TH" smtClean="0">
                <a:solidFill>
                  <a:srgbClr val="000000"/>
                </a:solidFill>
              </a:rPr>
              <a:pPr eaLnBrk="1" hangingPunct="1">
                <a:spcBef>
                  <a:spcPct val="0"/>
                </a:spcBef>
              </a:pPr>
              <a:t>88</a:t>
            </a:fld>
            <a:endParaRPr lang="th-TH" altLang="th-TH" smtClean="0">
              <a:solidFill>
                <a:srgbClr val="000000"/>
              </a:solidFill>
            </a:endParaRPr>
          </a:p>
        </p:txBody>
      </p:sp>
      <p:sp>
        <p:nvSpPr>
          <p:cNvPr id="329731" name="Rectangle 2"/>
          <p:cNvSpPr>
            <a:spLocks noGrp="1" noRot="1" noChangeAspect="1" noChangeArrowheads="1" noTextEdit="1"/>
          </p:cNvSpPr>
          <p:nvPr>
            <p:ph type="sldImg"/>
          </p:nvPr>
        </p:nvSpPr>
        <p:spPr>
          <a:ln/>
        </p:spPr>
      </p:sp>
      <p:sp>
        <p:nvSpPr>
          <p:cNvPr id="329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191BE29E-F3D4-4F59-A513-A1445ACF8F09}" type="slidenum">
              <a:rPr lang="en-US" altLang="th-TH" smtClean="0">
                <a:solidFill>
                  <a:srgbClr val="000000"/>
                </a:solidFill>
              </a:rPr>
              <a:pPr eaLnBrk="1" hangingPunct="1">
                <a:spcBef>
                  <a:spcPct val="0"/>
                </a:spcBef>
              </a:pPr>
              <a:t>89</a:t>
            </a:fld>
            <a:endParaRPr lang="th-TH" altLang="th-TH" smtClean="0">
              <a:solidFill>
                <a:srgbClr val="000000"/>
              </a:solidFill>
            </a:endParaRPr>
          </a:p>
        </p:txBody>
      </p:sp>
      <p:sp>
        <p:nvSpPr>
          <p:cNvPr id="330755" name="Rectangle 2"/>
          <p:cNvSpPr>
            <a:spLocks noGrp="1" noRot="1" noChangeAspect="1" noChangeArrowheads="1" noTextEdit="1"/>
          </p:cNvSpPr>
          <p:nvPr>
            <p:ph type="sldImg"/>
          </p:nvPr>
        </p:nvSpPr>
        <p:spPr>
          <a:ln/>
        </p:spPr>
      </p:sp>
      <p:sp>
        <p:nvSpPr>
          <p:cNvPr id="330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19A51B31-33D1-41AA-83EF-13199B8C7A42}" type="slidenum">
              <a:rPr lang="en-US" altLang="th-TH" smtClean="0">
                <a:solidFill>
                  <a:srgbClr val="000000"/>
                </a:solidFill>
              </a:rPr>
              <a:pPr eaLnBrk="1" hangingPunct="1">
                <a:spcBef>
                  <a:spcPct val="0"/>
                </a:spcBef>
              </a:pPr>
              <a:t>90</a:t>
            </a:fld>
            <a:endParaRPr lang="th-TH" altLang="th-TH" smtClean="0">
              <a:solidFill>
                <a:srgbClr val="000000"/>
              </a:solidFill>
            </a:endParaRPr>
          </a:p>
        </p:txBody>
      </p:sp>
      <p:sp>
        <p:nvSpPr>
          <p:cNvPr id="331779" name="Rectangle 2"/>
          <p:cNvSpPr>
            <a:spLocks noGrp="1" noRot="1" noChangeAspect="1" noChangeArrowheads="1" noTextEdit="1"/>
          </p:cNvSpPr>
          <p:nvPr>
            <p:ph type="sldImg"/>
          </p:nvPr>
        </p:nvSpPr>
        <p:spPr>
          <a:ln/>
        </p:spPr>
      </p:sp>
      <p:sp>
        <p:nvSpPr>
          <p:cNvPr id="331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ACB77F99-8863-447E-99C6-424A31DB5220}" type="slidenum">
              <a:rPr lang="en-US" altLang="th-TH" smtClean="0">
                <a:solidFill>
                  <a:srgbClr val="000000"/>
                </a:solidFill>
              </a:rPr>
              <a:pPr eaLnBrk="1" hangingPunct="1">
                <a:spcBef>
                  <a:spcPct val="0"/>
                </a:spcBef>
              </a:pPr>
              <a:t>91</a:t>
            </a:fld>
            <a:endParaRPr lang="th-TH" altLang="th-TH" smtClean="0">
              <a:solidFill>
                <a:srgbClr val="000000"/>
              </a:solidFill>
            </a:endParaRPr>
          </a:p>
        </p:txBody>
      </p:sp>
      <p:sp>
        <p:nvSpPr>
          <p:cNvPr id="332803" name="Rectangle 2"/>
          <p:cNvSpPr>
            <a:spLocks noGrp="1" noRot="1" noChangeAspect="1" noChangeArrowheads="1" noTextEdit="1"/>
          </p:cNvSpPr>
          <p:nvPr>
            <p:ph type="sldImg"/>
          </p:nvPr>
        </p:nvSpPr>
        <p:spPr>
          <a:ln/>
        </p:spPr>
      </p:sp>
      <p:sp>
        <p:nvSpPr>
          <p:cNvPr id="332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FCEDA6D1-A08E-40BD-8BB5-2A204010E77C}" type="slidenum">
              <a:rPr lang="en-US" altLang="th-TH" smtClean="0">
                <a:solidFill>
                  <a:srgbClr val="000000"/>
                </a:solidFill>
              </a:rPr>
              <a:pPr eaLnBrk="1" hangingPunct="1">
                <a:spcBef>
                  <a:spcPct val="0"/>
                </a:spcBef>
              </a:pPr>
              <a:t>92</a:t>
            </a:fld>
            <a:endParaRPr lang="th-TH" altLang="th-TH" smtClean="0">
              <a:solidFill>
                <a:srgbClr val="000000"/>
              </a:solidFill>
            </a:endParaRPr>
          </a:p>
        </p:txBody>
      </p:sp>
      <p:sp>
        <p:nvSpPr>
          <p:cNvPr id="333827" name="Rectangle 2"/>
          <p:cNvSpPr>
            <a:spLocks noGrp="1" noRot="1" noChangeAspect="1" noChangeArrowheads="1" noTextEdit="1"/>
          </p:cNvSpPr>
          <p:nvPr>
            <p:ph type="sldImg"/>
          </p:nvPr>
        </p:nvSpPr>
        <p:spPr>
          <a:ln/>
        </p:spPr>
      </p:sp>
      <p:sp>
        <p:nvSpPr>
          <p:cNvPr id="333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8476CCE0-4D1C-4C63-87D6-76C185A07178}" type="slidenum">
              <a:rPr lang="en-US" altLang="th-TH" smtClean="0">
                <a:solidFill>
                  <a:srgbClr val="000000"/>
                </a:solidFill>
              </a:rPr>
              <a:pPr eaLnBrk="1" hangingPunct="1">
                <a:spcBef>
                  <a:spcPct val="0"/>
                </a:spcBef>
              </a:pPr>
              <a:t>93</a:t>
            </a:fld>
            <a:endParaRPr lang="th-TH" altLang="th-TH" smtClean="0">
              <a:solidFill>
                <a:srgbClr val="000000"/>
              </a:solidFill>
            </a:endParaRPr>
          </a:p>
        </p:txBody>
      </p:sp>
      <p:sp>
        <p:nvSpPr>
          <p:cNvPr id="334851" name="Rectangle 2"/>
          <p:cNvSpPr>
            <a:spLocks noGrp="1" noRot="1" noChangeAspect="1" noChangeArrowheads="1" noTextEdit="1"/>
          </p:cNvSpPr>
          <p:nvPr>
            <p:ph type="sldImg"/>
          </p:nvPr>
        </p:nvSpPr>
        <p:spPr>
          <a:ln/>
        </p:spPr>
      </p:sp>
      <p:sp>
        <p:nvSpPr>
          <p:cNvPr id="334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393140AD-203F-484F-8EE2-041A5821B35A}" type="slidenum">
              <a:rPr lang="en-US" altLang="th-TH" smtClean="0">
                <a:solidFill>
                  <a:srgbClr val="000000"/>
                </a:solidFill>
              </a:rPr>
              <a:pPr eaLnBrk="1" hangingPunct="1">
                <a:spcBef>
                  <a:spcPct val="0"/>
                </a:spcBef>
              </a:pPr>
              <a:t>94</a:t>
            </a:fld>
            <a:endParaRPr lang="th-TH" altLang="th-TH" smtClean="0">
              <a:solidFill>
                <a:srgbClr val="000000"/>
              </a:solidFill>
            </a:endParaRPr>
          </a:p>
        </p:txBody>
      </p:sp>
      <p:sp>
        <p:nvSpPr>
          <p:cNvPr id="335875" name="Rectangle 2"/>
          <p:cNvSpPr>
            <a:spLocks noGrp="1" noRot="1" noChangeAspect="1" noChangeArrowheads="1" noTextEdit="1"/>
          </p:cNvSpPr>
          <p:nvPr>
            <p:ph type="sldImg"/>
          </p:nvPr>
        </p:nvSpPr>
        <p:spPr>
          <a:ln/>
        </p:spPr>
      </p:sp>
      <p:sp>
        <p:nvSpPr>
          <p:cNvPr id="335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0329AF2B-C855-4BF4-B399-5E45689945F5}" type="slidenum">
              <a:rPr lang="en-US" altLang="th-TH" smtClean="0">
                <a:solidFill>
                  <a:srgbClr val="000000"/>
                </a:solidFill>
              </a:rPr>
              <a:pPr eaLnBrk="1" hangingPunct="1">
                <a:spcBef>
                  <a:spcPct val="0"/>
                </a:spcBef>
              </a:pPr>
              <a:t>95</a:t>
            </a:fld>
            <a:endParaRPr lang="th-TH" altLang="th-TH" smtClean="0">
              <a:solidFill>
                <a:srgbClr val="000000"/>
              </a:solidFill>
            </a:endParaRPr>
          </a:p>
        </p:txBody>
      </p:sp>
      <p:sp>
        <p:nvSpPr>
          <p:cNvPr id="336899" name="Rectangle 2"/>
          <p:cNvSpPr>
            <a:spLocks noGrp="1" noRot="1" noChangeAspect="1" noChangeArrowheads="1" noTextEdit="1"/>
          </p:cNvSpPr>
          <p:nvPr>
            <p:ph type="sldImg"/>
          </p:nvPr>
        </p:nvSpPr>
        <p:spPr>
          <a:ln/>
        </p:spPr>
      </p:sp>
      <p:sp>
        <p:nvSpPr>
          <p:cNvPr id="336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B606CB12-4D6F-42BE-8D1A-A379E501E374}" type="slidenum">
              <a:rPr lang="en-US" altLang="th-TH" smtClean="0"/>
              <a:pPr eaLnBrk="1" hangingPunct="1">
                <a:spcBef>
                  <a:spcPct val="0"/>
                </a:spcBef>
              </a:pPr>
              <a:t>11</a:t>
            </a:fld>
            <a:endParaRPr lang="th-TH" altLang="th-TH" smtClean="0"/>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1F41E801-FD98-440C-83C1-7B6134F11059}" type="slidenum">
              <a:rPr lang="en-US" altLang="th-TH" smtClean="0">
                <a:solidFill>
                  <a:srgbClr val="000000"/>
                </a:solidFill>
              </a:rPr>
              <a:pPr eaLnBrk="1" hangingPunct="1">
                <a:spcBef>
                  <a:spcPct val="0"/>
                </a:spcBef>
              </a:pPr>
              <a:t>96</a:t>
            </a:fld>
            <a:endParaRPr lang="th-TH" altLang="th-TH" smtClean="0">
              <a:solidFill>
                <a:srgbClr val="000000"/>
              </a:solidFill>
            </a:endParaRPr>
          </a:p>
        </p:txBody>
      </p:sp>
      <p:sp>
        <p:nvSpPr>
          <p:cNvPr id="337923" name="Rectangle 2"/>
          <p:cNvSpPr>
            <a:spLocks noGrp="1" noRot="1" noChangeAspect="1" noChangeArrowheads="1" noTextEdit="1"/>
          </p:cNvSpPr>
          <p:nvPr>
            <p:ph type="sldImg"/>
          </p:nvPr>
        </p:nvSpPr>
        <p:spPr>
          <a:ln/>
        </p:spPr>
      </p:sp>
      <p:sp>
        <p:nvSpPr>
          <p:cNvPr id="337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BEEE2C25-9242-40C1-9B28-D8F5C1BCFE12}" type="slidenum">
              <a:rPr lang="en-US" altLang="th-TH" smtClean="0">
                <a:solidFill>
                  <a:srgbClr val="000000"/>
                </a:solidFill>
              </a:rPr>
              <a:pPr eaLnBrk="1" hangingPunct="1">
                <a:spcBef>
                  <a:spcPct val="0"/>
                </a:spcBef>
              </a:pPr>
              <a:t>97</a:t>
            </a:fld>
            <a:endParaRPr lang="th-TH" altLang="th-TH" smtClean="0">
              <a:solidFill>
                <a:srgbClr val="000000"/>
              </a:solidFill>
            </a:endParaRPr>
          </a:p>
        </p:txBody>
      </p:sp>
      <p:sp>
        <p:nvSpPr>
          <p:cNvPr id="338947" name="Rectangle 2"/>
          <p:cNvSpPr>
            <a:spLocks noGrp="1" noRot="1" noChangeAspect="1" noChangeArrowheads="1" noTextEdit="1"/>
          </p:cNvSpPr>
          <p:nvPr>
            <p:ph type="sldImg"/>
          </p:nvPr>
        </p:nvSpPr>
        <p:spPr>
          <a:ln/>
        </p:spPr>
      </p:sp>
      <p:sp>
        <p:nvSpPr>
          <p:cNvPr id="338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671F9E06-8A44-4E9F-B1F3-006A6EBE5D5C}" type="slidenum">
              <a:rPr lang="en-US" altLang="th-TH" smtClean="0">
                <a:solidFill>
                  <a:srgbClr val="000000"/>
                </a:solidFill>
              </a:rPr>
              <a:pPr eaLnBrk="1" hangingPunct="1">
                <a:spcBef>
                  <a:spcPct val="0"/>
                </a:spcBef>
              </a:pPr>
              <a:t>98</a:t>
            </a:fld>
            <a:endParaRPr lang="th-TH" altLang="th-TH" smtClean="0">
              <a:solidFill>
                <a:srgbClr val="000000"/>
              </a:solidFill>
            </a:endParaRPr>
          </a:p>
        </p:txBody>
      </p:sp>
      <p:sp>
        <p:nvSpPr>
          <p:cNvPr id="339971" name="Rectangle 2"/>
          <p:cNvSpPr>
            <a:spLocks noGrp="1" noRot="1" noChangeAspect="1" noChangeArrowheads="1" noTextEdit="1"/>
          </p:cNvSpPr>
          <p:nvPr>
            <p:ph type="sldImg"/>
          </p:nvPr>
        </p:nvSpPr>
        <p:spPr>
          <a:ln/>
        </p:spPr>
      </p:sp>
      <p:sp>
        <p:nvSpPr>
          <p:cNvPr id="339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B78C0723-91DB-4C95-ABCE-A724650F4EE6}" type="slidenum">
              <a:rPr lang="en-US" altLang="th-TH" smtClean="0">
                <a:solidFill>
                  <a:srgbClr val="000000"/>
                </a:solidFill>
              </a:rPr>
              <a:pPr eaLnBrk="1" hangingPunct="1">
                <a:spcBef>
                  <a:spcPct val="0"/>
                </a:spcBef>
              </a:pPr>
              <a:t>99</a:t>
            </a:fld>
            <a:endParaRPr lang="th-TH" altLang="th-TH" smtClean="0">
              <a:solidFill>
                <a:srgbClr val="000000"/>
              </a:solidFill>
            </a:endParaRPr>
          </a:p>
        </p:txBody>
      </p:sp>
      <p:sp>
        <p:nvSpPr>
          <p:cNvPr id="340995" name="Rectangle 2"/>
          <p:cNvSpPr>
            <a:spLocks noGrp="1" noRot="1" noChangeAspect="1" noChangeArrowheads="1" noTextEdit="1"/>
          </p:cNvSpPr>
          <p:nvPr>
            <p:ph type="sldImg"/>
          </p:nvPr>
        </p:nvSpPr>
        <p:spPr>
          <a:ln/>
        </p:spPr>
      </p:sp>
      <p:sp>
        <p:nvSpPr>
          <p:cNvPr id="340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11EEE3DD-A9DF-4EC5-8936-E13B439831F2}" type="slidenum">
              <a:rPr lang="en-US" altLang="th-TH" smtClean="0">
                <a:solidFill>
                  <a:srgbClr val="000000"/>
                </a:solidFill>
              </a:rPr>
              <a:pPr eaLnBrk="1" hangingPunct="1">
                <a:spcBef>
                  <a:spcPct val="0"/>
                </a:spcBef>
              </a:pPr>
              <a:t>100</a:t>
            </a:fld>
            <a:endParaRPr lang="th-TH" altLang="th-TH" smtClean="0">
              <a:solidFill>
                <a:srgbClr val="000000"/>
              </a:solidFill>
            </a:endParaRPr>
          </a:p>
        </p:txBody>
      </p:sp>
      <p:sp>
        <p:nvSpPr>
          <p:cNvPr id="342019" name="Rectangle 2"/>
          <p:cNvSpPr>
            <a:spLocks noGrp="1" noRot="1" noChangeAspect="1" noChangeArrowheads="1" noTextEdit="1"/>
          </p:cNvSpPr>
          <p:nvPr>
            <p:ph type="sldImg"/>
          </p:nvPr>
        </p:nvSpPr>
        <p:spPr>
          <a:ln/>
        </p:spPr>
      </p:sp>
      <p:sp>
        <p:nvSpPr>
          <p:cNvPr id="342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308DB814-C6EC-415B-8A09-83097B10EBFE}" type="slidenum">
              <a:rPr lang="en-US" altLang="th-TH" smtClean="0">
                <a:solidFill>
                  <a:srgbClr val="000000"/>
                </a:solidFill>
              </a:rPr>
              <a:pPr eaLnBrk="1" hangingPunct="1">
                <a:spcBef>
                  <a:spcPct val="0"/>
                </a:spcBef>
              </a:pPr>
              <a:t>101</a:t>
            </a:fld>
            <a:endParaRPr lang="th-TH" altLang="th-TH" smtClean="0">
              <a:solidFill>
                <a:srgbClr val="000000"/>
              </a:solidFill>
            </a:endParaRPr>
          </a:p>
        </p:txBody>
      </p:sp>
      <p:sp>
        <p:nvSpPr>
          <p:cNvPr id="343043" name="Rectangle 2"/>
          <p:cNvSpPr>
            <a:spLocks noGrp="1" noRot="1" noChangeAspect="1" noChangeArrowheads="1" noTextEdit="1"/>
          </p:cNvSpPr>
          <p:nvPr>
            <p:ph type="sldImg"/>
          </p:nvPr>
        </p:nvSpPr>
        <p:spPr>
          <a:ln/>
        </p:spPr>
      </p:sp>
      <p:sp>
        <p:nvSpPr>
          <p:cNvPr id="343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FB4EBB18-5201-4B93-89DF-D419C9BFD111}" type="slidenum">
              <a:rPr lang="en-US" altLang="th-TH" smtClean="0">
                <a:solidFill>
                  <a:srgbClr val="000000"/>
                </a:solidFill>
              </a:rPr>
              <a:pPr eaLnBrk="1" hangingPunct="1">
                <a:spcBef>
                  <a:spcPct val="0"/>
                </a:spcBef>
              </a:pPr>
              <a:t>102</a:t>
            </a:fld>
            <a:endParaRPr lang="th-TH" altLang="th-TH" smtClean="0">
              <a:solidFill>
                <a:srgbClr val="000000"/>
              </a:solidFill>
            </a:endParaRPr>
          </a:p>
        </p:txBody>
      </p:sp>
      <p:sp>
        <p:nvSpPr>
          <p:cNvPr id="344067" name="Rectangle 2"/>
          <p:cNvSpPr>
            <a:spLocks noGrp="1" noRot="1" noChangeAspect="1" noChangeArrowheads="1" noTextEdit="1"/>
          </p:cNvSpPr>
          <p:nvPr>
            <p:ph type="sldImg"/>
          </p:nvPr>
        </p:nvSpPr>
        <p:spPr>
          <a:ln/>
        </p:spPr>
      </p:sp>
      <p:sp>
        <p:nvSpPr>
          <p:cNvPr id="344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0551249B-55FA-43E6-890F-AB703FEA820B}" type="slidenum">
              <a:rPr lang="en-US" altLang="th-TH" smtClean="0">
                <a:solidFill>
                  <a:srgbClr val="000000"/>
                </a:solidFill>
              </a:rPr>
              <a:pPr eaLnBrk="1" hangingPunct="1">
                <a:spcBef>
                  <a:spcPct val="0"/>
                </a:spcBef>
              </a:pPr>
              <a:t>103</a:t>
            </a:fld>
            <a:endParaRPr lang="th-TH" altLang="th-TH" smtClean="0">
              <a:solidFill>
                <a:srgbClr val="000000"/>
              </a:solidFill>
            </a:endParaRPr>
          </a:p>
        </p:txBody>
      </p:sp>
      <p:sp>
        <p:nvSpPr>
          <p:cNvPr id="345091" name="Rectangle 2"/>
          <p:cNvSpPr>
            <a:spLocks noGrp="1" noRot="1" noChangeAspect="1" noChangeArrowheads="1" noTextEdit="1"/>
          </p:cNvSpPr>
          <p:nvPr>
            <p:ph type="sldImg"/>
          </p:nvPr>
        </p:nvSpPr>
        <p:spPr>
          <a:ln/>
        </p:spPr>
      </p:sp>
      <p:sp>
        <p:nvSpPr>
          <p:cNvPr id="345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ED1D6E4E-66BE-4B83-9C48-8D15A8BFFB5E}" type="slidenum">
              <a:rPr lang="en-US" altLang="th-TH" smtClean="0">
                <a:solidFill>
                  <a:srgbClr val="000000"/>
                </a:solidFill>
              </a:rPr>
              <a:pPr eaLnBrk="1" hangingPunct="1">
                <a:spcBef>
                  <a:spcPct val="0"/>
                </a:spcBef>
              </a:pPr>
              <a:t>104</a:t>
            </a:fld>
            <a:endParaRPr lang="th-TH" altLang="th-TH" smtClean="0">
              <a:solidFill>
                <a:srgbClr val="000000"/>
              </a:solidFill>
            </a:endParaRPr>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a:solidFill>
                  <a:schemeClr val="tx1"/>
                </a:solidFill>
                <a:latin typeface="Arial" pitchFamily="34" charset="0"/>
                <a:cs typeface="Angsana New" pitchFamily="18" charset="-34"/>
              </a:defRPr>
            </a:lvl1pPr>
            <a:lvl2pPr marL="742950" indent="-285750" eaLnBrk="0" hangingPunct="0">
              <a:spcBef>
                <a:spcPct val="30000"/>
              </a:spcBef>
              <a:defRPr>
                <a:solidFill>
                  <a:schemeClr val="tx1"/>
                </a:solidFill>
                <a:latin typeface="Arial" pitchFamily="34" charset="0"/>
                <a:cs typeface="Angsana New" pitchFamily="18" charset="-34"/>
              </a:defRPr>
            </a:lvl2pPr>
            <a:lvl3pPr marL="1143000" indent="-228600" eaLnBrk="0" hangingPunct="0">
              <a:spcBef>
                <a:spcPct val="30000"/>
              </a:spcBef>
              <a:defRPr>
                <a:solidFill>
                  <a:schemeClr val="tx1"/>
                </a:solidFill>
                <a:latin typeface="Arial" pitchFamily="34" charset="0"/>
                <a:cs typeface="Angsana New" pitchFamily="18" charset="-34"/>
              </a:defRPr>
            </a:lvl3pPr>
            <a:lvl4pPr marL="1600200" indent="-228600" eaLnBrk="0" hangingPunct="0">
              <a:spcBef>
                <a:spcPct val="30000"/>
              </a:spcBef>
              <a:defRPr>
                <a:solidFill>
                  <a:schemeClr val="tx1"/>
                </a:solidFill>
                <a:latin typeface="Arial" pitchFamily="34" charset="0"/>
                <a:cs typeface="Angsana New" pitchFamily="18" charset="-34"/>
              </a:defRPr>
            </a:lvl4pPr>
            <a:lvl5pPr marL="2057400" indent="-228600" eaLnBrk="0" hangingPunct="0">
              <a:spcBef>
                <a:spcPct val="30000"/>
              </a:spcBef>
              <a:defRPr>
                <a:solidFill>
                  <a:schemeClr val="tx1"/>
                </a:solidFill>
                <a:latin typeface="Arial" pitchFamily="34" charset="0"/>
                <a:cs typeface="Angsana New" pitchFamily="18" charset="-34"/>
              </a:defRPr>
            </a:lvl5pPr>
            <a:lvl6pPr marL="2514600" indent="-228600" eaLnBrk="0" fontAlgn="base" hangingPunct="0">
              <a:spcBef>
                <a:spcPct val="30000"/>
              </a:spcBef>
              <a:spcAft>
                <a:spcPct val="0"/>
              </a:spcAft>
              <a:defRPr>
                <a:solidFill>
                  <a:schemeClr val="tx1"/>
                </a:solidFill>
                <a:latin typeface="Arial" pitchFamily="34" charset="0"/>
                <a:cs typeface="Angsana New" pitchFamily="18" charset="-34"/>
              </a:defRPr>
            </a:lvl6pPr>
            <a:lvl7pPr marL="2971800" indent="-228600" eaLnBrk="0" fontAlgn="base" hangingPunct="0">
              <a:spcBef>
                <a:spcPct val="30000"/>
              </a:spcBef>
              <a:spcAft>
                <a:spcPct val="0"/>
              </a:spcAft>
              <a:defRPr>
                <a:solidFill>
                  <a:schemeClr val="tx1"/>
                </a:solidFill>
                <a:latin typeface="Arial" pitchFamily="34" charset="0"/>
                <a:cs typeface="Angsana New" pitchFamily="18" charset="-34"/>
              </a:defRPr>
            </a:lvl7pPr>
            <a:lvl8pPr marL="3429000" indent="-228600" eaLnBrk="0" fontAlgn="base" hangingPunct="0">
              <a:spcBef>
                <a:spcPct val="30000"/>
              </a:spcBef>
              <a:spcAft>
                <a:spcPct val="0"/>
              </a:spcAft>
              <a:defRPr>
                <a:solidFill>
                  <a:schemeClr val="tx1"/>
                </a:solidFill>
                <a:latin typeface="Arial" pitchFamily="34" charset="0"/>
                <a:cs typeface="Angsana New" pitchFamily="18" charset="-34"/>
              </a:defRPr>
            </a:lvl8pPr>
            <a:lvl9pPr marL="3886200" indent="-228600" eaLnBrk="0" fontAlgn="base" hangingPunct="0">
              <a:spcBef>
                <a:spcPct val="30000"/>
              </a:spcBef>
              <a:spcAft>
                <a:spcPct val="0"/>
              </a:spcAft>
              <a:defRPr>
                <a:solidFill>
                  <a:schemeClr val="tx1"/>
                </a:solidFill>
                <a:latin typeface="Arial" pitchFamily="34" charset="0"/>
                <a:cs typeface="Angsana New" pitchFamily="18" charset="-34"/>
              </a:defRPr>
            </a:lvl9pPr>
          </a:lstStyle>
          <a:p>
            <a:pPr eaLnBrk="1" hangingPunct="1">
              <a:spcBef>
                <a:spcPct val="0"/>
              </a:spcBef>
            </a:pPr>
            <a:fld id="{0FEF0130-B4AD-4B6E-A454-98D49C4B2EC7}" type="slidenum">
              <a:rPr lang="en-US" altLang="th-TH" smtClean="0">
                <a:solidFill>
                  <a:srgbClr val="000000"/>
                </a:solidFill>
              </a:rPr>
              <a:pPr eaLnBrk="1" hangingPunct="1">
                <a:spcBef>
                  <a:spcPct val="0"/>
                </a:spcBef>
              </a:pPr>
              <a:t>105</a:t>
            </a:fld>
            <a:endParaRPr lang="th-TH" altLang="th-TH" smtClean="0">
              <a:solidFill>
                <a:srgbClr val="000000"/>
              </a:solidFill>
            </a:endParaRPr>
          </a:p>
        </p:txBody>
      </p:sp>
      <p:sp>
        <p:nvSpPr>
          <p:cNvPr id="347139" name="Rectangle 2"/>
          <p:cNvSpPr>
            <a:spLocks noGrp="1" noRot="1" noChangeAspect="1" noChangeArrowheads="1" noTextEdit="1"/>
          </p:cNvSpPr>
          <p:nvPr>
            <p:ph type="sldImg"/>
          </p:nvPr>
        </p:nvSpPr>
        <p:spPr>
          <a:ln/>
        </p:spPr>
      </p:sp>
      <p:sp>
        <p:nvSpPr>
          <p:cNvPr id="347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th-TH"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2.xml"/><Relationship Id="rId1" Type="http://schemas.openxmlformats.org/officeDocument/2006/relationships/vmlDrawing" Target="../drawings/vmlDrawing1.v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gd name="T0" fmla="*/ 5902 w 5740"/>
                <a:gd name="T1" fmla="*/ 1 h 4316"/>
                <a:gd name="T2" fmla="*/ 0 w 5740"/>
                <a:gd name="T3" fmla="*/ 1 h 4316"/>
                <a:gd name="T4" fmla="*/ 0 w 5740"/>
                <a:gd name="T5" fmla="*/ 0 h 4316"/>
                <a:gd name="T6" fmla="*/ 5902 w 5740"/>
                <a:gd name="T7" fmla="*/ 0 h 4316"/>
                <a:gd name="T8" fmla="*/ 5902 w 5740"/>
                <a:gd name="T9" fmla="*/ 1 h 4316"/>
                <a:gd name="T10" fmla="*/ 5902 w 5740"/>
                <a:gd name="T11" fmla="*/ 1 h 43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4316">
                  <a:moveTo>
                    <a:pt x="5740" y="4316"/>
                  </a:moveTo>
                  <a:lnTo>
                    <a:pt x="0" y="4316"/>
                  </a:lnTo>
                  <a:lnTo>
                    <a:pt x="0" y="0"/>
                  </a:lnTo>
                  <a:lnTo>
                    <a:pt x="5740" y="0"/>
                  </a:lnTo>
                  <a:lnTo>
                    <a:pt x="5740" y="431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nvGrpSpPr>
            <p:cNvPr id="6"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solidFill>
                    <a:srgbClr val="FFFFFF"/>
                  </a:solidFill>
                  <a:latin typeface="Arial" charset="0"/>
                </a:endParaRPr>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62"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63"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solidFill>
                    <a:srgbClr val="FFFFFF"/>
                  </a:solidFill>
                  <a:latin typeface="Arial" charset="0"/>
                </a:endParaRPr>
              </a:p>
            </p:txBody>
          </p:sp>
          <p:sp>
            <p:nvSpPr>
              <p:cNvPr id="64"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65"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solidFill>
                    <a:srgbClr val="FFFFFF"/>
                  </a:solidFill>
                  <a:latin typeface="Arial" charset="0"/>
                </a:endParaRPr>
              </a:p>
            </p:txBody>
          </p:sp>
          <p:sp>
            <p:nvSpPr>
              <p:cNvPr id="66"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solidFill>
                    <a:srgbClr val="FFFFFF"/>
                  </a:solidFill>
                  <a:latin typeface="Arial" charset="0"/>
                </a:endParaRPr>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grpSp>
        <p:grpSp>
          <p:nvGrpSpPr>
            <p:cNvPr id="7"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solidFill>
                    <a:srgbClr val="FFFFFF"/>
                  </a:solidFill>
                  <a:latin typeface="Arial" charset="0"/>
                </a:endParaRPr>
              </a:p>
            </p:txBody>
          </p:sp>
          <p:sp>
            <p:nvSpPr>
              <p:cNvPr id="47"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48"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solidFill>
                    <a:srgbClr val="FFFFFF"/>
                  </a:solidFill>
                  <a:latin typeface="Arial" charset="0"/>
                </a:endParaRPr>
              </a:p>
            </p:txBody>
          </p:sp>
          <p:sp>
            <p:nvSpPr>
              <p:cNvPr id="49"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solidFill>
                    <a:srgbClr val="FFFFFF"/>
                  </a:solidFill>
                  <a:latin typeface="Arial" charset="0"/>
                </a:endParaRPr>
              </a:p>
            </p:txBody>
          </p:sp>
          <p:sp>
            <p:nvSpPr>
              <p:cNvPr id="50"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51" name="Freeform 29"/>
              <p:cNvSpPr>
                <a:spLocks/>
              </p:cNvSpPr>
              <p:nvPr/>
            </p:nvSpPr>
            <p:spPr bwMode="hidden">
              <a:xfrm>
                <a:off x="2068" y="3685"/>
                <a:ext cx="835" cy="150"/>
              </a:xfrm>
              <a:custGeom>
                <a:avLst/>
                <a:gdLst>
                  <a:gd name="T0" fmla="*/ 518 w 835"/>
                  <a:gd name="T1" fmla="*/ 18 h 150"/>
                  <a:gd name="T2" fmla="*/ 597 w 835"/>
                  <a:gd name="T3" fmla="*/ 24 h 150"/>
                  <a:gd name="T4" fmla="*/ 682 w 835"/>
                  <a:gd name="T5" fmla="*/ 30 h 150"/>
                  <a:gd name="T6" fmla="*/ 755 w 835"/>
                  <a:gd name="T7" fmla="*/ 42 h 150"/>
                  <a:gd name="T8" fmla="*/ 828 w 835"/>
                  <a:gd name="T9" fmla="*/ 60 h 150"/>
                  <a:gd name="T10" fmla="*/ 835 w 835"/>
                  <a:gd name="T11" fmla="*/ 42 h 150"/>
                  <a:gd name="T12" fmla="*/ 761 w 835"/>
                  <a:gd name="T13" fmla="*/ 24 h 150"/>
                  <a:gd name="T14" fmla="*/ 688 w 835"/>
                  <a:gd name="T15" fmla="*/ 12 h 150"/>
                  <a:gd name="T16" fmla="*/ 603 w 835"/>
                  <a:gd name="T17" fmla="*/ 6 h 150"/>
                  <a:gd name="T18" fmla="*/ 518 w 835"/>
                  <a:gd name="T19" fmla="*/ 0 h 150"/>
                  <a:gd name="T20" fmla="*/ 372 w 835"/>
                  <a:gd name="T21" fmla="*/ 12 h 150"/>
                  <a:gd name="T22" fmla="*/ 232 w 835"/>
                  <a:gd name="T23" fmla="*/ 36 h 150"/>
                  <a:gd name="T24" fmla="*/ 110 w 835"/>
                  <a:gd name="T25" fmla="*/ 78 h 150"/>
                  <a:gd name="T26" fmla="*/ 0 w 835"/>
                  <a:gd name="T27" fmla="*/ 132 h 150"/>
                  <a:gd name="T28" fmla="*/ 19 w 835"/>
                  <a:gd name="T29" fmla="*/ 150 h 150"/>
                  <a:gd name="T30" fmla="*/ 122 w 835"/>
                  <a:gd name="T31" fmla="*/ 96 h 150"/>
                  <a:gd name="T32" fmla="*/ 244 w 835"/>
                  <a:gd name="T33" fmla="*/ 54 h 150"/>
                  <a:gd name="T34" fmla="*/ 378 w 835"/>
                  <a:gd name="T35" fmla="*/ 30 h 150"/>
                  <a:gd name="T36" fmla="*/ 518 w 835"/>
                  <a:gd name="T37" fmla="*/ 18 h 150"/>
                  <a:gd name="T38" fmla="*/ 518 w 835"/>
                  <a:gd name="T39" fmla="*/ 1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52" name="Freeform 30"/>
              <p:cNvSpPr>
                <a:spLocks/>
              </p:cNvSpPr>
              <p:nvPr/>
            </p:nvSpPr>
            <p:spPr bwMode="hidden">
              <a:xfrm>
                <a:off x="1867" y="3853"/>
                <a:ext cx="171" cy="461"/>
              </a:xfrm>
              <a:custGeom>
                <a:avLst/>
                <a:gdLst>
                  <a:gd name="T0" fmla="*/ 31 w 171"/>
                  <a:gd name="T1" fmla="*/ 263 h 461"/>
                  <a:gd name="T2" fmla="*/ 43 w 171"/>
                  <a:gd name="T3" fmla="*/ 191 h 461"/>
                  <a:gd name="T4" fmla="*/ 67 w 171"/>
                  <a:gd name="T5" fmla="*/ 131 h 461"/>
                  <a:gd name="T6" fmla="*/ 116 w 171"/>
                  <a:gd name="T7" fmla="*/ 72 h 461"/>
                  <a:gd name="T8" fmla="*/ 171 w 171"/>
                  <a:gd name="T9" fmla="*/ 18 h 461"/>
                  <a:gd name="T10" fmla="*/ 153 w 171"/>
                  <a:gd name="T11" fmla="*/ 0 h 461"/>
                  <a:gd name="T12" fmla="*/ 86 w 171"/>
                  <a:gd name="T13" fmla="*/ 60 h 461"/>
                  <a:gd name="T14" fmla="*/ 43 w 171"/>
                  <a:gd name="T15" fmla="*/ 120 h 461"/>
                  <a:gd name="T16" fmla="*/ 13 w 171"/>
                  <a:gd name="T17" fmla="*/ 191 h 461"/>
                  <a:gd name="T18" fmla="*/ 0 w 171"/>
                  <a:gd name="T19" fmla="*/ 263 h 461"/>
                  <a:gd name="T20" fmla="*/ 6 w 171"/>
                  <a:gd name="T21" fmla="*/ 317 h 461"/>
                  <a:gd name="T22" fmla="*/ 25 w 171"/>
                  <a:gd name="T23" fmla="*/ 365 h 461"/>
                  <a:gd name="T24" fmla="*/ 49 w 171"/>
                  <a:gd name="T25" fmla="*/ 413 h 461"/>
                  <a:gd name="T26" fmla="*/ 86 w 171"/>
                  <a:gd name="T27" fmla="*/ 461 h 461"/>
                  <a:gd name="T28" fmla="*/ 122 w 171"/>
                  <a:gd name="T29" fmla="*/ 461 h 461"/>
                  <a:gd name="T30" fmla="*/ 86 w 171"/>
                  <a:gd name="T31" fmla="*/ 413 h 461"/>
                  <a:gd name="T32" fmla="*/ 55 w 171"/>
                  <a:gd name="T33" fmla="*/ 365 h 461"/>
                  <a:gd name="T34" fmla="*/ 37 w 171"/>
                  <a:gd name="T35" fmla="*/ 317 h 461"/>
                  <a:gd name="T36" fmla="*/ 31 w 171"/>
                  <a:gd name="T37" fmla="*/ 263 h 461"/>
                  <a:gd name="T38" fmla="*/ 31 w 171"/>
                  <a:gd name="T39" fmla="*/ 263 h 4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53"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54"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55"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56" name="Freeform 34"/>
              <p:cNvSpPr>
                <a:spLocks/>
              </p:cNvSpPr>
              <p:nvPr/>
            </p:nvSpPr>
            <p:spPr bwMode="hidden">
              <a:xfrm>
                <a:off x="1776" y="3673"/>
                <a:ext cx="481" cy="641"/>
              </a:xfrm>
              <a:custGeom>
                <a:avLst/>
                <a:gdLst>
                  <a:gd name="T0" fmla="*/ 18 w 481"/>
                  <a:gd name="T1" fmla="*/ 443 h 641"/>
                  <a:gd name="T2" fmla="*/ 24 w 481"/>
                  <a:gd name="T3" fmla="*/ 371 h 641"/>
                  <a:gd name="T4" fmla="*/ 55 w 481"/>
                  <a:gd name="T5" fmla="*/ 305 h 641"/>
                  <a:gd name="T6" fmla="*/ 91 w 481"/>
                  <a:gd name="T7" fmla="*/ 246 h 641"/>
                  <a:gd name="T8" fmla="*/ 146 w 481"/>
                  <a:gd name="T9" fmla="*/ 186 h 641"/>
                  <a:gd name="T10" fmla="*/ 213 w 481"/>
                  <a:gd name="T11" fmla="*/ 132 h 641"/>
                  <a:gd name="T12" fmla="*/ 292 w 481"/>
                  <a:gd name="T13" fmla="*/ 84 h 641"/>
                  <a:gd name="T14" fmla="*/ 384 w 481"/>
                  <a:gd name="T15" fmla="*/ 48 h 641"/>
                  <a:gd name="T16" fmla="*/ 481 w 481"/>
                  <a:gd name="T17" fmla="*/ 12 h 641"/>
                  <a:gd name="T18" fmla="*/ 457 w 481"/>
                  <a:gd name="T19" fmla="*/ 0 h 641"/>
                  <a:gd name="T20" fmla="*/ 359 w 481"/>
                  <a:gd name="T21" fmla="*/ 36 h 641"/>
                  <a:gd name="T22" fmla="*/ 274 w 481"/>
                  <a:gd name="T23" fmla="*/ 78 h 641"/>
                  <a:gd name="T24" fmla="*/ 195 w 481"/>
                  <a:gd name="T25" fmla="*/ 126 h 641"/>
                  <a:gd name="T26" fmla="*/ 128 w 481"/>
                  <a:gd name="T27" fmla="*/ 180 h 641"/>
                  <a:gd name="T28" fmla="*/ 73 w 481"/>
                  <a:gd name="T29" fmla="*/ 240 h 641"/>
                  <a:gd name="T30" fmla="*/ 37 w 481"/>
                  <a:gd name="T31" fmla="*/ 305 h 641"/>
                  <a:gd name="T32" fmla="*/ 6 w 481"/>
                  <a:gd name="T33" fmla="*/ 371 h 641"/>
                  <a:gd name="T34" fmla="*/ 0 w 481"/>
                  <a:gd name="T35" fmla="*/ 443 h 641"/>
                  <a:gd name="T36" fmla="*/ 6 w 481"/>
                  <a:gd name="T37" fmla="*/ 497 h 641"/>
                  <a:gd name="T38" fmla="*/ 18 w 481"/>
                  <a:gd name="T39" fmla="*/ 545 h 641"/>
                  <a:gd name="T40" fmla="*/ 43 w 481"/>
                  <a:gd name="T41" fmla="*/ 593 h 641"/>
                  <a:gd name="T42" fmla="*/ 73 w 481"/>
                  <a:gd name="T43" fmla="*/ 641 h 641"/>
                  <a:gd name="T44" fmla="*/ 97 w 481"/>
                  <a:gd name="T45" fmla="*/ 641 h 641"/>
                  <a:gd name="T46" fmla="*/ 67 w 481"/>
                  <a:gd name="T47" fmla="*/ 593 h 641"/>
                  <a:gd name="T48" fmla="*/ 43 w 481"/>
                  <a:gd name="T49" fmla="*/ 545 h 641"/>
                  <a:gd name="T50" fmla="*/ 24 w 481"/>
                  <a:gd name="T51" fmla="*/ 497 h 641"/>
                  <a:gd name="T52" fmla="*/ 18 w 481"/>
                  <a:gd name="T53" fmla="*/ 443 h 641"/>
                  <a:gd name="T54" fmla="*/ 18 w 481"/>
                  <a:gd name="T55" fmla="*/ 443 h 6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grpSp>
          <p:nvGrpSpPr>
            <p:cNvPr id="8"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3"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4"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5"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6"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7"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8"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9" name="Freeform 43"/>
              <p:cNvSpPr>
                <a:spLocks/>
              </p:cNvSpPr>
              <p:nvPr/>
            </p:nvSpPr>
            <p:spPr bwMode="hidden">
              <a:xfrm>
                <a:off x="4445" y="3552"/>
                <a:ext cx="717" cy="431"/>
              </a:xfrm>
              <a:custGeom>
                <a:avLst/>
                <a:gdLst>
                  <a:gd name="T0" fmla="*/ 693 w 717"/>
                  <a:gd name="T1" fmla="*/ 216 h 431"/>
                  <a:gd name="T2" fmla="*/ 687 w 717"/>
                  <a:gd name="T3" fmla="*/ 257 h 431"/>
                  <a:gd name="T4" fmla="*/ 669 w 717"/>
                  <a:gd name="T5" fmla="*/ 293 h 431"/>
                  <a:gd name="T6" fmla="*/ 633 w 717"/>
                  <a:gd name="T7" fmla="*/ 329 h 431"/>
                  <a:gd name="T8" fmla="*/ 598 w 717"/>
                  <a:gd name="T9" fmla="*/ 359 h 431"/>
                  <a:gd name="T10" fmla="*/ 544 w 717"/>
                  <a:gd name="T11" fmla="*/ 383 h 431"/>
                  <a:gd name="T12" fmla="*/ 490 w 717"/>
                  <a:gd name="T13" fmla="*/ 401 h 431"/>
                  <a:gd name="T14" fmla="*/ 424 w 717"/>
                  <a:gd name="T15" fmla="*/ 413 h 431"/>
                  <a:gd name="T16" fmla="*/ 359 w 717"/>
                  <a:gd name="T17" fmla="*/ 419 h 431"/>
                  <a:gd name="T18" fmla="*/ 293 w 717"/>
                  <a:gd name="T19" fmla="*/ 413 h 431"/>
                  <a:gd name="T20" fmla="*/ 227 w 717"/>
                  <a:gd name="T21" fmla="*/ 401 h 431"/>
                  <a:gd name="T22" fmla="*/ 173 w 717"/>
                  <a:gd name="T23" fmla="*/ 383 h 431"/>
                  <a:gd name="T24" fmla="*/ 119 w 717"/>
                  <a:gd name="T25" fmla="*/ 359 h 431"/>
                  <a:gd name="T26" fmla="*/ 84 w 717"/>
                  <a:gd name="T27" fmla="*/ 329 h 431"/>
                  <a:gd name="T28" fmla="*/ 48 w 717"/>
                  <a:gd name="T29" fmla="*/ 293 h 431"/>
                  <a:gd name="T30" fmla="*/ 30 w 717"/>
                  <a:gd name="T31" fmla="*/ 257 h 431"/>
                  <a:gd name="T32" fmla="*/ 24 w 717"/>
                  <a:gd name="T33" fmla="*/ 216 h 431"/>
                  <a:gd name="T34" fmla="*/ 30 w 717"/>
                  <a:gd name="T35" fmla="*/ 174 h 431"/>
                  <a:gd name="T36" fmla="*/ 48 w 717"/>
                  <a:gd name="T37" fmla="*/ 138 h 431"/>
                  <a:gd name="T38" fmla="*/ 84 w 717"/>
                  <a:gd name="T39" fmla="*/ 102 h 431"/>
                  <a:gd name="T40" fmla="*/ 119 w 717"/>
                  <a:gd name="T41" fmla="*/ 72 h 431"/>
                  <a:gd name="T42" fmla="*/ 173 w 717"/>
                  <a:gd name="T43" fmla="*/ 48 h 431"/>
                  <a:gd name="T44" fmla="*/ 227 w 717"/>
                  <a:gd name="T45" fmla="*/ 30 h 431"/>
                  <a:gd name="T46" fmla="*/ 293 w 717"/>
                  <a:gd name="T47" fmla="*/ 18 h 431"/>
                  <a:gd name="T48" fmla="*/ 359 w 717"/>
                  <a:gd name="T49" fmla="*/ 12 h 431"/>
                  <a:gd name="T50" fmla="*/ 418 w 717"/>
                  <a:gd name="T51" fmla="*/ 18 h 431"/>
                  <a:gd name="T52" fmla="*/ 478 w 717"/>
                  <a:gd name="T53" fmla="*/ 30 h 431"/>
                  <a:gd name="T54" fmla="*/ 532 w 717"/>
                  <a:gd name="T55" fmla="*/ 48 h 431"/>
                  <a:gd name="T56" fmla="*/ 580 w 717"/>
                  <a:gd name="T57" fmla="*/ 66 h 431"/>
                  <a:gd name="T58" fmla="*/ 586 w 717"/>
                  <a:gd name="T59" fmla="*/ 48 h 431"/>
                  <a:gd name="T60" fmla="*/ 478 w 717"/>
                  <a:gd name="T61" fmla="*/ 12 h 431"/>
                  <a:gd name="T62" fmla="*/ 418 w 717"/>
                  <a:gd name="T63" fmla="*/ 6 h 431"/>
                  <a:gd name="T64" fmla="*/ 359 w 717"/>
                  <a:gd name="T65" fmla="*/ 0 h 431"/>
                  <a:gd name="T66" fmla="*/ 287 w 717"/>
                  <a:gd name="T67" fmla="*/ 6 h 431"/>
                  <a:gd name="T68" fmla="*/ 221 w 717"/>
                  <a:gd name="T69" fmla="*/ 18 h 431"/>
                  <a:gd name="T70" fmla="*/ 161 w 717"/>
                  <a:gd name="T71" fmla="*/ 36 h 431"/>
                  <a:gd name="T72" fmla="*/ 107 w 717"/>
                  <a:gd name="T73" fmla="*/ 66 h 431"/>
                  <a:gd name="T74" fmla="*/ 60 w 717"/>
                  <a:gd name="T75" fmla="*/ 96 h 431"/>
                  <a:gd name="T76" fmla="*/ 30 w 717"/>
                  <a:gd name="T77" fmla="*/ 132 h 431"/>
                  <a:gd name="T78" fmla="*/ 6 w 717"/>
                  <a:gd name="T79" fmla="*/ 174 h 431"/>
                  <a:gd name="T80" fmla="*/ 0 w 717"/>
                  <a:gd name="T81" fmla="*/ 216 h 431"/>
                  <a:gd name="T82" fmla="*/ 6 w 717"/>
                  <a:gd name="T83" fmla="*/ 257 h 431"/>
                  <a:gd name="T84" fmla="*/ 30 w 717"/>
                  <a:gd name="T85" fmla="*/ 299 h 431"/>
                  <a:gd name="T86" fmla="*/ 60 w 717"/>
                  <a:gd name="T87" fmla="*/ 335 h 431"/>
                  <a:gd name="T88" fmla="*/ 107 w 717"/>
                  <a:gd name="T89" fmla="*/ 371 h 431"/>
                  <a:gd name="T90" fmla="*/ 161 w 717"/>
                  <a:gd name="T91" fmla="*/ 395 h 431"/>
                  <a:gd name="T92" fmla="*/ 221 w 717"/>
                  <a:gd name="T93" fmla="*/ 413 h 431"/>
                  <a:gd name="T94" fmla="*/ 287 w 717"/>
                  <a:gd name="T95" fmla="*/ 425 h 431"/>
                  <a:gd name="T96" fmla="*/ 359 w 717"/>
                  <a:gd name="T97" fmla="*/ 431 h 431"/>
                  <a:gd name="T98" fmla="*/ 430 w 717"/>
                  <a:gd name="T99" fmla="*/ 425 h 431"/>
                  <a:gd name="T100" fmla="*/ 496 w 717"/>
                  <a:gd name="T101" fmla="*/ 413 h 431"/>
                  <a:gd name="T102" fmla="*/ 562 w 717"/>
                  <a:gd name="T103" fmla="*/ 395 h 431"/>
                  <a:gd name="T104" fmla="*/ 610 w 717"/>
                  <a:gd name="T105" fmla="*/ 371 h 431"/>
                  <a:gd name="T106" fmla="*/ 657 w 717"/>
                  <a:gd name="T107" fmla="*/ 335 h 431"/>
                  <a:gd name="T108" fmla="*/ 687 w 717"/>
                  <a:gd name="T109" fmla="*/ 299 h 431"/>
                  <a:gd name="T110" fmla="*/ 711 w 717"/>
                  <a:gd name="T111" fmla="*/ 257 h 431"/>
                  <a:gd name="T112" fmla="*/ 717 w 717"/>
                  <a:gd name="T113" fmla="*/ 216 h 431"/>
                  <a:gd name="T114" fmla="*/ 717 w 717"/>
                  <a:gd name="T115" fmla="*/ 204 h 431"/>
                  <a:gd name="T116" fmla="*/ 711 w 717"/>
                  <a:gd name="T117" fmla="*/ 192 h 431"/>
                  <a:gd name="T118" fmla="*/ 687 w 717"/>
                  <a:gd name="T119" fmla="*/ 198 h 431"/>
                  <a:gd name="T120" fmla="*/ 693 w 717"/>
                  <a:gd name="T121" fmla="*/ 210 h 431"/>
                  <a:gd name="T122" fmla="*/ 693 w 717"/>
                  <a:gd name="T123" fmla="*/ 216 h 431"/>
                  <a:gd name="T124" fmla="*/ 693 w 717"/>
                  <a:gd name="T125" fmla="*/ 216 h 4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30"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solidFill>
                    <a:srgbClr val="FFFFFF"/>
                  </a:solidFill>
                  <a:latin typeface="Arial" charset="0"/>
                </a:endParaRPr>
              </a:p>
            </p:txBody>
          </p:sp>
          <p:sp>
            <p:nvSpPr>
              <p:cNvPr id="31"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2"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solidFill>
                    <a:srgbClr val="FFFFFF"/>
                  </a:solidFill>
                  <a:latin typeface="Arial" charset="0"/>
                </a:endParaRPr>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grpSp>
        <p:grpSp>
          <p:nvGrpSpPr>
            <p:cNvPr id="9"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gd name="T0" fmla="*/ 218 w 382"/>
                  <a:gd name="T1" fmla="*/ 96 h 96"/>
                  <a:gd name="T2" fmla="*/ 143 w 382"/>
                  <a:gd name="T3" fmla="*/ 90 h 96"/>
                  <a:gd name="T4" fmla="*/ 83 w 382"/>
                  <a:gd name="T5" fmla="*/ 66 h 96"/>
                  <a:gd name="T6" fmla="*/ 35 w 382"/>
                  <a:gd name="T7" fmla="*/ 36 h 96"/>
                  <a:gd name="T8" fmla="*/ 6 w 382"/>
                  <a:gd name="T9" fmla="*/ 0 h 96"/>
                  <a:gd name="T10" fmla="*/ 0 w 382"/>
                  <a:gd name="T11" fmla="*/ 6 h 96"/>
                  <a:gd name="T12" fmla="*/ 29 w 382"/>
                  <a:gd name="T13" fmla="*/ 42 h 96"/>
                  <a:gd name="T14" fmla="*/ 77 w 382"/>
                  <a:gd name="T15" fmla="*/ 72 h 96"/>
                  <a:gd name="T16" fmla="*/ 137 w 382"/>
                  <a:gd name="T17" fmla="*/ 90 h 96"/>
                  <a:gd name="T18" fmla="*/ 218 w 382"/>
                  <a:gd name="T19" fmla="*/ 96 h 96"/>
                  <a:gd name="T20" fmla="*/ 272 w 382"/>
                  <a:gd name="T21" fmla="*/ 90 h 96"/>
                  <a:gd name="T22" fmla="*/ 320 w 382"/>
                  <a:gd name="T23" fmla="*/ 84 h 96"/>
                  <a:gd name="T24" fmla="*/ 361 w 382"/>
                  <a:gd name="T25" fmla="*/ 66 h 96"/>
                  <a:gd name="T26" fmla="*/ 391 w 382"/>
                  <a:gd name="T27" fmla="*/ 42 h 96"/>
                  <a:gd name="T28" fmla="*/ 385 w 382"/>
                  <a:gd name="T29" fmla="*/ 42 h 96"/>
                  <a:gd name="T30" fmla="*/ 355 w 382"/>
                  <a:gd name="T31" fmla="*/ 66 h 96"/>
                  <a:gd name="T32" fmla="*/ 314 w 382"/>
                  <a:gd name="T33" fmla="*/ 78 h 96"/>
                  <a:gd name="T34" fmla="*/ 272 w 382"/>
                  <a:gd name="T35" fmla="*/ 90 h 96"/>
                  <a:gd name="T36" fmla="*/ 218 w 382"/>
                  <a:gd name="T37" fmla="*/ 96 h 96"/>
                  <a:gd name="T38" fmla="*/ 218 w 382"/>
                  <a:gd name="T39" fmla="*/ 96 h 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1" name="Freeform 55"/>
              <p:cNvSpPr>
                <a:spLocks/>
              </p:cNvSpPr>
              <p:nvPr/>
            </p:nvSpPr>
            <p:spPr bwMode="hidden">
              <a:xfrm>
                <a:off x="5315" y="3024"/>
                <a:ext cx="258" cy="54"/>
              </a:xfrm>
              <a:custGeom>
                <a:avLst/>
                <a:gdLst>
                  <a:gd name="T0" fmla="*/ 174 w 258"/>
                  <a:gd name="T1" fmla="*/ 0 h 54"/>
                  <a:gd name="T2" fmla="*/ 216 w 258"/>
                  <a:gd name="T3" fmla="*/ 6 h 54"/>
                  <a:gd name="T4" fmla="*/ 258 w 258"/>
                  <a:gd name="T5" fmla="*/ 12 h 54"/>
                  <a:gd name="T6" fmla="*/ 252 w 258"/>
                  <a:gd name="T7" fmla="*/ 6 h 54"/>
                  <a:gd name="T8" fmla="*/ 216 w 258"/>
                  <a:gd name="T9" fmla="*/ 0 h 54"/>
                  <a:gd name="T10" fmla="*/ 174 w 258"/>
                  <a:gd name="T11" fmla="*/ 0 h 54"/>
                  <a:gd name="T12" fmla="*/ 120 w 258"/>
                  <a:gd name="T13" fmla="*/ 6 h 54"/>
                  <a:gd name="T14" fmla="*/ 78 w 258"/>
                  <a:gd name="T15" fmla="*/ 12 h 54"/>
                  <a:gd name="T16" fmla="*/ 36 w 258"/>
                  <a:gd name="T17" fmla="*/ 30 h 54"/>
                  <a:gd name="T18" fmla="*/ 0 w 258"/>
                  <a:gd name="T19" fmla="*/ 48 h 54"/>
                  <a:gd name="T20" fmla="*/ 6 w 258"/>
                  <a:gd name="T21" fmla="*/ 54 h 54"/>
                  <a:gd name="T22" fmla="*/ 36 w 258"/>
                  <a:gd name="T23" fmla="*/ 36 h 54"/>
                  <a:gd name="T24" fmla="*/ 78 w 258"/>
                  <a:gd name="T25" fmla="*/ 18 h 54"/>
                  <a:gd name="T26" fmla="*/ 120 w 258"/>
                  <a:gd name="T27" fmla="*/ 6 h 54"/>
                  <a:gd name="T28" fmla="*/ 174 w 258"/>
                  <a:gd name="T29" fmla="*/ 0 h 54"/>
                  <a:gd name="T30" fmla="*/ 174 w 258"/>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2" name="Freeform 56"/>
              <p:cNvSpPr>
                <a:spLocks/>
              </p:cNvSpPr>
              <p:nvPr/>
            </p:nvSpPr>
            <p:spPr bwMode="hidden">
              <a:xfrm>
                <a:off x="5645" y="3066"/>
                <a:ext cx="60" cy="156"/>
              </a:xfrm>
              <a:custGeom>
                <a:avLst/>
                <a:gdLst>
                  <a:gd name="T0" fmla="*/ 54 w 60"/>
                  <a:gd name="T1" fmla="*/ 90 h 156"/>
                  <a:gd name="T2" fmla="*/ 48 w 60"/>
                  <a:gd name="T3" fmla="*/ 126 h 156"/>
                  <a:gd name="T4" fmla="*/ 24 w 60"/>
                  <a:gd name="T5" fmla="*/ 156 h 156"/>
                  <a:gd name="T6" fmla="*/ 30 w 60"/>
                  <a:gd name="T7" fmla="*/ 156 h 156"/>
                  <a:gd name="T8" fmla="*/ 54 w 60"/>
                  <a:gd name="T9" fmla="*/ 126 h 156"/>
                  <a:gd name="T10" fmla="*/ 60 w 60"/>
                  <a:gd name="T11" fmla="*/ 90 h 156"/>
                  <a:gd name="T12" fmla="*/ 54 w 60"/>
                  <a:gd name="T13" fmla="*/ 66 h 156"/>
                  <a:gd name="T14" fmla="*/ 48 w 60"/>
                  <a:gd name="T15" fmla="*/ 42 h 156"/>
                  <a:gd name="T16" fmla="*/ 30 w 60"/>
                  <a:gd name="T17" fmla="*/ 18 h 156"/>
                  <a:gd name="T18" fmla="*/ 6 w 60"/>
                  <a:gd name="T19" fmla="*/ 0 h 156"/>
                  <a:gd name="T20" fmla="*/ 0 w 60"/>
                  <a:gd name="T21" fmla="*/ 6 h 156"/>
                  <a:gd name="T22" fmla="*/ 24 w 60"/>
                  <a:gd name="T23" fmla="*/ 24 h 156"/>
                  <a:gd name="T24" fmla="*/ 42 w 60"/>
                  <a:gd name="T25" fmla="*/ 42 h 156"/>
                  <a:gd name="T26" fmla="*/ 48 w 60"/>
                  <a:gd name="T27" fmla="*/ 66 h 156"/>
                  <a:gd name="T28" fmla="*/ 54 w 60"/>
                  <a:gd name="T29" fmla="*/ 90 h 156"/>
                  <a:gd name="T30" fmla="*/ 54 w 60"/>
                  <a:gd name="T31" fmla="*/ 90 h 1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3" name="Freeform 57"/>
              <p:cNvSpPr>
                <a:spLocks/>
              </p:cNvSpPr>
              <p:nvPr/>
            </p:nvSpPr>
            <p:spPr bwMode="hidden">
              <a:xfrm>
                <a:off x="5375" y="3246"/>
                <a:ext cx="192" cy="18"/>
              </a:xfrm>
              <a:custGeom>
                <a:avLst/>
                <a:gdLst>
                  <a:gd name="T0" fmla="*/ 114 w 192"/>
                  <a:gd name="T1" fmla="*/ 12 h 18"/>
                  <a:gd name="T2" fmla="*/ 72 w 192"/>
                  <a:gd name="T3" fmla="*/ 6 h 18"/>
                  <a:gd name="T4" fmla="*/ 30 w 192"/>
                  <a:gd name="T5" fmla="*/ 0 h 18"/>
                  <a:gd name="T6" fmla="*/ 0 w 192"/>
                  <a:gd name="T7" fmla="*/ 0 h 18"/>
                  <a:gd name="T8" fmla="*/ 54 w 192"/>
                  <a:gd name="T9" fmla="*/ 12 h 18"/>
                  <a:gd name="T10" fmla="*/ 114 w 192"/>
                  <a:gd name="T11" fmla="*/ 18 h 18"/>
                  <a:gd name="T12" fmla="*/ 156 w 192"/>
                  <a:gd name="T13" fmla="*/ 18 h 18"/>
                  <a:gd name="T14" fmla="*/ 192 w 192"/>
                  <a:gd name="T15" fmla="*/ 12 h 18"/>
                  <a:gd name="T16" fmla="*/ 186 w 192"/>
                  <a:gd name="T17" fmla="*/ 0 h 18"/>
                  <a:gd name="T18" fmla="*/ 150 w 192"/>
                  <a:gd name="T19" fmla="*/ 6 h 18"/>
                  <a:gd name="T20" fmla="*/ 114 w 192"/>
                  <a:gd name="T21" fmla="*/ 12 h 18"/>
                  <a:gd name="T22" fmla="*/ 114 w 192"/>
                  <a:gd name="T23" fmla="*/ 1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4" name="Freeform 58"/>
              <p:cNvSpPr>
                <a:spLocks/>
              </p:cNvSpPr>
              <p:nvPr/>
            </p:nvSpPr>
            <p:spPr bwMode="hidden">
              <a:xfrm>
                <a:off x="5304" y="3042"/>
                <a:ext cx="161" cy="186"/>
              </a:xfrm>
              <a:custGeom>
                <a:avLst/>
                <a:gdLst>
                  <a:gd name="T0" fmla="*/ 11 w 161"/>
                  <a:gd name="T1" fmla="*/ 114 h 186"/>
                  <a:gd name="T2" fmla="*/ 17 w 161"/>
                  <a:gd name="T3" fmla="*/ 96 h 186"/>
                  <a:gd name="T4" fmla="*/ 23 w 161"/>
                  <a:gd name="T5" fmla="*/ 78 h 186"/>
                  <a:gd name="T6" fmla="*/ 53 w 161"/>
                  <a:gd name="T7" fmla="*/ 42 h 186"/>
                  <a:gd name="T8" fmla="*/ 101 w 161"/>
                  <a:gd name="T9" fmla="*/ 18 h 186"/>
                  <a:gd name="T10" fmla="*/ 155 w 161"/>
                  <a:gd name="T11" fmla="*/ 6 h 186"/>
                  <a:gd name="T12" fmla="*/ 161 w 161"/>
                  <a:gd name="T13" fmla="*/ 0 h 186"/>
                  <a:gd name="T14" fmla="*/ 95 w 161"/>
                  <a:gd name="T15" fmla="*/ 12 h 186"/>
                  <a:gd name="T16" fmla="*/ 47 w 161"/>
                  <a:gd name="T17" fmla="*/ 36 h 186"/>
                  <a:gd name="T18" fmla="*/ 11 w 161"/>
                  <a:gd name="T19" fmla="*/ 72 h 186"/>
                  <a:gd name="T20" fmla="*/ 5 w 161"/>
                  <a:gd name="T21" fmla="*/ 90 h 186"/>
                  <a:gd name="T22" fmla="*/ 0 w 161"/>
                  <a:gd name="T23" fmla="*/ 114 h 186"/>
                  <a:gd name="T24" fmla="*/ 11 w 161"/>
                  <a:gd name="T25" fmla="*/ 150 h 186"/>
                  <a:gd name="T26" fmla="*/ 23 w 161"/>
                  <a:gd name="T27" fmla="*/ 168 h 186"/>
                  <a:gd name="T28" fmla="*/ 41 w 161"/>
                  <a:gd name="T29" fmla="*/ 186 h 186"/>
                  <a:gd name="T30" fmla="*/ 65 w 161"/>
                  <a:gd name="T31" fmla="*/ 186 h 186"/>
                  <a:gd name="T32" fmla="*/ 41 w 161"/>
                  <a:gd name="T33" fmla="*/ 168 h 186"/>
                  <a:gd name="T34" fmla="*/ 23 w 161"/>
                  <a:gd name="T35" fmla="*/ 150 h 186"/>
                  <a:gd name="T36" fmla="*/ 17 w 161"/>
                  <a:gd name="T37" fmla="*/ 132 h 186"/>
                  <a:gd name="T38" fmla="*/ 11 w 161"/>
                  <a:gd name="T39" fmla="*/ 114 h 186"/>
                  <a:gd name="T40" fmla="*/ 11 w 161"/>
                  <a:gd name="T41" fmla="*/ 114 h 1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5" name="Freeform 59"/>
              <p:cNvSpPr>
                <a:spLocks/>
              </p:cNvSpPr>
              <p:nvPr/>
            </p:nvSpPr>
            <p:spPr bwMode="hidden">
              <a:xfrm>
                <a:off x="5489" y="3042"/>
                <a:ext cx="186" cy="210"/>
              </a:xfrm>
              <a:custGeom>
                <a:avLst/>
                <a:gdLst>
                  <a:gd name="T0" fmla="*/ 0 w 185"/>
                  <a:gd name="T1" fmla="*/ 6 h 210"/>
                  <a:gd name="T2" fmla="*/ 66 w 185"/>
                  <a:gd name="T3" fmla="*/ 12 h 210"/>
                  <a:gd name="T4" fmla="*/ 128 w 185"/>
                  <a:gd name="T5" fmla="*/ 36 h 210"/>
                  <a:gd name="T6" fmla="*/ 164 w 185"/>
                  <a:gd name="T7" fmla="*/ 72 h 210"/>
                  <a:gd name="T8" fmla="*/ 170 w 185"/>
                  <a:gd name="T9" fmla="*/ 90 h 210"/>
                  <a:gd name="T10" fmla="*/ 176 w 185"/>
                  <a:gd name="T11" fmla="*/ 114 h 210"/>
                  <a:gd name="T12" fmla="*/ 170 w 185"/>
                  <a:gd name="T13" fmla="*/ 138 h 210"/>
                  <a:gd name="T14" fmla="*/ 158 w 185"/>
                  <a:gd name="T15" fmla="*/ 162 h 210"/>
                  <a:gd name="T16" fmla="*/ 128 w 185"/>
                  <a:gd name="T17" fmla="*/ 180 h 210"/>
                  <a:gd name="T18" fmla="*/ 90 w 185"/>
                  <a:gd name="T19" fmla="*/ 198 h 210"/>
                  <a:gd name="T20" fmla="*/ 105 w 185"/>
                  <a:gd name="T21" fmla="*/ 210 h 210"/>
                  <a:gd name="T22" fmla="*/ 140 w 185"/>
                  <a:gd name="T23" fmla="*/ 192 h 210"/>
                  <a:gd name="T24" fmla="*/ 170 w 185"/>
                  <a:gd name="T25" fmla="*/ 168 h 210"/>
                  <a:gd name="T26" fmla="*/ 188 w 185"/>
                  <a:gd name="T27" fmla="*/ 144 h 210"/>
                  <a:gd name="T28" fmla="*/ 194 w 185"/>
                  <a:gd name="T29" fmla="*/ 114 h 210"/>
                  <a:gd name="T30" fmla="*/ 188 w 185"/>
                  <a:gd name="T31" fmla="*/ 90 h 210"/>
                  <a:gd name="T32" fmla="*/ 182 w 185"/>
                  <a:gd name="T33" fmla="*/ 66 h 210"/>
                  <a:gd name="T34" fmla="*/ 164 w 185"/>
                  <a:gd name="T35" fmla="*/ 48 h 210"/>
                  <a:gd name="T36" fmla="*/ 140 w 185"/>
                  <a:gd name="T37" fmla="*/ 30 h 210"/>
                  <a:gd name="T38" fmla="*/ 72 w 185"/>
                  <a:gd name="T39" fmla="*/ 6 h 210"/>
                  <a:gd name="T40" fmla="*/ 0 w 185"/>
                  <a:gd name="T41" fmla="*/ 0 h 210"/>
                  <a:gd name="T42" fmla="*/ 0 w 185"/>
                  <a:gd name="T43" fmla="*/ 6 h 210"/>
                  <a:gd name="T44" fmla="*/ 0 w 185"/>
                  <a:gd name="T45" fmla="*/ 6 h 210"/>
                  <a:gd name="T46" fmla="*/ 0 w 185"/>
                  <a:gd name="T47" fmla="*/ 6 h 2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6" name="Freeform 60"/>
              <p:cNvSpPr>
                <a:spLocks noEditPoints="1"/>
              </p:cNvSpPr>
              <p:nvPr/>
            </p:nvSpPr>
            <p:spPr bwMode="hidden">
              <a:xfrm>
                <a:off x="5345" y="3058"/>
                <a:ext cx="299" cy="186"/>
              </a:xfrm>
              <a:custGeom>
                <a:avLst/>
                <a:gdLst>
                  <a:gd name="T0" fmla="*/ 150 w 299"/>
                  <a:gd name="T1" fmla="*/ 0 h 186"/>
                  <a:gd name="T2" fmla="*/ 90 w 299"/>
                  <a:gd name="T3" fmla="*/ 6 h 186"/>
                  <a:gd name="T4" fmla="*/ 42 w 299"/>
                  <a:gd name="T5" fmla="*/ 30 h 186"/>
                  <a:gd name="T6" fmla="*/ 12 w 299"/>
                  <a:gd name="T7" fmla="*/ 54 h 186"/>
                  <a:gd name="T8" fmla="*/ 6 w 299"/>
                  <a:gd name="T9" fmla="*/ 72 h 186"/>
                  <a:gd name="T10" fmla="*/ 0 w 299"/>
                  <a:gd name="T11" fmla="*/ 90 h 186"/>
                  <a:gd name="T12" fmla="*/ 6 w 299"/>
                  <a:gd name="T13" fmla="*/ 108 h 186"/>
                  <a:gd name="T14" fmla="*/ 12 w 299"/>
                  <a:gd name="T15" fmla="*/ 126 h 186"/>
                  <a:gd name="T16" fmla="*/ 42 w 299"/>
                  <a:gd name="T17" fmla="*/ 156 h 186"/>
                  <a:gd name="T18" fmla="*/ 90 w 299"/>
                  <a:gd name="T19" fmla="*/ 180 h 186"/>
                  <a:gd name="T20" fmla="*/ 150 w 299"/>
                  <a:gd name="T21" fmla="*/ 186 h 186"/>
                  <a:gd name="T22" fmla="*/ 209 w 299"/>
                  <a:gd name="T23" fmla="*/ 180 h 186"/>
                  <a:gd name="T24" fmla="*/ 257 w 299"/>
                  <a:gd name="T25" fmla="*/ 156 h 186"/>
                  <a:gd name="T26" fmla="*/ 287 w 299"/>
                  <a:gd name="T27" fmla="*/ 126 h 186"/>
                  <a:gd name="T28" fmla="*/ 299 w 299"/>
                  <a:gd name="T29" fmla="*/ 108 h 186"/>
                  <a:gd name="T30" fmla="*/ 299 w 299"/>
                  <a:gd name="T31" fmla="*/ 90 h 186"/>
                  <a:gd name="T32" fmla="*/ 299 w 299"/>
                  <a:gd name="T33" fmla="*/ 72 h 186"/>
                  <a:gd name="T34" fmla="*/ 287 w 299"/>
                  <a:gd name="T35" fmla="*/ 54 h 186"/>
                  <a:gd name="T36" fmla="*/ 257 w 299"/>
                  <a:gd name="T37" fmla="*/ 30 h 186"/>
                  <a:gd name="T38" fmla="*/ 209 w 299"/>
                  <a:gd name="T39" fmla="*/ 6 h 186"/>
                  <a:gd name="T40" fmla="*/ 150 w 299"/>
                  <a:gd name="T41" fmla="*/ 0 h 186"/>
                  <a:gd name="T42" fmla="*/ 150 w 299"/>
                  <a:gd name="T43" fmla="*/ 0 h 186"/>
                  <a:gd name="T44" fmla="*/ 150 w 299"/>
                  <a:gd name="T45" fmla="*/ 180 h 186"/>
                  <a:gd name="T46" fmla="*/ 96 w 299"/>
                  <a:gd name="T47" fmla="*/ 174 h 186"/>
                  <a:gd name="T48" fmla="*/ 48 w 299"/>
                  <a:gd name="T49" fmla="*/ 156 h 186"/>
                  <a:gd name="T50" fmla="*/ 18 w 299"/>
                  <a:gd name="T51" fmla="*/ 126 h 186"/>
                  <a:gd name="T52" fmla="*/ 12 w 299"/>
                  <a:gd name="T53" fmla="*/ 108 h 186"/>
                  <a:gd name="T54" fmla="*/ 6 w 299"/>
                  <a:gd name="T55" fmla="*/ 90 h 186"/>
                  <a:gd name="T56" fmla="*/ 12 w 299"/>
                  <a:gd name="T57" fmla="*/ 72 h 186"/>
                  <a:gd name="T58" fmla="*/ 18 w 299"/>
                  <a:gd name="T59" fmla="*/ 54 h 186"/>
                  <a:gd name="T60" fmla="*/ 48 w 299"/>
                  <a:gd name="T61" fmla="*/ 30 h 186"/>
                  <a:gd name="T62" fmla="*/ 96 w 299"/>
                  <a:gd name="T63" fmla="*/ 12 h 186"/>
                  <a:gd name="T64" fmla="*/ 150 w 299"/>
                  <a:gd name="T65" fmla="*/ 6 h 186"/>
                  <a:gd name="T66" fmla="*/ 203 w 299"/>
                  <a:gd name="T67" fmla="*/ 12 h 186"/>
                  <a:gd name="T68" fmla="*/ 251 w 299"/>
                  <a:gd name="T69" fmla="*/ 30 h 186"/>
                  <a:gd name="T70" fmla="*/ 281 w 299"/>
                  <a:gd name="T71" fmla="*/ 54 h 186"/>
                  <a:gd name="T72" fmla="*/ 293 w 299"/>
                  <a:gd name="T73" fmla="*/ 72 h 186"/>
                  <a:gd name="T74" fmla="*/ 293 w 299"/>
                  <a:gd name="T75" fmla="*/ 90 h 186"/>
                  <a:gd name="T76" fmla="*/ 293 w 299"/>
                  <a:gd name="T77" fmla="*/ 108 h 186"/>
                  <a:gd name="T78" fmla="*/ 281 w 299"/>
                  <a:gd name="T79" fmla="*/ 126 h 186"/>
                  <a:gd name="T80" fmla="*/ 251 w 299"/>
                  <a:gd name="T81" fmla="*/ 156 h 186"/>
                  <a:gd name="T82" fmla="*/ 203 w 299"/>
                  <a:gd name="T83" fmla="*/ 174 h 186"/>
                  <a:gd name="T84" fmla="*/ 150 w 299"/>
                  <a:gd name="T85" fmla="*/ 180 h 186"/>
                  <a:gd name="T86" fmla="*/ 150 w 299"/>
                  <a:gd name="T87" fmla="*/ 180 h 1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nvGrpSpPr>
              <p:cNvPr id="17"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grpSp>
        </p:grpSp>
      </p:grpSp>
      <p:sp>
        <p:nvSpPr>
          <p:cNvPr id="10306" name="Rectangle 66"/>
          <p:cNvSpPr>
            <a:spLocks noGrp="1" noChangeArrowheads="1"/>
          </p:cNvSpPr>
          <p:nvPr>
            <p:ph type="ctrTitle" sz="quarter"/>
          </p:nvPr>
        </p:nvSpPr>
        <p:spPr>
          <a:xfrm>
            <a:off x="685800" y="1692275"/>
            <a:ext cx="7772400" cy="1736725"/>
          </a:xfrm>
        </p:spPr>
        <p:txBody>
          <a:bodyPr anchor="b"/>
          <a:lstStyle>
            <a:lvl1pPr>
              <a:defRPr sz="5400"/>
            </a:lvl1pPr>
          </a:lstStyle>
          <a:p>
            <a:r>
              <a:rPr lang="th-TH"/>
              <a:t>คลิกเพื่อแก้ไขลักษณะต้นแบบชื่อเรื่อง</a:t>
            </a:r>
          </a:p>
        </p:txBody>
      </p:sp>
      <p:sp>
        <p:nvSpPr>
          <p:cNvPr id="10307"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th-TH"/>
              <a:t>คลิกเพื่อแก้ไขลักษณะต้นแบบหัวข้อย่อย</a:t>
            </a:r>
          </a:p>
        </p:txBody>
      </p:sp>
      <p:sp>
        <p:nvSpPr>
          <p:cNvPr id="68" name="Rectangle 68"/>
          <p:cNvSpPr>
            <a:spLocks noGrp="1" noChangeArrowheads="1"/>
          </p:cNvSpPr>
          <p:nvPr>
            <p:ph type="dt" sz="quarter" idx="10"/>
          </p:nvPr>
        </p:nvSpPr>
        <p:spPr>
          <a:xfrm>
            <a:off x="457200" y="6248400"/>
            <a:ext cx="2133600" cy="457200"/>
          </a:xfrm>
        </p:spPr>
        <p:txBody>
          <a:bodyPr/>
          <a:lstStyle>
            <a:lvl1pPr>
              <a:defRPr/>
            </a:lvl1pPr>
          </a:lstStyle>
          <a:p>
            <a:pPr>
              <a:defRPr/>
            </a:pPr>
            <a:endParaRPr lang="th-TH"/>
          </a:p>
        </p:txBody>
      </p:sp>
      <p:sp>
        <p:nvSpPr>
          <p:cNvPr id="69" name="Rectangle 69"/>
          <p:cNvSpPr>
            <a:spLocks noGrp="1" noChangeArrowheads="1"/>
          </p:cNvSpPr>
          <p:nvPr>
            <p:ph type="ftr" sz="quarter" idx="11"/>
          </p:nvPr>
        </p:nvSpPr>
        <p:spPr>
          <a:xfrm>
            <a:off x="3124200" y="6248400"/>
            <a:ext cx="2895600" cy="457200"/>
          </a:xfrm>
        </p:spPr>
        <p:txBody>
          <a:bodyPr/>
          <a:lstStyle>
            <a:lvl1pPr>
              <a:defRPr/>
            </a:lvl1pPr>
          </a:lstStyle>
          <a:p>
            <a:pPr>
              <a:defRPr/>
            </a:pPr>
            <a:endParaRPr lang="th-TH"/>
          </a:p>
        </p:txBody>
      </p:sp>
      <p:sp>
        <p:nvSpPr>
          <p:cNvPr id="70" name="Rectangle 70"/>
          <p:cNvSpPr>
            <a:spLocks noGrp="1" noChangeArrowheads="1"/>
          </p:cNvSpPr>
          <p:nvPr>
            <p:ph type="sldNum" sz="quarter" idx="12"/>
          </p:nvPr>
        </p:nvSpPr>
        <p:spPr>
          <a:xfrm>
            <a:off x="6553200" y="6248400"/>
            <a:ext cx="2133600" cy="457200"/>
          </a:xfrm>
        </p:spPr>
        <p:txBody>
          <a:bodyPr/>
          <a:lstStyle>
            <a:lvl1pPr>
              <a:defRPr/>
            </a:lvl1pPr>
          </a:lstStyle>
          <a:p>
            <a:pPr>
              <a:defRPr/>
            </a:pPr>
            <a:fld id="{13EF385B-23B3-4752-AA85-B31E4942EAA4}" type="slidenum">
              <a:rPr lang="en-US"/>
              <a:pPr>
                <a:defRPr/>
              </a:pPr>
              <a:t>‹#›</a:t>
            </a:fld>
            <a:endParaRPr lang="th-TH"/>
          </a:p>
        </p:txBody>
      </p:sp>
    </p:spTree>
    <p:extLst>
      <p:ext uri="{BB962C8B-B14F-4D97-AF65-F5344CB8AC3E}">
        <p14:creationId xmlns:p14="http://schemas.microsoft.com/office/powerpoint/2010/main" val="2318396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th-TH"/>
          </a:p>
        </p:txBody>
      </p:sp>
      <p:sp>
        <p:nvSpPr>
          <p:cNvPr id="5" name="Rectangle 70"/>
          <p:cNvSpPr>
            <a:spLocks noGrp="1" noChangeArrowheads="1"/>
          </p:cNvSpPr>
          <p:nvPr>
            <p:ph type="ftr" sz="quarter" idx="11"/>
          </p:nvPr>
        </p:nvSpPr>
        <p:spPr>
          <a:ln/>
        </p:spPr>
        <p:txBody>
          <a:bodyPr/>
          <a:lstStyle>
            <a:lvl1pPr>
              <a:defRPr/>
            </a:lvl1pPr>
          </a:lstStyle>
          <a:p>
            <a:pPr>
              <a:defRPr/>
            </a:pPr>
            <a:endParaRPr lang="th-TH"/>
          </a:p>
        </p:txBody>
      </p:sp>
      <p:sp>
        <p:nvSpPr>
          <p:cNvPr id="6" name="Rectangle 71"/>
          <p:cNvSpPr>
            <a:spLocks noGrp="1" noChangeArrowheads="1"/>
          </p:cNvSpPr>
          <p:nvPr>
            <p:ph type="sldNum" sz="quarter" idx="12"/>
          </p:nvPr>
        </p:nvSpPr>
        <p:spPr>
          <a:ln/>
        </p:spPr>
        <p:txBody>
          <a:bodyPr/>
          <a:lstStyle>
            <a:lvl1pPr>
              <a:defRPr/>
            </a:lvl1pPr>
          </a:lstStyle>
          <a:p>
            <a:pPr>
              <a:defRPr/>
            </a:pPr>
            <a:fld id="{3E8BF32D-A850-4DF4-BAD5-13C2E62B026D}" type="slidenum">
              <a:rPr lang="en-US"/>
              <a:pPr>
                <a:defRPr/>
              </a:pPr>
              <a:t>‹#›</a:t>
            </a:fld>
            <a:endParaRPr lang="th-TH"/>
          </a:p>
        </p:txBody>
      </p:sp>
    </p:spTree>
    <p:extLst>
      <p:ext uri="{BB962C8B-B14F-4D97-AF65-F5344CB8AC3E}">
        <p14:creationId xmlns:p14="http://schemas.microsoft.com/office/powerpoint/2010/main" val="360806280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ed Rectangle 3"/>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0" name="Freeform 1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1" name="Date Placeholder 3"/>
          <p:cNvSpPr>
            <a:spLocks noGrp="1"/>
          </p:cNvSpPr>
          <p:nvPr>
            <p:ph type="dt" sz="half" idx="10"/>
          </p:nvPr>
        </p:nvSpPr>
        <p:spPr/>
        <p:txBody>
          <a:bodyPr/>
          <a:lstStyle>
            <a:lvl1pPr>
              <a:defRPr/>
            </a:lvl1pPr>
          </a:lstStyle>
          <a:p>
            <a:pPr>
              <a:defRPr/>
            </a:pPr>
            <a:endParaRPr lang="th-TH"/>
          </a:p>
        </p:txBody>
      </p:sp>
      <p:sp>
        <p:nvSpPr>
          <p:cNvPr id="12" name="Footer Placeholder 4"/>
          <p:cNvSpPr>
            <a:spLocks noGrp="1"/>
          </p:cNvSpPr>
          <p:nvPr>
            <p:ph type="ftr" sz="quarter" idx="11"/>
          </p:nvPr>
        </p:nvSpPr>
        <p:spPr/>
        <p:txBody>
          <a:bodyPr/>
          <a:lstStyle>
            <a:lvl1pPr>
              <a:defRPr/>
            </a:lvl1pPr>
          </a:lstStyle>
          <a:p>
            <a:pPr>
              <a:defRPr/>
            </a:pPr>
            <a:endParaRPr lang="th-TH"/>
          </a:p>
        </p:txBody>
      </p:sp>
      <p:sp>
        <p:nvSpPr>
          <p:cNvPr id="13" name="Slide Number Placeholder 5"/>
          <p:cNvSpPr>
            <a:spLocks noGrp="1"/>
          </p:cNvSpPr>
          <p:nvPr>
            <p:ph type="sldNum" sz="quarter" idx="12"/>
          </p:nvPr>
        </p:nvSpPr>
        <p:spPr/>
        <p:txBody>
          <a:bodyPr/>
          <a:lstStyle>
            <a:lvl1pPr>
              <a:defRPr/>
            </a:lvl1pPr>
          </a:lstStyle>
          <a:p>
            <a:pPr>
              <a:defRPr/>
            </a:pPr>
            <a:fld id="{A8B35C76-89D7-40AE-B434-651EAABA06D8}" type="slidenum">
              <a:rPr lang="th-TH"/>
              <a:pPr>
                <a:defRPr/>
              </a:pPr>
              <a:t>‹#›</a:t>
            </a:fld>
            <a:endParaRPr lang="th-TH"/>
          </a:p>
        </p:txBody>
      </p:sp>
    </p:spTree>
    <p:extLst>
      <p:ext uri="{BB962C8B-B14F-4D97-AF65-F5344CB8AC3E}">
        <p14:creationId xmlns:p14="http://schemas.microsoft.com/office/powerpoint/2010/main" val="29602501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C815399B-A7FE-4F4B-9F0B-7A5A8C25F55E}" type="slidenum">
              <a:rPr lang="th-TH"/>
              <a:pPr>
                <a:defRPr/>
              </a:pPr>
              <a:t>‹#›</a:t>
            </a:fld>
            <a:endParaRPr lang="th-TH"/>
          </a:p>
        </p:txBody>
      </p:sp>
    </p:spTree>
    <p:extLst>
      <p:ext uri="{BB962C8B-B14F-4D97-AF65-F5344CB8AC3E}">
        <p14:creationId xmlns:p14="http://schemas.microsoft.com/office/powerpoint/2010/main" val="98667367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ounded Rectangle 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5" name="Freeform 14"/>
          <p:cNvSpPr>
            <a:spLocks/>
          </p:cNvSpPr>
          <p:nvPr/>
        </p:nvSpPr>
        <p:spPr bwMode="hidden">
          <a:xfrm>
            <a:off x="6046788" y="4203700"/>
            <a:ext cx="2876550" cy="714375"/>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6" name="Freeform 18"/>
          <p:cNvSpPr>
            <a:spLocks/>
          </p:cNvSpPr>
          <p:nvPr/>
        </p:nvSpPr>
        <p:spPr bwMode="hidden">
          <a:xfrm>
            <a:off x="2619375" y="4075113"/>
            <a:ext cx="5545138" cy="850900"/>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22"/>
          <p:cNvSpPr>
            <a:spLocks/>
          </p:cNvSpPr>
          <p:nvPr/>
        </p:nvSpPr>
        <p:spPr bwMode="hidden">
          <a:xfrm>
            <a:off x="2828925" y="4087813"/>
            <a:ext cx="5467350" cy="774700"/>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8" name="Freeform 26"/>
          <p:cNvSpPr>
            <a:spLocks/>
          </p:cNvSpPr>
          <p:nvPr/>
        </p:nvSpPr>
        <p:spPr bwMode="hidden">
          <a:xfrm>
            <a:off x="5610225" y="4073525"/>
            <a:ext cx="3306763" cy="652463"/>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9" name="Freeform 10"/>
          <p:cNvSpPr>
            <a:spLocks/>
          </p:cNvSpPr>
          <p:nvPr/>
        </p:nvSpPr>
        <p:spPr bwMode="hidden">
          <a:xfrm>
            <a:off x="211138" y="4059238"/>
            <a:ext cx="8723312" cy="1328737"/>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Date Placeholder 3"/>
          <p:cNvSpPr>
            <a:spLocks noGrp="1"/>
          </p:cNvSpPr>
          <p:nvPr>
            <p:ph type="dt" sz="half" idx="10"/>
          </p:nvPr>
        </p:nvSpPr>
        <p:spPr/>
        <p:txBody>
          <a:bodyPr/>
          <a:lstStyle>
            <a:lvl1pPr>
              <a:defRPr/>
            </a:lvl1pPr>
          </a:lstStyle>
          <a:p>
            <a:pPr>
              <a:defRPr/>
            </a:pPr>
            <a:endParaRPr lang="th-TH"/>
          </a:p>
        </p:txBody>
      </p:sp>
      <p:sp>
        <p:nvSpPr>
          <p:cNvPr id="11" name="Footer Placeholder 4"/>
          <p:cNvSpPr>
            <a:spLocks noGrp="1"/>
          </p:cNvSpPr>
          <p:nvPr>
            <p:ph type="ftr" sz="quarter" idx="11"/>
          </p:nvPr>
        </p:nvSpPr>
        <p:spPr/>
        <p:txBody>
          <a:bodyPr/>
          <a:lstStyle>
            <a:lvl1pPr>
              <a:defRPr/>
            </a:lvl1pPr>
          </a:lstStyle>
          <a:p>
            <a:pPr>
              <a:defRPr/>
            </a:pPr>
            <a:endParaRPr lang="th-TH"/>
          </a:p>
        </p:txBody>
      </p:sp>
      <p:sp>
        <p:nvSpPr>
          <p:cNvPr id="12" name="Slide Number Placeholder 5"/>
          <p:cNvSpPr>
            <a:spLocks noGrp="1"/>
          </p:cNvSpPr>
          <p:nvPr>
            <p:ph type="sldNum" sz="quarter" idx="12"/>
          </p:nvPr>
        </p:nvSpPr>
        <p:spPr/>
        <p:txBody>
          <a:bodyPr/>
          <a:lstStyle>
            <a:lvl1pPr>
              <a:defRPr/>
            </a:lvl1pPr>
          </a:lstStyle>
          <a:p>
            <a:pPr>
              <a:defRPr/>
            </a:pPr>
            <a:fld id="{56EBD356-6A4A-42E0-A325-A0D88ECF3445}" type="slidenum">
              <a:rPr lang="th-TH"/>
              <a:pPr>
                <a:defRPr/>
              </a:pPr>
              <a:t>‹#›</a:t>
            </a:fld>
            <a:endParaRPr lang="th-TH"/>
          </a:p>
        </p:txBody>
      </p:sp>
    </p:spTree>
    <p:extLst>
      <p:ext uri="{BB962C8B-B14F-4D97-AF65-F5344CB8AC3E}">
        <p14:creationId xmlns:p14="http://schemas.microsoft.com/office/powerpoint/2010/main" val="315355961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endParaRPr lang="th-TH"/>
          </a:p>
        </p:txBody>
      </p:sp>
      <p:sp>
        <p:nvSpPr>
          <p:cNvPr id="6" name="Footer Placeholder 4"/>
          <p:cNvSpPr>
            <a:spLocks noGrp="1"/>
          </p:cNvSpPr>
          <p:nvPr>
            <p:ph type="ftr" sz="quarter" idx="16"/>
          </p:nvPr>
        </p:nvSpPr>
        <p:spPr/>
        <p:txBody>
          <a:bodyPr/>
          <a:lstStyle>
            <a:lvl1pPr>
              <a:defRPr/>
            </a:lvl1pPr>
          </a:lstStyle>
          <a:p>
            <a:pPr>
              <a:defRPr/>
            </a:pPr>
            <a:endParaRPr lang="th-TH"/>
          </a:p>
        </p:txBody>
      </p:sp>
      <p:sp>
        <p:nvSpPr>
          <p:cNvPr id="7" name="Slide Number Placeholder 5"/>
          <p:cNvSpPr>
            <a:spLocks noGrp="1"/>
          </p:cNvSpPr>
          <p:nvPr>
            <p:ph type="sldNum" sz="quarter" idx="17"/>
          </p:nvPr>
        </p:nvSpPr>
        <p:spPr/>
        <p:txBody>
          <a:bodyPr/>
          <a:lstStyle>
            <a:lvl1pPr>
              <a:defRPr/>
            </a:lvl1pPr>
          </a:lstStyle>
          <a:p>
            <a:pPr>
              <a:defRPr/>
            </a:pPr>
            <a:fld id="{DED1B458-0F12-4B78-BD4F-E46713AD35A5}" type="slidenum">
              <a:rPr lang="th-TH"/>
              <a:pPr>
                <a:defRPr/>
              </a:pPr>
              <a:t>‹#›</a:t>
            </a:fld>
            <a:endParaRPr lang="th-TH"/>
          </a:p>
        </p:txBody>
      </p:sp>
    </p:spTree>
    <p:extLst>
      <p:ext uri="{BB962C8B-B14F-4D97-AF65-F5344CB8AC3E}">
        <p14:creationId xmlns:p14="http://schemas.microsoft.com/office/powerpoint/2010/main" val="131665768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2401C421-1F78-4B28-856B-662552A632B3}" type="slidenum">
              <a:rPr lang="th-TH"/>
              <a:pPr>
                <a:defRPr/>
              </a:pPr>
              <a:t>‹#›</a:t>
            </a:fld>
            <a:endParaRPr lang="th-TH"/>
          </a:p>
        </p:txBody>
      </p:sp>
    </p:spTree>
    <p:extLst>
      <p:ext uri="{BB962C8B-B14F-4D97-AF65-F5344CB8AC3E}">
        <p14:creationId xmlns:p14="http://schemas.microsoft.com/office/powerpoint/2010/main" val="224162295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865DA092-578E-482D-9CEA-2D6B2435B5FB}" type="slidenum">
              <a:rPr lang="th-TH"/>
              <a:pPr>
                <a:defRPr/>
              </a:pPr>
              <a:t>‹#›</a:t>
            </a:fld>
            <a:endParaRPr lang="th-TH"/>
          </a:p>
        </p:txBody>
      </p:sp>
    </p:spTree>
    <p:extLst>
      <p:ext uri="{BB962C8B-B14F-4D97-AF65-F5344CB8AC3E}">
        <p14:creationId xmlns:p14="http://schemas.microsoft.com/office/powerpoint/2010/main" val="307782014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ounded Rectangle 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3" name="Group 1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5"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6"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7"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8" name="Freeform 25"/>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9" name="Date Placeholder 1"/>
          <p:cNvSpPr>
            <a:spLocks noGrp="1"/>
          </p:cNvSpPr>
          <p:nvPr>
            <p:ph type="dt" sz="half" idx="10"/>
          </p:nvPr>
        </p:nvSpPr>
        <p:spPr/>
        <p:txBody>
          <a:bodyPr/>
          <a:lstStyle>
            <a:lvl1pPr>
              <a:defRPr/>
            </a:lvl1pPr>
          </a:lstStyle>
          <a:p>
            <a:pPr>
              <a:defRPr/>
            </a:pPr>
            <a:endParaRPr lang="th-TH"/>
          </a:p>
        </p:txBody>
      </p:sp>
      <p:sp>
        <p:nvSpPr>
          <p:cNvPr id="10" name="Footer Placeholder 2"/>
          <p:cNvSpPr>
            <a:spLocks noGrp="1"/>
          </p:cNvSpPr>
          <p:nvPr>
            <p:ph type="ftr" sz="quarter" idx="11"/>
          </p:nvPr>
        </p:nvSpPr>
        <p:spPr/>
        <p:txBody>
          <a:bodyPr/>
          <a:lstStyle>
            <a:lvl1pPr>
              <a:defRPr/>
            </a:lvl1pPr>
          </a:lstStyle>
          <a:p>
            <a:pPr>
              <a:defRPr/>
            </a:pPr>
            <a:endParaRPr lang="th-TH"/>
          </a:p>
        </p:txBody>
      </p:sp>
      <p:sp>
        <p:nvSpPr>
          <p:cNvPr id="11" name="Slide Number Placeholder 3"/>
          <p:cNvSpPr>
            <a:spLocks noGrp="1"/>
          </p:cNvSpPr>
          <p:nvPr>
            <p:ph type="sldNum" sz="quarter" idx="12"/>
          </p:nvPr>
        </p:nvSpPr>
        <p:spPr/>
        <p:txBody>
          <a:bodyPr/>
          <a:lstStyle>
            <a:lvl1pPr>
              <a:defRPr/>
            </a:lvl1pPr>
          </a:lstStyle>
          <a:p>
            <a:pPr>
              <a:defRPr/>
            </a:pPr>
            <a:fld id="{1289FACA-153A-49EF-8899-6B804EC4F113}" type="slidenum">
              <a:rPr lang="th-TH"/>
              <a:pPr>
                <a:defRPr/>
              </a:pPr>
              <a:t>‹#›</a:t>
            </a:fld>
            <a:endParaRPr lang="th-TH"/>
          </a:p>
        </p:txBody>
      </p:sp>
    </p:spTree>
    <p:extLst>
      <p:ext uri="{BB962C8B-B14F-4D97-AF65-F5344CB8AC3E}">
        <p14:creationId xmlns:p14="http://schemas.microsoft.com/office/powerpoint/2010/main" val="204245080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ounded Rectangle 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1" name="Freeform 25"/>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4"/>
          <p:cNvSpPr>
            <a:spLocks noGrp="1"/>
          </p:cNvSpPr>
          <p:nvPr>
            <p:ph type="dt" sz="half" idx="10"/>
          </p:nvPr>
        </p:nvSpPr>
        <p:spPr/>
        <p:txBody>
          <a:bodyPr/>
          <a:lstStyle>
            <a:lvl1pPr>
              <a:defRPr/>
            </a:lvl1pPr>
          </a:lstStyle>
          <a:p>
            <a:pPr>
              <a:defRPr/>
            </a:pPr>
            <a:endParaRPr lang="th-TH"/>
          </a:p>
        </p:txBody>
      </p:sp>
      <p:sp>
        <p:nvSpPr>
          <p:cNvPr id="13" name="Footer Placeholder 5"/>
          <p:cNvSpPr>
            <a:spLocks noGrp="1"/>
          </p:cNvSpPr>
          <p:nvPr>
            <p:ph type="ftr" sz="quarter" idx="11"/>
          </p:nvPr>
        </p:nvSpPr>
        <p:spPr/>
        <p:txBody>
          <a:bodyPr/>
          <a:lstStyle>
            <a:lvl1pPr>
              <a:defRPr/>
            </a:lvl1pPr>
          </a:lstStyle>
          <a:p>
            <a:pPr>
              <a:defRPr/>
            </a:pPr>
            <a:endParaRPr lang="th-TH"/>
          </a:p>
        </p:txBody>
      </p:sp>
      <p:sp>
        <p:nvSpPr>
          <p:cNvPr id="14" name="Slide Number Placeholder 6"/>
          <p:cNvSpPr>
            <a:spLocks noGrp="1"/>
          </p:cNvSpPr>
          <p:nvPr>
            <p:ph type="sldNum" sz="quarter" idx="12"/>
          </p:nvPr>
        </p:nvSpPr>
        <p:spPr/>
        <p:txBody>
          <a:bodyPr/>
          <a:lstStyle>
            <a:lvl1pPr>
              <a:defRPr/>
            </a:lvl1pPr>
          </a:lstStyle>
          <a:p>
            <a:pPr>
              <a:defRPr/>
            </a:pPr>
            <a:fld id="{9E0158B7-2A30-422C-BC2E-110D9AC03B7C}" type="slidenum">
              <a:rPr lang="th-TH"/>
              <a:pPr>
                <a:defRPr/>
              </a:pPr>
              <a:t>‹#›</a:t>
            </a:fld>
            <a:endParaRPr lang="th-TH"/>
          </a:p>
        </p:txBody>
      </p:sp>
    </p:spTree>
    <p:extLst>
      <p:ext uri="{BB962C8B-B14F-4D97-AF65-F5344CB8AC3E}">
        <p14:creationId xmlns:p14="http://schemas.microsoft.com/office/powerpoint/2010/main" val="389615479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ounded Rectangle 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15"/>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1" name="Freeform 2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12" name="Date Placeholder 4"/>
          <p:cNvSpPr>
            <a:spLocks noGrp="1"/>
          </p:cNvSpPr>
          <p:nvPr>
            <p:ph type="dt" sz="half" idx="10"/>
          </p:nvPr>
        </p:nvSpPr>
        <p:spPr/>
        <p:txBody>
          <a:bodyPr/>
          <a:lstStyle>
            <a:lvl1pPr>
              <a:defRPr/>
            </a:lvl1pPr>
          </a:lstStyle>
          <a:p>
            <a:pPr>
              <a:defRPr/>
            </a:pPr>
            <a:endParaRPr lang="th-TH"/>
          </a:p>
        </p:txBody>
      </p:sp>
      <p:sp>
        <p:nvSpPr>
          <p:cNvPr id="13" name="Footer Placeholder 5"/>
          <p:cNvSpPr>
            <a:spLocks noGrp="1"/>
          </p:cNvSpPr>
          <p:nvPr>
            <p:ph type="ftr" sz="quarter" idx="11"/>
          </p:nvPr>
        </p:nvSpPr>
        <p:spPr/>
        <p:txBody>
          <a:bodyPr/>
          <a:lstStyle>
            <a:lvl1pPr>
              <a:defRPr/>
            </a:lvl1pPr>
          </a:lstStyle>
          <a:p>
            <a:pPr>
              <a:defRPr/>
            </a:pPr>
            <a:endParaRPr lang="th-TH"/>
          </a:p>
        </p:txBody>
      </p:sp>
      <p:sp>
        <p:nvSpPr>
          <p:cNvPr id="14" name="Slide Number Placeholder 6"/>
          <p:cNvSpPr>
            <a:spLocks noGrp="1"/>
          </p:cNvSpPr>
          <p:nvPr>
            <p:ph type="sldNum" sz="quarter" idx="12"/>
          </p:nvPr>
        </p:nvSpPr>
        <p:spPr/>
        <p:txBody>
          <a:bodyPr/>
          <a:lstStyle>
            <a:lvl1pPr>
              <a:defRPr/>
            </a:lvl1pPr>
          </a:lstStyle>
          <a:p>
            <a:pPr>
              <a:defRPr/>
            </a:pPr>
            <a:fld id="{94FD2567-C0A0-49D4-ADFC-86EFF14DE466}" type="slidenum">
              <a:rPr lang="th-TH"/>
              <a:pPr>
                <a:defRPr/>
              </a:pPr>
              <a:t>‹#›</a:t>
            </a:fld>
            <a:endParaRPr lang="th-TH"/>
          </a:p>
        </p:txBody>
      </p:sp>
    </p:spTree>
    <p:extLst>
      <p:ext uri="{BB962C8B-B14F-4D97-AF65-F5344CB8AC3E}">
        <p14:creationId xmlns:p14="http://schemas.microsoft.com/office/powerpoint/2010/main" val="410326550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475CDE6E-4520-4944-A636-2373894BEA11}" type="slidenum">
              <a:rPr lang="th-TH"/>
              <a:pPr>
                <a:defRPr/>
              </a:pPr>
              <a:t>‹#›</a:t>
            </a:fld>
            <a:endParaRPr lang="th-TH"/>
          </a:p>
        </p:txBody>
      </p:sp>
    </p:spTree>
    <p:extLst>
      <p:ext uri="{BB962C8B-B14F-4D97-AF65-F5344CB8AC3E}">
        <p14:creationId xmlns:p14="http://schemas.microsoft.com/office/powerpoint/2010/main" val="23976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48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48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th-TH"/>
          </a:p>
        </p:txBody>
      </p:sp>
      <p:sp>
        <p:nvSpPr>
          <p:cNvPr id="5" name="Rectangle 70"/>
          <p:cNvSpPr>
            <a:spLocks noGrp="1" noChangeArrowheads="1"/>
          </p:cNvSpPr>
          <p:nvPr>
            <p:ph type="ftr" sz="quarter" idx="11"/>
          </p:nvPr>
        </p:nvSpPr>
        <p:spPr>
          <a:ln/>
        </p:spPr>
        <p:txBody>
          <a:bodyPr/>
          <a:lstStyle>
            <a:lvl1pPr>
              <a:defRPr/>
            </a:lvl1pPr>
          </a:lstStyle>
          <a:p>
            <a:pPr>
              <a:defRPr/>
            </a:pPr>
            <a:endParaRPr lang="th-TH"/>
          </a:p>
        </p:txBody>
      </p:sp>
      <p:sp>
        <p:nvSpPr>
          <p:cNvPr id="6" name="Rectangle 71"/>
          <p:cNvSpPr>
            <a:spLocks noGrp="1" noChangeArrowheads="1"/>
          </p:cNvSpPr>
          <p:nvPr>
            <p:ph type="sldNum" sz="quarter" idx="12"/>
          </p:nvPr>
        </p:nvSpPr>
        <p:spPr>
          <a:ln/>
        </p:spPr>
        <p:txBody>
          <a:bodyPr/>
          <a:lstStyle>
            <a:lvl1pPr>
              <a:defRPr/>
            </a:lvl1pPr>
          </a:lstStyle>
          <a:p>
            <a:pPr>
              <a:defRPr/>
            </a:pPr>
            <a:fld id="{F519A76C-D69C-484D-AC7F-196BD97B3CE6}" type="slidenum">
              <a:rPr lang="en-US"/>
              <a:pPr>
                <a:defRPr/>
              </a:pPr>
              <a:t>‹#›</a:t>
            </a:fld>
            <a:endParaRPr lang="th-TH"/>
          </a:p>
        </p:txBody>
      </p:sp>
    </p:spTree>
    <p:extLst>
      <p:ext uri="{BB962C8B-B14F-4D97-AF65-F5344CB8AC3E}">
        <p14:creationId xmlns:p14="http://schemas.microsoft.com/office/powerpoint/2010/main" val="212399124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ounded Rectangle 3"/>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15"/>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0" name="Freeform 25"/>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Date Placeholder 3"/>
          <p:cNvSpPr>
            <a:spLocks noGrp="1"/>
          </p:cNvSpPr>
          <p:nvPr>
            <p:ph type="dt" sz="half" idx="10"/>
          </p:nvPr>
        </p:nvSpPr>
        <p:spPr/>
        <p:txBody>
          <a:bodyPr/>
          <a:lstStyle>
            <a:lvl1pPr>
              <a:defRPr/>
            </a:lvl1pPr>
          </a:lstStyle>
          <a:p>
            <a:pPr>
              <a:defRPr/>
            </a:pPr>
            <a:endParaRPr lang="th-TH"/>
          </a:p>
        </p:txBody>
      </p:sp>
      <p:sp>
        <p:nvSpPr>
          <p:cNvPr id="12" name="Footer Placeholder 4"/>
          <p:cNvSpPr>
            <a:spLocks noGrp="1"/>
          </p:cNvSpPr>
          <p:nvPr>
            <p:ph type="ftr" sz="quarter" idx="11"/>
          </p:nvPr>
        </p:nvSpPr>
        <p:spPr/>
        <p:txBody>
          <a:bodyPr/>
          <a:lstStyle>
            <a:lvl1pPr>
              <a:defRPr/>
            </a:lvl1pPr>
          </a:lstStyle>
          <a:p>
            <a:pPr>
              <a:defRPr/>
            </a:pPr>
            <a:endParaRPr lang="th-TH"/>
          </a:p>
        </p:txBody>
      </p:sp>
      <p:sp>
        <p:nvSpPr>
          <p:cNvPr id="13" name="Slide Number Placeholder 5"/>
          <p:cNvSpPr>
            <a:spLocks noGrp="1"/>
          </p:cNvSpPr>
          <p:nvPr>
            <p:ph type="sldNum" sz="quarter" idx="12"/>
          </p:nvPr>
        </p:nvSpPr>
        <p:spPr/>
        <p:txBody>
          <a:bodyPr/>
          <a:lstStyle>
            <a:lvl1pPr>
              <a:defRPr/>
            </a:lvl1pPr>
          </a:lstStyle>
          <a:p>
            <a:pPr>
              <a:defRPr/>
            </a:pPr>
            <a:fld id="{BEF37E88-8FB6-45EC-9605-785DE294EAF5}" type="slidenum">
              <a:rPr lang="th-TH"/>
              <a:pPr>
                <a:defRPr/>
              </a:pPr>
              <a:t>‹#›</a:t>
            </a:fld>
            <a:endParaRPr lang="th-TH"/>
          </a:p>
        </p:txBody>
      </p:sp>
    </p:spTree>
    <p:extLst>
      <p:ext uri="{BB962C8B-B14F-4D97-AF65-F5344CB8AC3E}">
        <p14:creationId xmlns:p14="http://schemas.microsoft.com/office/powerpoint/2010/main" val="226954598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ed Rectangle 3"/>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0" name="Freeform 1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1" name="Date Placeholder 3"/>
          <p:cNvSpPr>
            <a:spLocks noGrp="1"/>
          </p:cNvSpPr>
          <p:nvPr>
            <p:ph type="dt" sz="half" idx="10"/>
          </p:nvPr>
        </p:nvSpPr>
        <p:spPr/>
        <p:txBody>
          <a:bodyPr/>
          <a:lstStyle>
            <a:lvl1pPr>
              <a:defRPr/>
            </a:lvl1pPr>
          </a:lstStyle>
          <a:p>
            <a:pPr>
              <a:defRPr/>
            </a:pPr>
            <a:endParaRPr lang="th-TH"/>
          </a:p>
        </p:txBody>
      </p:sp>
      <p:sp>
        <p:nvSpPr>
          <p:cNvPr id="12" name="Footer Placeholder 4"/>
          <p:cNvSpPr>
            <a:spLocks noGrp="1"/>
          </p:cNvSpPr>
          <p:nvPr>
            <p:ph type="ftr" sz="quarter" idx="11"/>
          </p:nvPr>
        </p:nvSpPr>
        <p:spPr/>
        <p:txBody>
          <a:bodyPr/>
          <a:lstStyle>
            <a:lvl1pPr>
              <a:defRPr/>
            </a:lvl1pPr>
          </a:lstStyle>
          <a:p>
            <a:pPr>
              <a:defRPr/>
            </a:pPr>
            <a:endParaRPr lang="th-TH"/>
          </a:p>
        </p:txBody>
      </p:sp>
      <p:sp>
        <p:nvSpPr>
          <p:cNvPr id="13" name="Slide Number Placeholder 5"/>
          <p:cNvSpPr>
            <a:spLocks noGrp="1"/>
          </p:cNvSpPr>
          <p:nvPr>
            <p:ph type="sldNum" sz="quarter" idx="12"/>
          </p:nvPr>
        </p:nvSpPr>
        <p:spPr/>
        <p:txBody>
          <a:bodyPr/>
          <a:lstStyle>
            <a:lvl1pPr>
              <a:defRPr/>
            </a:lvl1pPr>
          </a:lstStyle>
          <a:p>
            <a:pPr>
              <a:defRPr/>
            </a:pPr>
            <a:fld id="{4B8898A2-F2DB-4543-ACE5-6C0EF136B2A9}" type="slidenum">
              <a:rPr lang="th-TH"/>
              <a:pPr>
                <a:defRPr/>
              </a:pPr>
              <a:t>‹#›</a:t>
            </a:fld>
            <a:endParaRPr lang="th-TH"/>
          </a:p>
        </p:txBody>
      </p:sp>
    </p:spTree>
    <p:extLst>
      <p:ext uri="{BB962C8B-B14F-4D97-AF65-F5344CB8AC3E}">
        <p14:creationId xmlns:p14="http://schemas.microsoft.com/office/powerpoint/2010/main" val="205825870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13D11CC9-D8DC-4617-9A13-CB3D860A648C}" type="slidenum">
              <a:rPr lang="th-TH"/>
              <a:pPr>
                <a:defRPr/>
              </a:pPr>
              <a:t>‹#›</a:t>
            </a:fld>
            <a:endParaRPr lang="th-TH"/>
          </a:p>
        </p:txBody>
      </p:sp>
    </p:spTree>
    <p:extLst>
      <p:ext uri="{BB962C8B-B14F-4D97-AF65-F5344CB8AC3E}">
        <p14:creationId xmlns:p14="http://schemas.microsoft.com/office/powerpoint/2010/main" val="161323838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ounded Rectangle 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5" name="Freeform 14"/>
          <p:cNvSpPr>
            <a:spLocks/>
          </p:cNvSpPr>
          <p:nvPr/>
        </p:nvSpPr>
        <p:spPr bwMode="hidden">
          <a:xfrm>
            <a:off x="6046788" y="4203700"/>
            <a:ext cx="2876550" cy="714375"/>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6" name="Freeform 18"/>
          <p:cNvSpPr>
            <a:spLocks/>
          </p:cNvSpPr>
          <p:nvPr/>
        </p:nvSpPr>
        <p:spPr bwMode="hidden">
          <a:xfrm>
            <a:off x="2619375" y="4075113"/>
            <a:ext cx="5545138" cy="850900"/>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22"/>
          <p:cNvSpPr>
            <a:spLocks/>
          </p:cNvSpPr>
          <p:nvPr/>
        </p:nvSpPr>
        <p:spPr bwMode="hidden">
          <a:xfrm>
            <a:off x="2828925" y="4087813"/>
            <a:ext cx="5467350" cy="774700"/>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8" name="Freeform 26"/>
          <p:cNvSpPr>
            <a:spLocks/>
          </p:cNvSpPr>
          <p:nvPr/>
        </p:nvSpPr>
        <p:spPr bwMode="hidden">
          <a:xfrm>
            <a:off x="5610225" y="4073525"/>
            <a:ext cx="3306763" cy="652463"/>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9" name="Freeform 10"/>
          <p:cNvSpPr>
            <a:spLocks/>
          </p:cNvSpPr>
          <p:nvPr/>
        </p:nvSpPr>
        <p:spPr bwMode="hidden">
          <a:xfrm>
            <a:off x="211138" y="4059238"/>
            <a:ext cx="8723312" cy="1328737"/>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Date Placeholder 3"/>
          <p:cNvSpPr>
            <a:spLocks noGrp="1"/>
          </p:cNvSpPr>
          <p:nvPr>
            <p:ph type="dt" sz="half" idx="10"/>
          </p:nvPr>
        </p:nvSpPr>
        <p:spPr/>
        <p:txBody>
          <a:bodyPr/>
          <a:lstStyle>
            <a:lvl1pPr>
              <a:defRPr/>
            </a:lvl1pPr>
          </a:lstStyle>
          <a:p>
            <a:pPr>
              <a:defRPr/>
            </a:pPr>
            <a:endParaRPr lang="th-TH"/>
          </a:p>
        </p:txBody>
      </p:sp>
      <p:sp>
        <p:nvSpPr>
          <p:cNvPr id="11" name="Footer Placeholder 4"/>
          <p:cNvSpPr>
            <a:spLocks noGrp="1"/>
          </p:cNvSpPr>
          <p:nvPr>
            <p:ph type="ftr" sz="quarter" idx="11"/>
          </p:nvPr>
        </p:nvSpPr>
        <p:spPr/>
        <p:txBody>
          <a:bodyPr/>
          <a:lstStyle>
            <a:lvl1pPr>
              <a:defRPr/>
            </a:lvl1pPr>
          </a:lstStyle>
          <a:p>
            <a:pPr>
              <a:defRPr/>
            </a:pPr>
            <a:endParaRPr lang="th-TH"/>
          </a:p>
        </p:txBody>
      </p:sp>
      <p:sp>
        <p:nvSpPr>
          <p:cNvPr id="12" name="Slide Number Placeholder 5"/>
          <p:cNvSpPr>
            <a:spLocks noGrp="1"/>
          </p:cNvSpPr>
          <p:nvPr>
            <p:ph type="sldNum" sz="quarter" idx="12"/>
          </p:nvPr>
        </p:nvSpPr>
        <p:spPr/>
        <p:txBody>
          <a:bodyPr/>
          <a:lstStyle>
            <a:lvl1pPr>
              <a:defRPr/>
            </a:lvl1pPr>
          </a:lstStyle>
          <a:p>
            <a:pPr>
              <a:defRPr/>
            </a:pPr>
            <a:fld id="{FD73A2D9-C49C-4E9A-A6ED-53184E41EC4A}" type="slidenum">
              <a:rPr lang="th-TH"/>
              <a:pPr>
                <a:defRPr/>
              </a:pPr>
              <a:t>‹#›</a:t>
            </a:fld>
            <a:endParaRPr lang="th-TH"/>
          </a:p>
        </p:txBody>
      </p:sp>
    </p:spTree>
    <p:extLst>
      <p:ext uri="{BB962C8B-B14F-4D97-AF65-F5344CB8AC3E}">
        <p14:creationId xmlns:p14="http://schemas.microsoft.com/office/powerpoint/2010/main" val="188714769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endParaRPr lang="th-TH"/>
          </a:p>
        </p:txBody>
      </p:sp>
      <p:sp>
        <p:nvSpPr>
          <p:cNvPr id="6" name="Footer Placeholder 4"/>
          <p:cNvSpPr>
            <a:spLocks noGrp="1"/>
          </p:cNvSpPr>
          <p:nvPr>
            <p:ph type="ftr" sz="quarter" idx="16"/>
          </p:nvPr>
        </p:nvSpPr>
        <p:spPr/>
        <p:txBody>
          <a:bodyPr/>
          <a:lstStyle>
            <a:lvl1pPr>
              <a:defRPr/>
            </a:lvl1pPr>
          </a:lstStyle>
          <a:p>
            <a:pPr>
              <a:defRPr/>
            </a:pPr>
            <a:endParaRPr lang="th-TH"/>
          </a:p>
        </p:txBody>
      </p:sp>
      <p:sp>
        <p:nvSpPr>
          <p:cNvPr id="7" name="Slide Number Placeholder 5"/>
          <p:cNvSpPr>
            <a:spLocks noGrp="1"/>
          </p:cNvSpPr>
          <p:nvPr>
            <p:ph type="sldNum" sz="quarter" idx="17"/>
          </p:nvPr>
        </p:nvSpPr>
        <p:spPr/>
        <p:txBody>
          <a:bodyPr/>
          <a:lstStyle>
            <a:lvl1pPr>
              <a:defRPr/>
            </a:lvl1pPr>
          </a:lstStyle>
          <a:p>
            <a:pPr>
              <a:defRPr/>
            </a:pPr>
            <a:fld id="{B785B109-931A-40B1-94C4-0CC366807181}" type="slidenum">
              <a:rPr lang="th-TH"/>
              <a:pPr>
                <a:defRPr/>
              </a:pPr>
              <a:t>‹#›</a:t>
            </a:fld>
            <a:endParaRPr lang="th-TH"/>
          </a:p>
        </p:txBody>
      </p:sp>
    </p:spTree>
    <p:extLst>
      <p:ext uri="{BB962C8B-B14F-4D97-AF65-F5344CB8AC3E}">
        <p14:creationId xmlns:p14="http://schemas.microsoft.com/office/powerpoint/2010/main" val="280197000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7D3F9950-D293-463C-AE3E-31454BDA11C1}" type="slidenum">
              <a:rPr lang="th-TH"/>
              <a:pPr>
                <a:defRPr/>
              </a:pPr>
              <a:t>‹#›</a:t>
            </a:fld>
            <a:endParaRPr lang="th-TH"/>
          </a:p>
        </p:txBody>
      </p:sp>
    </p:spTree>
    <p:extLst>
      <p:ext uri="{BB962C8B-B14F-4D97-AF65-F5344CB8AC3E}">
        <p14:creationId xmlns:p14="http://schemas.microsoft.com/office/powerpoint/2010/main" val="104892976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66781C04-3B43-4AE1-A03A-F9DF552EBDFF}" type="slidenum">
              <a:rPr lang="th-TH"/>
              <a:pPr>
                <a:defRPr/>
              </a:pPr>
              <a:t>‹#›</a:t>
            </a:fld>
            <a:endParaRPr lang="th-TH"/>
          </a:p>
        </p:txBody>
      </p:sp>
    </p:spTree>
    <p:extLst>
      <p:ext uri="{BB962C8B-B14F-4D97-AF65-F5344CB8AC3E}">
        <p14:creationId xmlns:p14="http://schemas.microsoft.com/office/powerpoint/2010/main" val="118692913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ounded Rectangle 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3" name="Group 1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5"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6"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7"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8" name="Freeform 25"/>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9" name="Date Placeholder 1"/>
          <p:cNvSpPr>
            <a:spLocks noGrp="1"/>
          </p:cNvSpPr>
          <p:nvPr>
            <p:ph type="dt" sz="half" idx="10"/>
          </p:nvPr>
        </p:nvSpPr>
        <p:spPr/>
        <p:txBody>
          <a:bodyPr/>
          <a:lstStyle>
            <a:lvl1pPr>
              <a:defRPr/>
            </a:lvl1pPr>
          </a:lstStyle>
          <a:p>
            <a:pPr>
              <a:defRPr/>
            </a:pPr>
            <a:endParaRPr lang="th-TH"/>
          </a:p>
        </p:txBody>
      </p:sp>
      <p:sp>
        <p:nvSpPr>
          <p:cNvPr id="10" name="Footer Placeholder 2"/>
          <p:cNvSpPr>
            <a:spLocks noGrp="1"/>
          </p:cNvSpPr>
          <p:nvPr>
            <p:ph type="ftr" sz="quarter" idx="11"/>
          </p:nvPr>
        </p:nvSpPr>
        <p:spPr/>
        <p:txBody>
          <a:bodyPr/>
          <a:lstStyle>
            <a:lvl1pPr>
              <a:defRPr/>
            </a:lvl1pPr>
          </a:lstStyle>
          <a:p>
            <a:pPr>
              <a:defRPr/>
            </a:pPr>
            <a:endParaRPr lang="th-TH"/>
          </a:p>
        </p:txBody>
      </p:sp>
      <p:sp>
        <p:nvSpPr>
          <p:cNvPr id="11" name="Slide Number Placeholder 3"/>
          <p:cNvSpPr>
            <a:spLocks noGrp="1"/>
          </p:cNvSpPr>
          <p:nvPr>
            <p:ph type="sldNum" sz="quarter" idx="12"/>
          </p:nvPr>
        </p:nvSpPr>
        <p:spPr/>
        <p:txBody>
          <a:bodyPr/>
          <a:lstStyle>
            <a:lvl1pPr>
              <a:defRPr/>
            </a:lvl1pPr>
          </a:lstStyle>
          <a:p>
            <a:pPr>
              <a:defRPr/>
            </a:pPr>
            <a:fld id="{9588E99F-C7C4-4A8B-88A1-1A816ACC5DF4}" type="slidenum">
              <a:rPr lang="th-TH"/>
              <a:pPr>
                <a:defRPr/>
              </a:pPr>
              <a:t>‹#›</a:t>
            </a:fld>
            <a:endParaRPr lang="th-TH"/>
          </a:p>
        </p:txBody>
      </p:sp>
    </p:spTree>
    <p:extLst>
      <p:ext uri="{BB962C8B-B14F-4D97-AF65-F5344CB8AC3E}">
        <p14:creationId xmlns:p14="http://schemas.microsoft.com/office/powerpoint/2010/main" val="121658069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ounded Rectangle 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1" name="Freeform 25"/>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4"/>
          <p:cNvSpPr>
            <a:spLocks noGrp="1"/>
          </p:cNvSpPr>
          <p:nvPr>
            <p:ph type="dt" sz="half" idx="10"/>
          </p:nvPr>
        </p:nvSpPr>
        <p:spPr/>
        <p:txBody>
          <a:bodyPr/>
          <a:lstStyle>
            <a:lvl1pPr>
              <a:defRPr/>
            </a:lvl1pPr>
          </a:lstStyle>
          <a:p>
            <a:pPr>
              <a:defRPr/>
            </a:pPr>
            <a:endParaRPr lang="th-TH"/>
          </a:p>
        </p:txBody>
      </p:sp>
      <p:sp>
        <p:nvSpPr>
          <p:cNvPr id="13" name="Footer Placeholder 5"/>
          <p:cNvSpPr>
            <a:spLocks noGrp="1"/>
          </p:cNvSpPr>
          <p:nvPr>
            <p:ph type="ftr" sz="quarter" idx="11"/>
          </p:nvPr>
        </p:nvSpPr>
        <p:spPr/>
        <p:txBody>
          <a:bodyPr/>
          <a:lstStyle>
            <a:lvl1pPr>
              <a:defRPr/>
            </a:lvl1pPr>
          </a:lstStyle>
          <a:p>
            <a:pPr>
              <a:defRPr/>
            </a:pPr>
            <a:endParaRPr lang="th-TH"/>
          </a:p>
        </p:txBody>
      </p:sp>
      <p:sp>
        <p:nvSpPr>
          <p:cNvPr id="14" name="Slide Number Placeholder 6"/>
          <p:cNvSpPr>
            <a:spLocks noGrp="1"/>
          </p:cNvSpPr>
          <p:nvPr>
            <p:ph type="sldNum" sz="quarter" idx="12"/>
          </p:nvPr>
        </p:nvSpPr>
        <p:spPr/>
        <p:txBody>
          <a:bodyPr/>
          <a:lstStyle>
            <a:lvl1pPr>
              <a:defRPr/>
            </a:lvl1pPr>
          </a:lstStyle>
          <a:p>
            <a:pPr>
              <a:defRPr/>
            </a:pPr>
            <a:fld id="{CBC55958-A375-412D-9B64-EE638DD2D5C6}" type="slidenum">
              <a:rPr lang="th-TH"/>
              <a:pPr>
                <a:defRPr/>
              </a:pPr>
              <a:t>‹#›</a:t>
            </a:fld>
            <a:endParaRPr lang="th-TH"/>
          </a:p>
        </p:txBody>
      </p:sp>
    </p:spTree>
    <p:extLst>
      <p:ext uri="{BB962C8B-B14F-4D97-AF65-F5344CB8AC3E}">
        <p14:creationId xmlns:p14="http://schemas.microsoft.com/office/powerpoint/2010/main" val="123051724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ounded Rectangle 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15"/>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1" name="Freeform 2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12" name="Date Placeholder 4"/>
          <p:cNvSpPr>
            <a:spLocks noGrp="1"/>
          </p:cNvSpPr>
          <p:nvPr>
            <p:ph type="dt" sz="half" idx="10"/>
          </p:nvPr>
        </p:nvSpPr>
        <p:spPr/>
        <p:txBody>
          <a:bodyPr/>
          <a:lstStyle>
            <a:lvl1pPr>
              <a:defRPr/>
            </a:lvl1pPr>
          </a:lstStyle>
          <a:p>
            <a:pPr>
              <a:defRPr/>
            </a:pPr>
            <a:endParaRPr lang="th-TH"/>
          </a:p>
        </p:txBody>
      </p:sp>
      <p:sp>
        <p:nvSpPr>
          <p:cNvPr id="13" name="Footer Placeholder 5"/>
          <p:cNvSpPr>
            <a:spLocks noGrp="1"/>
          </p:cNvSpPr>
          <p:nvPr>
            <p:ph type="ftr" sz="quarter" idx="11"/>
          </p:nvPr>
        </p:nvSpPr>
        <p:spPr/>
        <p:txBody>
          <a:bodyPr/>
          <a:lstStyle>
            <a:lvl1pPr>
              <a:defRPr/>
            </a:lvl1pPr>
          </a:lstStyle>
          <a:p>
            <a:pPr>
              <a:defRPr/>
            </a:pPr>
            <a:endParaRPr lang="th-TH"/>
          </a:p>
        </p:txBody>
      </p:sp>
      <p:sp>
        <p:nvSpPr>
          <p:cNvPr id="14" name="Slide Number Placeholder 6"/>
          <p:cNvSpPr>
            <a:spLocks noGrp="1"/>
          </p:cNvSpPr>
          <p:nvPr>
            <p:ph type="sldNum" sz="quarter" idx="12"/>
          </p:nvPr>
        </p:nvSpPr>
        <p:spPr/>
        <p:txBody>
          <a:bodyPr/>
          <a:lstStyle>
            <a:lvl1pPr>
              <a:defRPr/>
            </a:lvl1pPr>
          </a:lstStyle>
          <a:p>
            <a:pPr>
              <a:defRPr/>
            </a:pPr>
            <a:fld id="{A19573AA-4692-42F7-A915-D4612473C271}" type="slidenum">
              <a:rPr lang="th-TH"/>
              <a:pPr>
                <a:defRPr/>
              </a:pPr>
              <a:t>‹#›</a:t>
            </a:fld>
            <a:endParaRPr lang="th-TH"/>
          </a:p>
        </p:txBody>
      </p:sp>
    </p:spTree>
    <p:extLst>
      <p:ext uri="{BB962C8B-B14F-4D97-AF65-F5344CB8AC3E}">
        <p14:creationId xmlns:p14="http://schemas.microsoft.com/office/powerpoint/2010/main" val="23627921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reeform 18"/>
            <p:cNvSpPr>
              <a:spLocks/>
            </p:cNvSpPr>
            <p:nvPr/>
          </p:nvSpPr>
          <p:spPr bwMode="auto">
            <a:xfrm>
              <a:off x="35443" y="5135526"/>
              <a:ext cx="9108557"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th-TH"/>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endParaRPr lang="th-TH"/>
          </a:p>
        </p:txBody>
      </p:sp>
      <p:sp>
        <p:nvSpPr>
          <p:cNvPr id="12" name="Footer Placeholder 18"/>
          <p:cNvSpPr>
            <a:spLocks noGrp="1"/>
          </p:cNvSpPr>
          <p:nvPr>
            <p:ph type="ftr" sz="quarter" idx="11"/>
          </p:nvPr>
        </p:nvSpPr>
        <p:spPr/>
        <p:txBody>
          <a:bodyPr/>
          <a:lstStyle>
            <a:lvl1pPr>
              <a:defRPr>
                <a:solidFill>
                  <a:srgbClr val="FFFFFF"/>
                </a:solidFill>
              </a:defRPr>
            </a:lvl1pPr>
            <a:extLst/>
          </a:lstStyle>
          <a:p>
            <a:pPr>
              <a:defRPr/>
            </a:pPr>
            <a:endParaRPr lang="th-TH"/>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1F788F69-F9A8-4C32-81AF-35279035DBC0}" type="slidenum">
              <a:rPr lang="en-US"/>
              <a:pPr>
                <a:defRPr/>
              </a:pPr>
              <a:t>‹#›</a:t>
            </a:fld>
            <a:endParaRPr lang="th-TH"/>
          </a:p>
        </p:txBody>
      </p:sp>
    </p:spTree>
    <p:extLst>
      <p:ext uri="{BB962C8B-B14F-4D97-AF65-F5344CB8AC3E}">
        <p14:creationId xmlns:p14="http://schemas.microsoft.com/office/powerpoint/2010/main" val="61380168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6E504896-87B6-44C9-804B-AC6573FE487A}" type="slidenum">
              <a:rPr lang="th-TH"/>
              <a:pPr>
                <a:defRPr/>
              </a:pPr>
              <a:t>‹#›</a:t>
            </a:fld>
            <a:endParaRPr lang="th-TH"/>
          </a:p>
        </p:txBody>
      </p:sp>
    </p:spTree>
    <p:extLst>
      <p:ext uri="{BB962C8B-B14F-4D97-AF65-F5344CB8AC3E}">
        <p14:creationId xmlns:p14="http://schemas.microsoft.com/office/powerpoint/2010/main" val="187148081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ounded Rectangle 3"/>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15"/>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0" name="Freeform 25"/>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Date Placeholder 3"/>
          <p:cNvSpPr>
            <a:spLocks noGrp="1"/>
          </p:cNvSpPr>
          <p:nvPr>
            <p:ph type="dt" sz="half" idx="10"/>
          </p:nvPr>
        </p:nvSpPr>
        <p:spPr/>
        <p:txBody>
          <a:bodyPr/>
          <a:lstStyle>
            <a:lvl1pPr>
              <a:defRPr/>
            </a:lvl1pPr>
          </a:lstStyle>
          <a:p>
            <a:pPr>
              <a:defRPr/>
            </a:pPr>
            <a:endParaRPr lang="th-TH"/>
          </a:p>
        </p:txBody>
      </p:sp>
      <p:sp>
        <p:nvSpPr>
          <p:cNvPr id="12" name="Footer Placeholder 4"/>
          <p:cNvSpPr>
            <a:spLocks noGrp="1"/>
          </p:cNvSpPr>
          <p:nvPr>
            <p:ph type="ftr" sz="quarter" idx="11"/>
          </p:nvPr>
        </p:nvSpPr>
        <p:spPr/>
        <p:txBody>
          <a:bodyPr/>
          <a:lstStyle>
            <a:lvl1pPr>
              <a:defRPr/>
            </a:lvl1pPr>
          </a:lstStyle>
          <a:p>
            <a:pPr>
              <a:defRPr/>
            </a:pPr>
            <a:endParaRPr lang="th-TH"/>
          </a:p>
        </p:txBody>
      </p:sp>
      <p:sp>
        <p:nvSpPr>
          <p:cNvPr id="13" name="Slide Number Placeholder 5"/>
          <p:cNvSpPr>
            <a:spLocks noGrp="1"/>
          </p:cNvSpPr>
          <p:nvPr>
            <p:ph type="sldNum" sz="quarter" idx="12"/>
          </p:nvPr>
        </p:nvSpPr>
        <p:spPr/>
        <p:txBody>
          <a:bodyPr/>
          <a:lstStyle>
            <a:lvl1pPr>
              <a:defRPr/>
            </a:lvl1pPr>
          </a:lstStyle>
          <a:p>
            <a:pPr>
              <a:defRPr/>
            </a:pPr>
            <a:fld id="{9C5DE961-4B9E-42C8-A93D-DE47411A919B}" type="slidenum">
              <a:rPr lang="th-TH"/>
              <a:pPr>
                <a:defRPr/>
              </a:pPr>
              <a:t>‹#›</a:t>
            </a:fld>
            <a:endParaRPr lang="th-TH"/>
          </a:p>
        </p:txBody>
      </p:sp>
    </p:spTree>
    <p:extLst>
      <p:ext uri="{BB962C8B-B14F-4D97-AF65-F5344CB8AC3E}">
        <p14:creationId xmlns:p14="http://schemas.microsoft.com/office/powerpoint/2010/main" val="2998975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endParaRPr lang="th-TH"/>
          </a:p>
        </p:txBody>
      </p:sp>
      <p:sp>
        <p:nvSpPr>
          <p:cNvPr id="5" name="Footer Placeholder 21"/>
          <p:cNvSpPr>
            <a:spLocks noGrp="1"/>
          </p:cNvSpPr>
          <p:nvPr>
            <p:ph type="ftr" sz="quarter" idx="11"/>
          </p:nvPr>
        </p:nvSpPr>
        <p:spPr/>
        <p:txBody>
          <a:bodyPr/>
          <a:lstStyle>
            <a:lvl1pPr>
              <a:defRPr/>
            </a:lvl1pPr>
          </a:lstStyle>
          <a:p>
            <a:pPr>
              <a:defRPr/>
            </a:pPr>
            <a:endParaRPr lang="th-TH"/>
          </a:p>
        </p:txBody>
      </p:sp>
      <p:sp>
        <p:nvSpPr>
          <p:cNvPr id="6" name="Slide Number Placeholder 17"/>
          <p:cNvSpPr>
            <a:spLocks noGrp="1"/>
          </p:cNvSpPr>
          <p:nvPr>
            <p:ph type="sldNum" sz="quarter" idx="12"/>
          </p:nvPr>
        </p:nvSpPr>
        <p:spPr/>
        <p:txBody>
          <a:bodyPr/>
          <a:lstStyle>
            <a:lvl1pPr>
              <a:defRPr/>
            </a:lvl1pPr>
          </a:lstStyle>
          <a:p>
            <a:pPr>
              <a:defRPr/>
            </a:pPr>
            <a:fld id="{CEBE8A49-A6CF-423E-B66B-F3943A9A40EB}" type="slidenum">
              <a:rPr lang="en-US"/>
              <a:pPr>
                <a:defRPr/>
              </a:pPr>
              <a:t>‹#›</a:t>
            </a:fld>
            <a:endParaRPr lang="th-TH"/>
          </a:p>
        </p:txBody>
      </p:sp>
      <p:graphicFrame>
        <p:nvGraphicFramePr>
          <p:cNvPr id="2" name="Object 1"/>
          <p:cNvGraphicFramePr>
            <a:graphicFrameLocks noChangeAspect="1"/>
          </p:cNvGraphicFramePr>
          <p:nvPr userDrawn="1"/>
        </p:nvGraphicFramePr>
        <p:xfrm>
          <a:off x="8316913" y="188913"/>
          <a:ext cx="398462" cy="520700"/>
        </p:xfrm>
        <a:graphic>
          <a:graphicData uri="http://schemas.openxmlformats.org/presentationml/2006/ole">
            <mc:AlternateContent xmlns:mc="http://schemas.openxmlformats.org/markup-compatibility/2006">
              <mc:Choice xmlns:v="urn:schemas-microsoft-com:vml" Requires="v">
                <p:oleObj spid="_x0000_s1028"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6913" y="188913"/>
                        <a:ext cx="398462"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143154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endParaRPr lang="th-TH"/>
          </a:p>
        </p:txBody>
      </p:sp>
      <p:sp>
        <p:nvSpPr>
          <p:cNvPr id="7" name="Footer Placeholder 4"/>
          <p:cNvSpPr>
            <a:spLocks noGrp="1"/>
          </p:cNvSpPr>
          <p:nvPr>
            <p:ph type="ftr" sz="quarter" idx="11"/>
          </p:nvPr>
        </p:nvSpPr>
        <p:spPr/>
        <p:txBody>
          <a:bodyPr/>
          <a:lstStyle>
            <a:lvl1pPr>
              <a:defRPr/>
            </a:lvl1pPr>
            <a:extLst/>
          </a:lstStyle>
          <a:p>
            <a:pPr>
              <a:defRPr/>
            </a:pPr>
            <a:endParaRPr lang="th-TH"/>
          </a:p>
        </p:txBody>
      </p:sp>
      <p:sp>
        <p:nvSpPr>
          <p:cNvPr id="8" name="Slide Number Placeholder 5"/>
          <p:cNvSpPr>
            <a:spLocks noGrp="1"/>
          </p:cNvSpPr>
          <p:nvPr>
            <p:ph type="sldNum" sz="quarter" idx="12"/>
          </p:nvPr>
        </p:nvSpPr>
        <p:spPr/>
        <p:txBody>
          <a:bodyPr/>
          <a:lstStyle>
            <a:lvl1pPr>
              <a:defRPr/>
            </a:lvl1pPr>
            <a:extLst/>
          </a:lstStyle>
          <a:p>
            <a:pPr>
              <a:defRPr/>
            </a:pPr>
            <a:fld id="{69F6AA7B-6E5E-4ECD-9883-55D116241A1B}" type="slidenum">
              <a:rPr lang="en-US"/>
              <a:pPr>
                <a:defRPr/>
              </a:pPr>
              <a:t>‹#›</a:t>
            </a:fld>
            <a:endParaRPr lang="th-TH"/>
          </a:p>
        </p:txBody>
      </p:sp>
    </p:spTree>
    <p:extLst>
      <p:ext uri="{BB962C8B-B14F-4D97-AF65-F5344CB8AC3E}">
        <p14:creationId xmlns:p14="http://schemas.microsoft.com/office/powerpoint/2010/main" val="993261141"/>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th-TH"/>
          </a:p>
        </p:txBody>
      </p:sp>
      <p:sp>
        <p:nvSpPr>
          <p:cNvPr id="6" name="Footer Placeholder 5"/>
          <p:cNvSpPr>
            <a:spLocks noGrp="1"/>
          </p:cNvSpPr>
          <p:nvPr>
            <p:ph type="ftr" sz="quarter" idx="11"/>
          </p:nvPr>
        </p:nvSpPr>
        <p:spPr/>
        <p:txBody>
          <a:bodyPr/>
          <a:lstStyle>
            <a:lvl1pPr>
              <a:defRPr/>
            </a:lvl1pPr>
            <a:extLst/>
          </a:lstStyle>
          <a:p>
            <a:pPr>
              <a:defRPr/>
            </a:pPr>
            <a:endParaRPr lang="th-TH"/>
          </a:p>
        </p:txBody>
      </p:sp>
      <p:sp>
        <p:nvSpPr>
          <p:cNvPr id="7" name="Slide Number Placeholder 6"/>
          <p:cNvSpPr>
            <a:spLocks noGrp="1"/>
          </p:cNvSpPr>
          <p:nvPr>
            <p:ph type="sldNum" sz="quarter" idx="12"/>
          </p:nvPr>
        </p:nvSpPr>
        <p:spPr/>
        <p:txBody>
          <a:bodyPr/>
          <a:lstStyle>
            <a:lvl1pPr>
              <a:defRPr/>
            </a:lvl1pPr>
            <a:extLst/>
          </a:lstStyle>
          <a:p>
            <a:pPr>
              <a:defRPr/>
            </a:pPr>
            <a:fld id="{8E2FB6FB-5130-4DA1-8A91-21789600A084}" type="slidenum">
              <a:rPr lang="en-US"/>
              <a:pPr>
                <a:defRPr/>
              </a:pPr>
              <a:t>‹#›</a:t>
            </a:fld>
            <a:endParaRPr lang="th-TH"/>
          </a:p>
        </p:txBody>
      </p:sp>
    </p:spTree>
    <p:extLst>
      <p:ext uri="{BB962C8B-B14F-4D97-AF65-F5344CB8AC3E}">
        <p14:creationId xmlns:p14="http://schemas.microsoft.com/office/powerpoint/2010/main" val="4111844502"/>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th-TH"/>
          </a:p>
        </p:txBody>
      </p:sp>
      <p:sp>
        <p:nvSpPr>
          <p:cNvPr id="8" name="Footer Placeholder 7"/>
          <p:cNvSpPr>
            <a:spLocks noGrp="1"/>
          </p:cNvSpPr>
          <p:nvPr>
            <p:ph type="ftr" sz="quarter" idx="11"/>
          </p:nvPr>
        </p:nvSpPr>
        <p:spPr/>
        <p:txBody>
          <a:bodyPr/>
          <a:lstStyle>
            <a:lvl1pPr>
              <a:defRPr/>
            </a:lvl1pPr>
            <a:extLst/>
          </a:lstStyle>
          <a:p>
            <a:pPr>
              <a:defRPr/>
            </a:pPr>
            <a:endParaRPr lang="th-TH"/>
          </a:p>
        </p:txBody>
      </p:sp>
      <p:sp>
        <p:nvSpPr>
          <p:cNvPr id="9" name="Slide Number Placeholder 8"/>
          <p:cNvSpPr>
            <a:spLocks noGrp="1"/>
          </p:cNvSpPr>
          <p:nvPr>
            <p:ph type="sldNum" sz="quarter" idx="12"/>
          </p:nvPr>
        </p:nvSpPr>
        <p:spPr/>
        <p:txBody>
          <a:bodyPr/>
          <a:lstStyle>
            <a:lvl1pPr>
              <a:defRPr/>
            </a:lvl1pPr>
            <a:extLst/>
          </a:lstStyle>
          <a:p>
            <a:pPr>
              <a:defRPr/>
            </a:pPr>
            <a:fld id="{7B95DE31-CA1F-4690-9BF5-F9E8DEE6E7EF}" type="slidenum">
              <a:rPr lang="en-US"/>
              <a:pPr>
                <a:defRPr/>
              </a:pPr>
              <a:t>‹#›</a:t>
            </a:fld>
            <a:endParaRPr lang="th-TH"/>
          </a:p>
        </p:txBody>
      </p:sp>
    </p:spTree>
    <p:extLst>
      <p:ext uri="{BB962C8B-B14F-4D97-AF65-F5344CB8AC3E}">
        <p14:creationId xmlns:p14="http://schemas.microsoft.com/office/powerpoint/2010/main" val="3330748405"/>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th-TH"/>
          </a:p>
        </p:txBody>
      </p:sp>
      <p:sp>
        <p:nvSpPr>
          <p:cNvPr id="4" name="Footer Placeholder 3"/>
          <p:cNvSpPr>
            <a:spLocks noGrp="1"/>
          </p:cNvSpPr>
          <p:nvPr>
            <p:ph type="ftr" sz="quarter" idx="11"/>
          </p:nvPr>
        </p:nvSpPr>
        <p:spPr/>
        <p:txBody>
          <a:bodyPr/>
          <a:lstStyle>
            <a:lvl1pPr>
              <a:defRPr/>
            </a:lvl1pPr>
            <a:extLst/>
          </a:lstStyle>
          <a:p>
            <a:pPr>
              <a:defRPr/>
            </a:pPr>
            <a:endParaRPr lang="th-TH"/>
          </a:p>
        </p:txBody>
      </p:sp>
      <p:sp>
        <p:nvSpPr>
          <p:cNvPr id="5" name="Slide Number Placeholder 4"/>
          <p:cNvSpPr>
            <a:spLocks noGrp="1"/>
          </p:cNvSpPr>
          <p:nvPr>
            <p:ph type="sldNum" sz="quarter" idx="12"/>
          </p:nvPr>
        </p:nvSpPr>
        <p:spPr/>
        <p:txBody>
          <a:bodyPr/>
          <a:lstStyle>
            <a:lvl1pPr>
              <a:defRPr/>
            </a:lvl1pPr>
            <a:extLst/>
          </a:lstStyle>
          <a:p>
            <a:pPr>
              <a:defRPr/>
            </a:pPr>
            <a:fld id="{C7974BD4-DAF6-480F-82BC-6E4DE96BB6BA}" type="slidenum">
              <a:rPr lang="en-US"/>
              <a:pPr>
                <a:defRPr/>
              </a:pPr>
              <a:t>‹#›</a:t>
            </a:fld>
            <a:endParaRPr lang="th-TH"/>
          </a:p>
        </p:txBody>
      </p:sp>
    </p:spTree>
    <p:extLst>
      <p:ext uri="{BB962C8B-B14F-4D97-AF65-F5344CB8AC3E}">
        <p14:creationId xmlns:p14="http://schemas.microsoft.com/office/powerpoint/2010/main" val="3043531543"/>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th-TH"/>
          </a:p>
        </p:txBody>
      </p:sp>
      <p:sp>
        <p:nvSpPr>
          <p:cNvPr id="3" name="Footer Placeholder 21"/>
          <p:cNvSpPr>
            <a:spLocks noGrp="1"/>
          </p:cNvSpPr>
          <p:nvPr>
            <p:ph type="ftr" sz="quarter" idx="11"/>
          </p:nvPr>
        </p:nvSpPr>
        <p:spPr/>
        <p:txBody>
          <a:bodyPr/>
          <a:lstStyle>
            <a:lvl1pPr>
              <a:defRPr/>
            </a:lvl1pPr>
          </a:lstStyle>
          <a:p>
            <a:pPr>
              <a:defRPr/>
            </a:pPr>
            <a:endParaRPr lang="th-TH"/>
          </a:p>
        </p:txBody>
      </p:sp>
      <p:sp>
        <p:nvSpPr>
          <p:cNvPr id="4" name="Slide Number Placeholder 17"/>
          <p:cNvSpPr>
            <a:spLocks noGrp="1"/>
          </p:cNvSpPr>
          <p:nvPr>
            <p:ph type="sldNum" sz="quarter" idx="12"/>
          </p:nvPr>
        </p:nvSpPr>
        <p:spPr/>
        <p:txBody>
          <a:bodyPr/>
          <a:lstStyle>
            <a:lvl1pPr>
              <a:defRPr/>
            </a:lvl1pPr>
          </a:lstStyle>
          <a:p>
            <a:pPr>
              <a:defRPr/>
            </a:pPr>
            <a:fld id="{B2C71D7E-2A0A-4916-AD0B-A92F837C303B}" type="slidenum">
              <a:rPr lang="en-US"/>
              <a:pPr>
                <a:defRPr/>
              </a:pPr>
              <a:t>‹#›</a:t>
            </a:fld>
            <a:endParaRPr lang="th-TH"/>
          </a:p>
        </p:txBody>
      </p:sp>
    </p:spTree>
    <p:extLst>
      <p:ext uri="{BB962C8B-B14F-4D97-AF65-F5344CB8AC3E}">
        <p14:creationId xmlns:p14="http://schemas.microsoft.com/office/powerpoint/2010/main" val="18686971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th-TH"/>
          </a:p>
        </p:txBody>
      </p:sp>
      <p:sp>
        <p:nvSpPr>
          <p:cNvPr id="6" name="Footer Placeholder 5"/>
          <p:cNvSpPr>
            <a:spLocks noGrp="1"/>
          </p:cNvSpPr>
          <p:nvPr>
            <p:ph type="ftr" sz="quarter" idx="11"/>
          </p:nvPr>
        </p:nvSpPr>
        <p:spPr/>
        <p:txBody>
          <a:bodyPr/>
          <a:lstStyle>
            <a:lvl1pPr>
              <a:defRPr/>
            </a:lvl1pPr>
            <a:extLst/>
          </a:lstStyle>
          <a:p>
            <a:pPr>
              <a:defRPr/>
            </a:pPr>
            <a:endParaRPr lang="th-TH"/>
          </a:p>
        </p:txBody>
      </p:sp>
      <p:sp>
        <p:nvSpPr>
          <p:cNvPr id="7" name="Slide Number Placeholder 6"/>
          <p:cNvSpPr>
            <a:spLocks noGrp="1"/>
          </p:cNvSpPr>
          <p:nvPr>
            <p:ph type="sldNum" sz="quarter" idx="12"/>
          </p:nvPr>
        </p:nvSpPr>
        <p:spPr/>
        <p:txBody>
          <a:bodyPr/>
          <a:lstStyle>
            <a:lvl1pPr>
              <a:defRPr/>
            </a:lvl1pPr>
            <a:extLst/>
          </a:lstStyle>
          <a:p>
            <a:pPr>
              <a:defRPr/>
            </a:pPr>
            <a:fld id="{FED7B7BE-7757-4385-B1ED-EC4FCEAB76F8}" type="slidenum">
              <a:rPr lang="en-US"/>
              <a:pPr>
                <a:defRPr/>
              </a:pPr>
              <a:t>‹#›</a:t>
            </a:fld>
            <a:endParaRPr lang="th-TH"/>
          </a:p>
        </p:txBody>
      </p:sp>
    </p:spTree>
    <p:extLst>
      <p:ext uri="{BB962C8B-B14F-4D97-AF65-F5344CB8AC3E}">
        <p14:creationId xmlns:p14="http://schemas.microsoft.com/office/powerpoint/2010/main" val="273446776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th-TH"/>
          </a:p>
        </p:txBody>
      </p:sp>
      <p:sp>
        <p:nvSpPr>
          <p:cNvPr id="5" name="Rectangle 70"/>
          <p:cNvSpPr>
            <a:spLocks noGrp="1" noChangeArrowheads="1"/>
          </p:cNvSpPr>
          <p:nvPr>
            <p:ph type="ftr" sz="quarter" idx="11"/>
          </p:nvPr>
        </p:nvSpPr>
        <p:spPr>
          <a:ln/>
        </p:spPr>
        <p:txBody>
          <a:bodyPr/>
          <a:lstStyle>
            <a:lvl1pPr>
              <a:defRPr/>
            </a:lvl1pPr>
          </a:lstStyle>
          <a:p>
            <a:pPr>
              <a:defRPr/>
            </a:pPr>
            <a:endParaRPr lang="th-TH"/>
          </a:p>
        </p:txBody>
      </p:sp>
      <p:sp>
        <p:nvSpPr>
          <p:cNvPr id="6" name="Rectangle 71"/>
          <p:cNvSpPr>
            <a:spLocks noGrp="1" noChangeArrowheads="1"/>
          </p:cNvSpPr>
          <p:nvPr>
            <p:ph type="sldNum" sz="quarter" idx="12"/>
          </p:nvPr>
        </p:nvSpPr>
        <p:spPr>
          <a:ln/>
        </p:spPr>
        <p:txBody>
          <a:bodyPr/>
          <a:lstStyle>
            <a:lvl1pPr>
              <a:defRPr/>
            </a:lvl1pPr>
          </a:lstStyle>
          <a:p>
            <a:pPr>
              <a:defRPr/>
            </a:pPr>
            <a:fld id="{B64C36FD-0E61-4C7A-AED4-29D230BCE653}" type="slidenum">
              <a:rPr lang="en-US"/>
              <a:pPr>
                <a:defRPr/>
              </a:pPr>
              <a:t>‹#›</a:t>
            </a:fld>
            <a:endParaRPr lang="th-TH"/>
          </a:p>
        </p:txBody>
      </p:sp>
    </p:spTree>
    <p:extLst>
      <p:ext uri="{BB962C8B-B14F-4D97-AF65-F5344CB8AC3E}">
        <p14:creationId xmlns:p14="http://schemas.microsoft.com/office/powerpoint/2010/main" val="33692343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Freeform 15"/>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th-TH"/>
          </a:p>
        </p:txBody>
      </p:sp>
      <p:sp>
        <p:nvSpPr>
          <p:cNvPr id="7" name="Right Triangle 6"/>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rgbClr val="FFFFFF"/>
                </a:solidFill>
              </a:defRPr>
            </a:lvl1pPr>
            <a:extLst/>
          </a:lstStyle>
          <a:p>
            <a:pPr>
              <a:defRPr/>
            </a:pPr>
            <a:endParaRPr lang="th-TH"/>
          </a:p>
        </p:txBody>
      </p:sp>
      <p:sp>
        <p:nvSpPr>
          <p:cNvPr id="12" name="Footer Placeholder 5"/>
          <p:cNvSpPr>
            <a:spLocks noGrp="1"/>
          </p:cNvSpPr>
          <p:nvPr>
            <p:ph type="ftr" sz="quarter" idx="11"/>
          </p:nvPr>
        </p:nvSpPr>
        <p:spPr/>
        <p:txBody>
          <a:bodyPr/>
          <a:lstStyle>
            <a:lvl1pPr>
              <a:defRPr>
                <a:solidFill>
                  <a:srgbClr val="FFFFFF"/>
                </a:solidFill>
              </a:defRPr>
            </a:lvl1pPr>
            <a:extLst/>
          </a:lstStyle>
          <a:p>
            <a:pPr>
              <a:defRPr/>
            </a:pPr>
            <a:endParaRPr lang="th-TH"/>
          </a:p>
        </p:txBody>
      </p:sp>
      <p:sp>
        <p:nvSpPr>
          <p:cNvPr id="13" name="Slide Number Placeholder 6"/>
          <p:cNvSpPr>
            <a:spLocks noGrp="1"/>
          </p:cNvSpPr>
          <p:nvPr>
            <p:ph type="sldNum" sz="quarter" idx="12"/>
          </p:nvPr>
        </p:nvSpPr>
        <p:spPr/>
        <p:txBody>
          <a:bodyPr/>
          <a:lstStyle>
            <a:lvl1pPr>
              <a:defRPr>
                <a:solidFill>
                  <a:srgbClr val="FFFFFF"/>
                </a:solidFill>
              </a:defRPr>
            </a:lvl1pPr>
            <a:extLst/>
          </a:lstStyle>
          <a:p>
            <a:pPr>
              <a:defRPr/>
            </a:pPr>
            <a:fld id="{C33D5B22-ACA2-4DCD-9A20-2E6FE83ECF29}" type="slidenum">
              <a:rPr lang="en-US"/>
              <a:pPr>
                <a:defRPr/>
              </a:pPr>
              <a:t>‹#›</a:t>
            </a:fld>
            <a:endParaRPr lang="th-TH"/>
          </a:p>
        </p:txBody>
      </p:sp>
    </p:spTree>
    <p:extLst>
      <p:ext uri="{BB962C8B-B14F-4D97-AF65-F5344CB8AC3E}">
        <p14:creationId xmlns:p14="http://schemas.microsoft.com/office/powerpoint/2010/main" val="1348580909"/>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th-TH"/>
          </a:p>
        </p:txBody>
      </p:sp>
      <p:sp>
        <p:nvSpPr>
          <p:cNvPr id="5" name="Footer Placeholder 21"/>
          <p:cNvSpPr>
            <a:spLocks noGrp="1"/>
          </p:cNvSpPr>
          <p:nvPr>
            <p:ph type="ftr" sz="quarter" idx="11"/>
          </p:nvPr>
        </p:nvSpPr>
        <p:spPr/>
        <p:txBody>
          <a:bodyPr/>
          <a:lstStyle>
            <a:lvl1pPr>
              <a:defRPr/>
            </a:lvl1pPr>
          </a:lstStyle>
          <a:p>
            <a:pPr>
              <a:defRPr/>
            </a:pPr>
            <a:endParaRPr lang="th-TH"/>
          </a:p>
        </p:txBody>
      </p:sp>
      <p:sp>
        <p:nvSpPr>
          <p:cNvPr id="6" name="Slide Number Placeholder 17"/>
          <p:cNvSpPr>
            <a:spLocks noGrp="1"/>
          </p:cNvSpPr>
          <p:nvPr>
            <p:ph type="sldNum" sz="quarter" idx="12"/>
          </p:nvPr>
        </p:nvSpPr>
        <p:spPr/>
        <p:txBody>
          <a:bodyPr/>
          <a:lstStyle>
            <a:lvl1pPr>
              <a:defRPr/>
            </a:lvl1pPr>
          </a:lstStyle>
          <a:p>
            <a:pPr>
              <a:defRPr/>
            </a:pPr>
            <a:fld id="{23C2ADF9-E4E9-477B-80DE-E273745838E6}" type="slidenum">
              <a:rPr lang="en-US"/>
              <a:pPr>
                <a:defRPr/>
              </a:pPr>
              <a:t>‹#›</a:t>
            </a:fld>
            <a:endParaRPr lang="th-TH"/>
          </a:p>
        </p:txBody>
      </p:sp>
    </p:spTree>
    <p:extLst>
      <p:ext uri="{BB962C8B-B14F-4D97-AF65-F5344CB8AC3E}">
        <p14:creationId xmlns:p14="http://schemas.microsoft.com/office/powerpoint/2010/main" val="26975395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th-TH"/>
          </a:p>
        </p:txBody>
      </p:sp>
      <p:sp>
        <p:nvSpPr>
          <p:cNvPr id="5" name="Footer Placeholder 21"/>
          <p:cNvSpPr>
            <a:spLocks noGrp="1"/>
          </p:cNvSpPr>
          <p:nvPr>
            <p:ph type="ftr" sz="quarter" idx="11"/>
          </p:nvPr>
        </p:nvSpPr>
        <p:spPr/>
        <p:txBody>
          <a:bodyPr/>
          <a:lstStyle>
            <a:lvl1pPr>
              <a:defRPr/>
            </a:lvl1pPr>
          </a:lstStyle>
          <a:p>
            <a:pPr>
              <a:defRPr/>
            </a:pPr>
            <a:endParaRPr lang="th-TH"/>
          </a:p>
        </p:txBody>
      </p:sp>
      <p:sp>
        <p:nvSpPr>
          <p:cNvPr id="6" name="Slide Number Placeholder 17"/>
          <p:cNvSpPr>
            <a:spLocks noGrp="1"/>
          </p:cNvSpPr>
          <p:nvPr>
            <p:ph type="sldNum" sz="quarter" idx="12"/>
          </p:nvPr>
        </p:nvSpPr>
        <p:spPr/>
        <p:txBody>
          <a:bodyPr/>
          <a:lstStyle>
            <a:lvl1pPr>
              <a:defRPr/>
            </a:lvl1pPr>
          </a:lstStyle>
          <a:p>
            <a:pPr>
              <a:defRPr/>
            </a:pPr>
            <a:fld id="{C17A54A2-2C38-47CE-BFFC-9180628E718E}" type="slidenum">
              <a:rPr lang="en-US"/>
              <a:pPr>
                <a:defRPr/>
              </a:pPr>
              <a:t>‹#›</a:t>
            </a:fld>
            <a:endParaRPr lang="th-TH"/>
          </a:p>
        </p:txBody>
      </p:sp>
    </p:spTree>
    <p:extLst>
      <p:ext uri="{BB962C8B-B14F-4D97-AF65-F5344CB8AC3E}">
        <p14:creationId xmlns:p14="http://schemas.microsoft.com/office/powerpoint/2010/main" val="22314531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gd name="T0" fmla="*/ 5884 w 5740"/>
                <a:gd name="T1" fmla="*/ 2 h 4316"/>
                <a:gd name="T2" fmla="*/ 0 w 5740"/>
                <a:gd name="T3" fmla="*/ 2 h 4316"/>
                <a:gd name="T4" fmla="*/ 0 w 5740"/>
                <a:gd name="T5" fmla="*/ 0 h 4316"/>
                <a:gd name="T6" fmla="*/ 5884 w 5740"/>
                <a:gd name="T7" fmla="*/ 0 h 4316"/>
                <a:gd name="T8" fmla="*/ 5884 w 5740"/>
                <a:gd name="T9" fmla="*/ 2 h 4316"/>
                <a:gd name="T10" fmla="*/ 5884 w 5740"/>
                <a:gd name="T11" fmla="*/ 2 h 43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4316">
                  <a:moveTo>
                    <a:pt x="5740" y="4316"/>
                  </a:moveTo>
                  <a:lnTo>
                    <a:pt x="0" y="4316"/>
                  </a:lnTo>
                  <a:lnTo>
                    <a:pt x="0" y="0"/>
                  </a:lnTo>
                  <a:lnTo>
                    <a:pt x="5740" y="0"/>
                  </a:lnTo>
                  <a:lnTo>
                    <a:pt x="5740" y="431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nvGrpSpPr>
            <p:cNvPr id="6"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solidFill>
                    <a:srgbClr val="FFFFFF"/>
                  </a:solidFill>
                  <a:latin typeface="Arial" charset="0"/>
                </a:endParaRPr>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62"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63"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solidFill>
                    <a:srgbClr val="FFFFFF"/>
                  </a:solidFill>
                  <a:latin typeface="Arial" charset="0"/>
                </a:endParaRPr>
              </a:p>
            </p:txBody>
          </p:sp>
          <p:sp>
            <p:nvSpPr>
              <p:cNvPr id="64"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65"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solidFill>
                    <a:srgbClr val="FFFFFF"/>
                  </a:solidFill>
                  <a:latin typeface="Arial" charset="0"/>
                </a:endParaRPr>
              </a:p>
            </p:txBody>
          </p:sp>
          <p:sp>
            <p:nvSpPr>
              <p:cNvPr id="66"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solidFill>
                    <a:srgbClr val="FFFFFF"/>
                  </a:solidFill>
                  <a:latin typeface="Arial" charset="0"/>
                </a:endParaRPr>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grpSp>
        <p:grpSp>
          <p:nvGrpSpPr>
            <p:cNvPr id="7"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solidFill>
                    <a:srgbClr val="FFFFFF"/>
                  </a:solidFill>
                  <a:latin typeface="Arial" charset="0"/>
                </a:endParaRPr>
              </a:p>
            </p:txBody>
          </p:sp>
          <p:sp>
            <p:nvSpPr>
              <p:cNvPr id="47"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48"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solidFill>
                    <a:srgbClr val="FFFFFF"/>
                  </a:solidFill>
                  <a:latin typeface="Arial" charset="0"/>
                </a:endParaRPr>
              </a:p>
            </p:txBody>
          </p:sp>
          <p:sp>
            <p:nvSpPr>
              <p:cNvPr id="49"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solidFill>
                    <a:srgbClr val="FFFFFF"/>
                  </a:solidFill>
                  <a:latin typeface="Arial" charset="0"/>
                </a:endParaRPr>
              </a:p>
            </p:txBody>
          </p:sp>
          <p:sp>
            <p:nvSpPr>
              <p:cNvPr id="50"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51" name="Freeform 29"/>
              <p:cNvSpPr>
                <a:spLocks/>
              </p:cNvSpPr>
              <p:nvPr/>
            </p:nvSpPr>
            <p:spPr bwMode="hidden">
              <a:xfrm>
                <a:off x="2068" y="3685"/>
                <a:ext cx="835" cy="150"/>
              </a:xfrm>
              <a:custGeom>
                <a:avLst/>
                <a:gdLst>
                  <a:gd name="T0" fmla="*/ 518 w 835"/>
                  <a:gd name="T1" fmla="*/ 18 h 150"/>
                  <a:gd name="T2" fmla="*/ 597 w 835"/>
                  <a:gd name="T3" fmla="*/ 24 h 150"/>
                  <a:gd name="T4" fmla="*/ 682 w 835"/>
                  <a:gd name="T5" fmla="*/ 30 h 150"/>
                  <a:gd name="T6" fmla="*/ 755 w 835"/>
                  <a:gd name="T7" fmla="*/ 42 h 150"/>
                  <a:gd name="T8" fmla="*/ 828 w 835"/>
                  <a:gd name="T9" fmla="*/ 60 h 150"/>
                  <a:gd name="T10" fmla="*/ 835 w 835"/>
                  <a:gd name="T11" fmla="*/ 42 h 150"/>
                  <a:gd name="T12" fmla="*/ 761 w 835"/>
                  <a:gd name="T13" fmla="*/ 24 h 150"/>
                  <a:gd name="T14" fmla="*/ 688 w 835"/>
                  <a:gd name="T15" fmla="*/ 12 h 150"/>
                  <a:gd name="T16" fmla="*/ 603 w 835"/>
                  <a:gd name="T17" fmla="*/ 6 h 150"/>
                  <a:gd name="T18" fmla="*/ 518 w 835"/>
                  <a:gd name="T19" fmla="*/ 0 h 150"/>
                  <a:gd name="T20" fmla="*/ 372 w 835"/>
                  <a:gd name="T21" fmla="*/ 12 h 150"/>
                  <a:gd name="T22" fmla="*/ 232 w 835"/>
                  <a:gd name="T23" fmla="*/ 36 h 150"/>
                  <a:gd name="T24" fmla="*/ 110 w 835"/>
                  <a:gd name="T25" fmla="*/ 78 h 150"/>
                  <a:gd name="T26" fmla="*/ 0 w 835"/>
                  <a:gd name="T27" fmla="*/ 132 h 150"/>
                  <a:gd name="T28" fmla="*/ 19 w 835"/>
                  <a:gd name="T29" fmla="*/ 150 h 150"/>
                  <a:gd name="T30" fmla="*/ 122 w 835"/>
                  <a:gd name="T31" fmla="*/ 96 h 150"/>
                  <a:gd name="T32" fmla="*/ 244 w 835"/>
                  <a:gd name="T33" fmla="*/ 54 h 150"/>
                  <a:gd name="T34" fmla="*/ 378 w 835"/>
                  <a:gd name="T35" fmla="*/ 30 h 150"/>
                  <a:gd name="T36" fmla="*/ 518 w 835"/>
                  <a:gd name="T37" fmla="*/ 18 h 150"/>
                  <a:gd name="T38" fmla="*/ 518 w 835"/>
                  <a:gd name="T39" fmla="*/ 1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52" name="Freeform 30"/>
              <p:cNvSpPr>
                <a:spLocks/>
              </p:cNvSpPr>
              <p:nvPr/>
            </p:nvSpPr>
            <p:spPr bwMode="hidden">
              <a:xfrm>
                <a:off x="1867" y="3853"/>
                <a:ext cx="171" cy="461"/>
              </a:xfrm>
              <a:custGeom>
                <a:avLst/>
                <a:gdLst>
                  <a:gd name="T0" fmla="*/ 31 w 171"/>
                  <a:gd name="T1" fmla="*/ 263 h 461"/>
                  <a:gd name="T2" fmla="*/ 43 w 171"/>
                  <a:gd name="T3" fmla="*/ 191 h 461"/>
                  <a:gd name="T4" fmla="*/ 67 w 171"/>
                  <a:gd name="T5" fmla="*/ 131 h 461"/>
                  <a:gd name="T6" fmla="*/ 116 w 171"/>
                  <a:gd name="T7" fmla="*/ 72 h 461"/>
                  <a:gd name="T8" fmla="*/ 171 w 171"/>
                  <a:gd name="T9" fmla="*/ 18 h 461"/>
                  <a:gd name="T10" fmla="*/ 153 w 171"/>
                  <a:gd name="T11" fmla="*/ 0 h 461"/>
                  <a:gd name="T12" fmla="*/ 86 w 171"/>
                  <a:gd name="T13" fmla="*/ 60 h 461"/>
                  <a:gd name="T14" fmla="*/ 43 w 171"/>
                  <a:gd name="T15" fmla="*/ 120 h 461"/>
                  <a:gd name="T16" fmla="*/ 13 w 171"/>
                  <a:gd name="T17" fmla="*/ 191 h 461"/>
                  <a:gd name="T18" fmla="*/ 0 w 171"/>
                  <a:gd name="T19" fmla="*/ 263 h 461"/>
                  <a:gd name="T20" fmla="*/ 6 w 171"/>
                  <a:gd name="T21" fmla="*/ 317 h 461"/>
                  <a:gd name="T22" fmla="*/ 25 w 171"/>
                  <a:gd name="T23" fmla="*/ 365 h 461"/>
                  <a:gd name="T24" fmla="*/ 49 w 171"/>
                  <a:gd name="T25" fmla="*/ 413 h 461"/>
                  <a:gd name="T26" fmla="*/ 86 w 171"/>
                  <a:gd name="T27" fmla="*/ 461 h 461"/>
                  <a:gd name="T28" fmla="*/ 122 w 171"/>
                  <a:gd name="T29" fmla="*/ 461 h 461"/>
                  <a:gd name="T30" fmla="*/ 86 w 171"/>
                  <a:gd name="T31" fmla="*/ 413 h 461"/>
                  <a:gd name="T32" fmla="*/ 55 w 171"/>
                  <a:gd name="T33" fmla="*/ 365 h 461"/>
                  <a:gd name="T34" fmla="*/ 37 w 171"/>
                  <a:gd name="T35" fmla="*/ 317 h 461"/>
                  <a:gd name="T36" fmla="*/ 31 w 171"/>
                  <a:gd name="T37" fmla="*/ 263 h 461"/>
                  <a:gd name="T38" fmla="*/ 31 w 171"/>
                  <a:gd name="T39" fmla="*/ 263 h 4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53"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54"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55"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56" name="Freeform 34"/>
              <p:cNvSpPr>
                <a:spLocks/>
              </p:cNvSpPr>
              <p:nvPr/>
            </p:nvSpPr>
            <p:spPr bwMode="hidden">
              <a:xfrm>
                <a:off x="1776" y="3673"/>
                <a:ext cx="481" cy="641"/>
              </a:xfrm>
              <a:custGeom>
                <a:avLst/>
                <a:gdLst>
                  <a:gd name="T0" fmla="*/ 18 w 481"/>
                  <a:gd name="T1" fmla="*/ 443 h 641"/>
                  <a:gd name="T2" fmla="*/ 24 w 481"/>
                  <a:gd name="T3" fmla="*/ 371 h 641"/>
                  <a:gd name="T4" fmla="*/ 55 w 481"/>
                  <a:gd name="T5" fmla="*/ 305 h 641"/>
                  <a:gd name="T6" fmla="*/ 91 w 481"/>
                  <a:gd name="T7" fmla="*/ 246 h 641"/>
                  <a:gd name="T8" fmla="*/ 146 w 481"/>
                  <a:gd name="T9" fmla="*/ 186 h 641"/>
                  <a:gd name="T10" fmla="*/ 213 w 481"/>
                  <a:gd name="T11" fmla="*/ 132 h 641"/>
                  <a:gd name="T12" fmla="*/ 292 w 481"/>
                  <a:gd name="T13" fmla="*/ 84 h 641"/>
                  <a:gd name="T14" fmla="*/ 384 w 481"/>
                  <a:gd name="T15" fmla="*/ 48 h 641"/>
                  <a:gd name="T16" fmla="*/ 481 w 481"/>
                  <a:gd name="T17" fmla="*/ 12 h 641"/>
                  <a:gd name="T18" fmla="*/ 457 w 481"/>
                  <a:gd name="T19" fmla="*/ 0 h 641"/>
                  <a:gd name="T20" fmla="*/ 359 w 481"/>
                  <a:gd name="T21" fmla="*/ 36 h 641"/>
                  <a:gd name="T22" fmla="*/ 274 w 481"/>
                  <a:gd name="T23" fmla="*/ 78 h 641"/>
                  <a:gd name="T24" fmla="*/ 195 w 481"/>
                  <a:gd name="T25" fmla="*/ 126 h 641"/>
                  <a:gd name="T26" fmla="*/ 128 w 481"/>
                  <a:gd name="T27" fmla="*/ 180 h 641"/>
                  <a:gd name="T28" fmla="*/ 73 w 481"/>
                  <a:gd name="T29" fmla="*/ 240 h 641"/>
                  <a:gd name="T30" fmla="*/ 37 w 481"/>
                  <a:gd name="T31" fmla="*/ 305 h 641"/>
                  <a:gd name="T32" fmla="*/ 6 w 481"/>
                  <a:gd name="T33" fmla="*/ 371 h 641"/>
                  <a:gd name="T34" fmla="*/ 0 w 481"/>
                  <a:gd name="T35" fmla="*/ 443 h 641"/>
                  <a:gd name="T36" fmla="*/ 6 w 481"/>
                  <a:gd name="T37" fmla="*/ 497 h 641"/>
                  <a:gd name="T38" fmla="*/ 18 w 481"/>
                  <a:gd name="T39" fmla="*/ 545 h 641"/>
                  <a:gd name="T40" fmla="*/ 43 w 481"/>
                  <a:gd name="T41" fmla="*/ 593 h 641"/>
                  <a:gd name="T42" fmla="*/ 73 w 481"/>
                  <a:gd name="T43" fmla="*/ 641 h 641"/>
                  <a:gd name="T44" fmla="*/ 97 w 481"/>
                  <a:gd name="T45" fmla="*/ 641 h 641"/>
                  <a:gd name="T46" fmla="*/ 67 w 481"/>
                  <a:gd name="T47" fmla="*/ 593 h 641"/>
                  <a:gd name="T48" fmla="*/ 43 w 481"/>
                  <a:gd name="T49" fmla="*/ 545 h 641"/>
                  <a:gd name="T50" fmla="*/ 24 w 481"/>
                  <a:gd name="T51" fmla="*/ 497 h 641"/>
                  <a:gd name="T52" fmla="*/ 18 w 481"/>
                  <a:gd name="T53" fmla="*/ 443 h 641"/>
                  <a:gd name="T54" fmla="*/ 18 w 481"/>
                  <a:gd name="T55" fmla="*/ 443 h 6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grpSp>
          <p:nvGrpSpPr>
            <p:cNvPr id="8"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3"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4"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5"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6"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7"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8"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9" name="Freeform 43"/>
              <p:cNvSpPr>
                <a:spLocks/>
              </p:cNvSpPr>
              <p:nvPr/>
            </p:nvSpPr>
            <p:spPr bwMode="hidden">
              <a:xfrm>
                <a:off x="4445" y="3552"/>
                <a:ext cx="717" cy="431"/>
              </a:xfrm>
              <a:custGeom>
                <a:avLst/>
                <a:gdLst>
                  <a:gd name="T0" fmla="*/ 693 w 717"/>
                  <a:gd name="T1" fmla="*/ 216 h 431"/>
                  <a:gd name="T2" fmla="*/ 687 w 717"/>
                  <a:gd name="T3" fmla="*/ 257 h 431"/>
                  <a:gd name="T4" fmla="*/ 669 w 717"/>
                  <a:gd name="T5" fmla="*/ 293 h 431"/>
                  <a:gd name="T6" fmla="*/ 633 w 717"/>
                  <a:gd name="T7" fmla="*/ 329 h 431"/>
                  <a:gd name="T8" fmla="*/ 598 w 717"/>
                  <a:gd name="T9" fmla="*/ 359 h 431"/>
                  <a:gd name="T10" fmla="*/ 544 w 717"/>
                  <a:gd name="T11" fmla="*/ 383 h 431"/>
                  <a:gd name="T12" fmla="*/ 490 w 717"/>
                  <a:gd name="T13" fmla="*/ 401 h 431"/>
                  <a:gd name="T14" fmla="*/ 424 w 717"/>
                  <a:gd name="T15" fmla="*/ 413 h 431"/>
                  <a:gd name="T16" fmla="*/ 359 w 717"/>
                  <a:gd name="T17" fmla="*/ 419 h 431"/>
                  <a:gd name="T18" fmla="*/ 293 w 717"/>
                  <a:gd name="T19" fmla="*/ 413 h 431"/>
                  <a:gd name="T20" fmla="*/ 227 w 717"/>
                  <a:gd name="T21" fmla="*/ 401 h 431"/>
                  <a:gd name="T22" fmla="*/ 173 w 717"/>
                  <a:gd name="T23" fmla="*/ 383 h 431"/>
                  <a:gd name="T24" fmla="*/ 119 w 717"/>
                  <a:gd name="T25" fmla="*/ 359 h 431"/>
                  <a:gd name="T26" fmla="*/ 84 w 717"/>
                  <a:gd name="T27" fmla="*/ 329 h 431"/>
                  <a:gd name="T28" fmla="*/ 48 w 717"/>
                  <a:gd name="T29" fmla="*/ 293 h 431"/>
                  <a:gd name="T30" fmla="*/ 30 w 717"/>
                  <a:gd name="T31" fmla="*/ 257 h 431"/>
                  <a:gd name="T32" fmla="*/ 24 w 717"/>
                  <a:gd name="T33" fmla="*/ 216 h 431"/>
                  <a:gd name="T34" fmla="*/ 30 w 717"/>
                  <a:gd name="T35" fmla="*/ 174 h 431"/>
                  <a:gd name="T36" fmla="*/ 48 w 717"/>
                  <a:gd name="T37" fmla="*/ 138 h 431"/>
                  <a:gd name="T38" fmla="*/ 84 w 717"/>
                  <a:gd name="T39" fmla="*/ 102 h 431"/>
                  <a:gd name="T40" fmla="*/ 119 w 717"/>
                  <a:gd name="T41" fmla="*/ 72 h 431"/>
                  <a:gd name="T42" fmla="*/ 173 w 717"/>
                  <a:gd name="T43" fmla="*/ 48 h 431"/>
                  <a:gd name="T44" fmla="*/ 227 w 717"/>
                  <a:gd name="T45" fmla="*/ 30 h 431"/>
                  <a:gd name="T46" fmla="*/ 293 w 717"/>
                  <a:gd name="T47" fmla="*/ 18 h 431"/>
                  <a:gd name="T48" fmla="*/ 359 w 717"/>
                  <a:gd name="T49" fmla="*/ 12 h 431"/>
                  <a:gd name="T50" fmla="*/ 418 w 717"/>
                  <a:gd name="T51" fmla="*/ 18 h 431"/>
                  <a:gd name="T52" fmla="*/ 478 w 717"/>
                  <a:gd name="T53" fmla="*/ 30 h 431"/>
                  <a:gd name="T54" fmla="*/ 532 w 717"/>
                  <a:gd name="T55" fmla="*/ 48 h 431"/>
                  <a:gd name="T56" fmla="*/ 580 w 717"/>
                  <a:gd name="T57" fmla="*/ 66 h 431"/>
                  <a:gd name="T58" fmla="*/ 586 w 717"/>
                  <a:gd name="T59" fmla="*/ 48 h 431"/>
                  <a:gd name="T60" fmla="*/ 478 w 717"/>
                  <a:gd name="T61" fmla="*/ 12 h 431"/>
                  <a:gd name="T62" fmla="*/ 418 w 717"/>
                  <a:gd name="T63" fmla="*/ 6 h 431"/>
                  <a:gd name="T64" fmla="*/ 359 w 717"/>
                  <a:gd name="T65" fmla="*/ 0 h 431"/>
                  <a:gd name="T66" fmla="*/ 287 w 717"/>
                  <a:gd name="T67" fmla="*/ 6 h 431"/>
                  <a:gd name="T68" fmla="*/ 221 w 717"/>
                  <a:gd name="T69" fmla="*/ 18 h 431"/>
                  <a:gd name="T70" fmla="*/ 161 w 717"/>
                  <a:gd name="T71" fmla="*/ 36 h 431"/>
                  <a:gd name="T72" fmla="*/ 107 w 717"/>
                  <a:gd name="T73" fmla="*/ 66 h 431"/>
                  <a:gd name="T74" fmla="*/ 60 w 717"/>
                  <a:gd name="T75" fmla="*/ 96 h 431"/>
                  <a:gd name="T76" fmla="*/ 30 w 717"/>
                  <a:gd name="T77" fmla="*/ 132 h 431"/>
                  <a:gd name="T78" fmla="*/ 6 w 717"/>
                  <a:gd name="T79" fmla="*/ 174 h 431"/>
                  <a:gd name="T80" fmla="*/ 0 w 717"/>
                  <a:gd name="T81" fmla="*/ 216 h 431"/>
                  <a:gd name="T82" fmla="*/ 6 w 717"/>
                  <a:gd name="T83" fmla="*/ 257 h 431"/>
                  <a:gd name="T84" fmla="*/ 30 w 717"/>
                  <a:gd name="T85" fmla="*/ 299 h 431"/>
                  <a:gd name="T86" fmla="*/ 60 w 717"/>
                  <a:gd name="T87" fmla="*/ 335 h 431"/>
                  <a:gd name="T88" fmla="*/ 107 w 717"/>
                  <a:gd name="T89" fmla="*/ 371 h 431"/>
                  <a:gd name="T90" fmla="*/ 161 w 717"/>
                  <a:gd name="T91" fmla="*/ 395 h 431"/>
                  <a:gd name="T92" fmla="*/ 221 w 717"/>
                  <a:gd name="T93" fmla="*/ 413 h 431"/>
                  <a:gd name="T94" fmla="*/ 287 w 717"/>
                  <a:gd name="T95" fmla="*/ 425 h 431"/>
                  <a:gd name="T96" fmla="*/ 359 w 717"/>
                  <a:gd name="T97" fmla="*/ 431 h 431"/>
                  <a:gd name="T98" fmla="*/ 430 w 717"/>
                  <a:gd name="T99" fmla="*/ 425 h 431"/>
                  <a:gd name="T100" fmla="*/ 496 w 717"/>
                  <a:gd name="T101" fmla="*/ 413 h 431"/>
                  <a:gd name="T102" fmla="*/ 562 w 717"/>
                  <a:gd name="T103" fmla="*/ 395 h 431"/>
                  <a:gd name="T104" fmla="*/ 610 w 717"/>
                  <a:gd name="T105" fmla="*/ 371 h 431"/>
                  <a:gd name="T106" fmla="*/ 657 w 717"/>
                  <a:gd name="T107" fmla="*/ 335 h 431"/>
                  <a:gd name="T108" fmla="*/ 687 w 717"/>
                  <a:gd name="T109" fmla="*/ 299 h 431"/>
                  <a:gd name="T110" fmla="*/ 711 w 717"/>
                  <a:gd name="T111" fmla="*/ 257 h 431"/>
                  <a:gd name="T112" fmla="*/ 717 w 717"/>
                  <a:gd name="T113" fmla="*/ 216 h 431"/>
                  <a:gd name="T114" fmla="*/ 717 w 717"/>
                  <a:gd name="T115" fmla="*/ 204 h 431"/>
                  <a:gd name="T116" fmla="*/ 711 w 717"/>
                  <a:gd name="T117" fmla="*/ 192 h 431"/>
                  <a:gd name="T118" fmla="*/ 687 w 717"/>
                  <a:gd name="T119" fmla="*/ 198 h 431"/>
                  <a:gd name="T120" fmla="*/ 693 w 717"/>
                  <a:gd name="T121" fmla="*/ 210 h 431"/>
                  <a:gd name="T122" fmla="*/ 693 w 717"/>
                  <a:gd name="T123" fmla="*/ 216 h 431"/>
                  <a:gd name="T124" fmla="*/ 693 w 717"/>
                  <a:gd name="T125" fmla="*/ 216 h 4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30"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solidFill>
                    <a:srgbClr val="FFFFFF"/>
                  </a:solidFill>
                  <a:latin typeface="Arial" charset="0"/>
                </a:endParaRPr>
              </a:p>
            </p:txBody>
          </p:sp>
          <p:sp>
            <p:nvSpPr>
              <p:cNvPr id="31"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2"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solidFill>
                    <a:srgbClr val="FFFFFF"/>
                  </a:solidFill>
                  <a:latin typeface="Arial" charset="0"/>
                </a:endParaRPr>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grpSp>
        <p:grpSp>
          <p:nvGrpSpPr>
            <p:cNvPr id="9"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gd name="T0" fmla="*/ 217 w 382"/>
                  <a:gd name="T1" fmla="*/ 96 h 96"/>
                  <a:gd name="T2" fmla="*/ 143 w 382"/>
                  <a:gd name="T3" fmla="*/ 90 h 96"/>
                  <a:gd name="T4" fmla="*/ 83 w 382"/>
                  <a:gd name="T5" fmla="*/ 66 h 96"/>
                  <a:gd name="T6" fmla="*/ 35 w 382"/>
                  <a:gd name="T7" fmla="*/ 36 h 96"/>
                  <a:gd name="T8" fmla="*/ 6 w 382"/>
                  <a:gd name="T9" fmla="*/ 0 h 96"/>
                  <a:gd name="T10" fmla="*/ 0 w 382"/>
                  <a:gd name="T11" fmla="*/ 6 h 96"/>
                  <a:gd name="T12" fmla="*/ 29 w 382"/>
                  <a:gd name="T13" fmla="*/ 42 h 96"/>
                  <a:gd name="T14" fmla="*/ 77 w 382"/>
                  <a:gd name="T15" fmla="*/ 72 h 96"/>
                  <a:gd name="T16" fmla="*/ 137 w 382"/>
                  <a:gd name="T17" fmla="*/ 90 h 96"/>
                  <a:gd name="T18" fmla="*/ 217 w 382"/>
                  <a:gd name="T19" fmla="*/ 96 h 96"/>
                  <a:gd name="T20" fmla="*/ 271 w 382"/>
                  <a:gd name="T21" fmla="*/ 90 h 96"/>
                  <a:gd name="T22" fmla="*/ 319 w 382"/>
                  <a:gd name="T23" fmla="*/ 84 h 96"/>
                  <a:gd name="T24" fmla="*/ 360 w 382"/>
                  <a:gd name="T25" fmla="*/ 66 h 96"/>
                  <a:gd name="T26" fmla="*/ 390 w 382"/>
                  <a:gd name="T27" fmla="*/ 42 h 96"/>
                  <a:gd name="T28" fmla="*/ 384 w 382"/>
                  <a:gd name="T29" fmla="*/ 42 h 96"/>
                  <a:gd name="T30" fmla="*/ 354 w 382"/>
                  <a:gd name="T31" fmla="*/ 66 h 96"/>
                  <a:gd name="T32" fmla="*/ 313 w 382"/>
                  <a:gd name="T33" fmla="*/ 78 h 96"/>
                  <a:gd name="T34" fmla="*/ 271 w 382"/>
                  <a:gd name="T35" fmla="*/ 90 h 96"/>
                  <a:gd name="T36" fmla="*/ 217 w 382"/>
                  <a:gd name="T37" fmla="*/ 96 h 96"/>
                  <a:gd name="T38" fmla="*/ 217 w 382"/>
                  <a:gd name="T39" fmla="*/ 96 h 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1" name="Freeform 55"/>
              <p:cNvSpPr>
                <a:spLocks/>
              </p:cNvSpPr>
              <p:nvPr/>
            </p:nvSpPr>
            <p:spPr bwMode="hidden">
              <a:xfrm>
                <a:off x="5315" y="3024"/>
                <a:ext cx="258" cy="54"/>
              </a:xfrm>
              <a:custGeom>
                <a:avLst/>
                <a:gdLst>
                  <a:gd name="T0" fmla="*/ 174 w 258"/>
                  <a:gd name="T1" fmla="*/ 0 h 54"/>
                  <a:gd name="T2" fmla="*/ 216 w 258"/>
                  <a:gd name="T3" fmla="*/ 6 h 54"/>
                  <a:gd name="T4" fmla="*/ 258 w 258"/>
                  <a:gd name="T5" fmla="*/ 12 h 54"/>
                  <a:gd name="T6" fmla="*/ 252 w 258"/>
                  <a:gd name="T7" fmla="*/ 6 h 54"/>
                  <a:gd name="T8" fmla="*/ 216 w 258"/>
                  <a:gd name="T9" fmla="*/ 0 h 54"/>
                  <a:gd name="T10" fmla="*/ 174 w 258"/>
                  <a:gd name="T11" fmla="*/ 0 h 54"/>
                  <a:gd name="T12" fmla="*/ 120 w 258"/>
                  <a:gd name="T13" fmla="*/ 6 h 54"/>
                  <a:gd name="T14" fmla="*/ 78 w 258"/>
                  <a:gd name="T15" fmla="*/ 12 h 54"/>
                  <a:gd name="T16" fmla="*/ 36 w 258"/>
                  <a:gd name="T17" fmla="*/ 30 h 54"/>
                  <a:gd name="T18" fmla="*/ 0 w 258"/>
                  <a:gd name="T19" fmla="*/ 48 h 54"/>
                  <a:gd name="T20" fmla="*/ 6 w 258"/>
                  <a:gd name="T21" fmla="*/ 54 h 54"/>
                  <a:gd name="T22" fmla="*/ 36 w 258"/>
                  <a:gd name="T23" fmla="*/ 36 h 54"/>
                  <a:gd name="T24" fmla="*/ 78 w 258"/>
                  <a:gd name="T25" fmla="*/ 18 h 54"/>
                  <a:gd name="T26" fmla="*/ 120 w 258"/>
                  <a:gd name="T27" fmla="*/ 6 h 54"/>
                  <a:gd name="T28" fmla="*/ 174 w 258"/>
                  <a:gd name="T29" fmla="*/ 0 h 54"/>
                  <a:gd name="T30" fmla="*/ 174 w 258"/>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2" name="Freeform 56"/>
              <p:cNvSpPr>
                <a:spLocks/>
              </p:cNvSpPr>
              <p:nvPr/>
            </p:nvSpPr>
            <p:spPr bwMode="hidden">
              <a:xfrm>
                <a:off x="5645" y="3066"/>
                <a:ext cx="60" cy="156"/>
              </a:xfrm>
              <a:custGeom>
                <a:avLst/>
                <a:gdLst>
                  <a:gd name="T0" fmla="*/ 54 w 60"/>
                  <a:gd name="T1" fmla="*/ 90 h 156"/>
                  <a:gd name="T2" fmla="*/ 48 w 60"/>
                  <a:gd name="T3" fmla="*/ 126 h 156"/>
                  <a:gd name="T4" fmla="*/ 24 w 60"/>
                  <a:gd name="T5" fmla="*/ 156 h 156"/>
                  <a:gd name="T6" fmla="*/ 30 w 60"/>
                  <a:gd name="T7" fmla="*/ 156 h 156"/>
                  <a:gd name="T8" fmla="*/ 54 w 60"/>
                  <a:gd name="T9" fmla="*/ 126 h 156"/>
                  <a:gd name="T10" fmla="*/ 60 w 60"/>
                  <a:gd name="T11" fmla="*/ 90 h 156"/>
                  <a:gd name="T12" fmla="*/ 54 w 60"/>
                  <a:gd name="T13" fmla="*/ 66 h 156"/>
                  <a:gd name="T14" fmla="*/ 48 w 60"/>
                  <a:gd name="T15" fmla="*/ 42 h 156"/>
                  <a:gd name="T16" fmla="*/ 30 w 60"/>
                  <a:gd name="T17" fmla="*/ 18 h 156"/>
                  <a:gd name="T18" fmla="*/ 6 w 60"/>
                  <a:gd name="T19" fmla="*/ 0 h 156"/>
                  <a:gd name="T20" fmla="*/ 0 w 60"/>
                  <a:gd name="T21" fmla="*/ 6 h 156"/>
                  <a:gd name="T22" fmla="*/ 24 w 60"/>
                  <a:gd name="T23" fmla="*/ 24 h 156"/>
                  <a:gd name="T24" fmla="*/ 42 w 60"/>
                  <a:gd name="T25" fmla="*/ 42 h 156"/>
                  <a:gd name="T26" fmla="*/ 48 w 60"/>
                  <a:gd name="T27" fmla="*/ 66 h 156"/>
                  <a:gd name="T28" fmla="*/ 54 w 60"/>
                  <a:gd name="T29" fmla="*/ 90 h 156"/>
                  <a:gd name="T30" fmla="*/ 54 w 60"/>
                  <a:gd name="T31" fmla="*/ 90 h 1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3" name="Freeform 57"/>
              <p:cNvSpPr>
                <a:spLocks/>
              </p:cNvSpPr>
              <p:nvPr/>
            </p:nvSpPr>
            <p:spPr bwMode="hidden">
              <a:xfrm>
                <a:off x="5375" y="3246"/>
                <a:ext cx="192" cy="18"/>
              </a:xfrm>
              <a:custGeom>
                <a:avLst/>
                <a:gdLst>
                  <a:gd name="T0" fmla="*/ 114 w 192"/>
                  <a:gd name="T1" fmla="*/ 12 h 18"/>
                  <a:gd name="T2" fmla="*/ 72 w 192"/>
                  <a:gd name="T3" fmla="*/ 6 h 18"/>
                  <a:gd name="T4" fmla="*/ 30 w 192"/>
                  <a:gd name="T5" fmla="*/ 0 h 18"/>
                  <a:gd name="T6" fmla="*/ 0 w 192"/>
                  <a:gd name="T7" fmla="*/ 0 h 18"/>
                  <a:gd name="T8" fmla="*/ 54 w 192"/>
                  <a:gd name="T9" fmla="*/ 12 h 18"/>
                  <a:gd name="T10" fmla="*/ 114 w 192"/>
                  <a:gd name="T11" fmla="*/ 18 h 18"/>
                  <a:gd name="T12" fmla="*/ 156 w 192"/>
                  <a:gd name="T13" fmla="*/ 18 h 18"/>
                  <a:gd name="T14" fmla="*/ 192 w 192"/>
                  <a:gd name="T15" fmla="*/ 12 h 18"/>
                  <a:gd name="T16" fmla="*/ 186 w 192"/>
                  <a:gd name="T17" fmla="*/ 0 h 18"/>
                  <a:gd name="T18" fmla="*/ 150 w 192"/>
                  <a:gd name="T19" fmla="*/ 6 h 18"/>
                  <a:gd name="T20" fmla="*/ 114 w 192"/>
                  <a:gd name="T21" fmla="*/ 12 h 18"/>
                  <a:gd name="T22" fmla="*/ 114 w 192"/>
                  <a:gd name="T23" fmla="*/ 1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4" name="Freeform 58"/>
              <p:cNvSpPr>
                <a:spLocks/>
              </p:cNvSpPr>
              <p:nvPr/>
            </p:nvSpPr>
            <p:spPr bwMode="hidden">
              <a:xfrm>
                <a:off x="5304" y="3042"/>
                <a:ext cx="161" cy="186"/>
              </a:xfrm>
              <a:custGeom>
                <a:avLst/>
                <a:gdLst>
                  <a:gd name="T0" fmla="*/ 11 w 161"/>
                  <a:gd name="T1" fmla="*/ 114 h 186"/>
                  <a:gd name="T2" fmla="*/ 17 w 161"/>
                  <a:gd name="T3" fmla="*/ 96 h 186"/>
                  <a:gd name="T4" fmla="*/ 23 w 161"/>
                  <a:gd name="T5" fmla="*/ 78 h 186"/>
                  <a:gd name="T6" fmla="*/ 53 w 161"/>
                  <a:gd name="T7" fmla="*/ 42 h 186"/>
                  <a:gd name="T8" fmla="*/ 101 w 161"/>
                  <a:gd name="T9" fmla="*/ 18 h 186"/>
                  <a:gd name="T10" fmla="*/ 155 w 161"/>
                  <a:gd name="T11" fmla="*/ 6 h 186"/>
                  <a:gd name="T12" fmla="*/ 161 w 161"/>
                  <a:gd name="T13" fmla="*/ 0 h 186"/>
                  <a:gd name="T14" fmla="*/ 95 w 161"/>
                  <a:gd name="T15" fmla="*/ 12 h 186"/>
                  <a:gd name="T16" fmla="*/ 47 w 161"/>
                  <a:gd name="T17" fmla="*/ 36 h 186"/>
                  <a:gd name="T18" fmla="*/ 11 w 161"/>
                  <a:gd name="T19" fmla="*/ 72 h 186"/>
                  <a:gd name="T20" fmla="*/ 5 w 161"/>
                  <a:gd name="T21" fmla="*/ 90 h 186"/>
                  <a:gd name="T22" fmla="*/ 0 w 161"/>
                  <a:gd name="T23" fmla="*/ 114 h 186"/>
                  <a:gd name="T24" fmla="*/ 11 w 161"/>
                  <a:gd name="T25" fmla="*/ 150 h 186"/>
                  <a:gd name="T26" fmla="*/ 23 w 161"/>
                  <a:gd name="T27" fmla="*/ 168 h 186"/>
                  <a:gd name="T28" fmla="*/ 41 w 161"/>
                  <a:gd name="T29" fmla="*/ 186 h 186"/>
                  <a:gd name="T30" fmla="*/ 65 w 161"/>
                  <a:gd name="T31" fmla="*/ 186 h 186"/>
                  <a:gd name="T32" fmla="*/ 41 w 161"/>
                  <a:gd name="T33" fmla="*/ 168 h 186"/>
                  <a:gd name="T34" fmla="*/ 23 w 161"/>
                  <a:gd name="T35" fmla="*/ 150 h 186"/>
                  <a:gd name="T36" fmla="*/ 17 w 161"/>
                  <a:gd name="T37" fmla="*/ 132 h 186"/>
                  <a:gd name="T38" fmla="*/ 11 w 161"/>
                  <a:gd name="T39" fmla="*/ 114 h 186"/>
                  <a:gd name="T40" fmla="*/ 11 w 161"/>
                  <a:gd name="T41" fmla="*/ 114 h 1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5" name="Freeform 59"/>
              <p:cNvSpPr>
                <a:spLocks/>
              </p:cNvSpPr>
              <p:nvPr/>
            </p:nvSpPr>
            <p:spPr bwMode="hidden">
              <a:xfrm>
                <a:off x="5489" y="3042"/>
                <a:ext cx="186" cy="210"/>
              </a:xfrm>
              <a:custGeom>
                <a:avLst/>
                <a:gdLst>
                  <a:gd name="T0" fmla="*/ 0 w 185"/>
                  <a:gd name="T1" fmla="*/ 6 h 210"/>
                  <a:gd name="T2" fmla="*/ 66 w 185"/>
                  <a:gd name="T3" fmla="*/ 12 h 210"/>
                  <a:gd name="T4" fmla="*/ 127 w 185"/>
                  <a:gd name="T5" fmla="*/ 36 h 210"/>
                  <a:gd name="T6" fmla="*/ 163 w 185"/>
                  <a:gd name="T7" fmla="*/ 72 h 210"/>
                  <a:gd name="T8" fmla="*/ 169 w 185"/>
                  <a:gd name="T9" fmla="*/ 90 h 210"/>
                  <a:gd name="T10" fmla="*/ 175 w 185"/>
                  <a:gd name="T11" fmla="*/ 114 h 210"/>
                  <a:gd name="T12" fmla="*/ 169 w 185"/>
                  <a:gd name="T13" fmla="*/ 138 h 210"/>
                  <a:gd name="T14" fmla="*/ 157 w 185"/>
                  <a:gd name="T15" fmla="*/ 162 h 210"/>
                  <a:gd name="T16" fmla="*/ 127 w 185"/>
                  <a:gd name="T17" fmla="*/ 180 h 210"/>
                  <a:gd name="T18" fmla="*/ 90 w 185"/>
                  <a:gd name="T19" fmla="*/ 198 h 210"/>
                  <a:gd name="T20" fmla="*/ 104 w 185"/>
                  <a:gd name="T21" fmla="*/ 210 h 210"/>
                  <a:gd name="T22" fmla="*/ 139 w 185"/>
                  <a:gd name="T23" fmla="*/ 192 h 210"/>
                  <a:gd name="T24" fmla="*/ 169 w 185"/>
                  <a:gd name="T25" fmla="*/ 168 h 210"/>
                  <a:gd name="T26" fmla="*/ 187 w 185"/>
                  <a:gd name="T27" fmla="*/ 144 h 210"/>
                  <a:gd name="T28" fmla="*/ 193 w 185"/>
                  <a:gd name="T29" fmla="*/ 114 h 210"/>
                  <a:gd name="T30" fmla="*/ 187 w 185"/>
                  <a:gd name="T31" fmla="*/ 90 h 210"/>
                  <a:gd name="T32" fmla="*/ 181 w 185"/>
                  <a:gd name="T33" fmla="*/ 66 h 210"/>
                  <a:gd name="T34" fmla="*/ 163 w 185"/>
                  <a:gd name="T35" fmla="*/ 48 h 210"/>
                  <a:gd name="T36" fmla="*/ 139 w 185"/>
                  <a:gd name="T37" fmla="*/ 30 h 210"/>
                  <a:gd name="T38" fmla="*/ 72 w 185"/>
                  <a:gd name="T39" fmla="*/ 6 h 210"/>
                  <a:gd name="T40" fmla="*/ 0 w 185"/>
                  <a:gd name="T41" fmla="*/ 0 h 210"/>
                  <a:gd name="T42" fmla="*/ 0 w 185"/>
                  <a:gd name="T43" fmla="*/ 6 h 210"/>
                  <a:gd name="T44" fmla="*/ 0 w 185"/>
                  <a:gd name="T45" fmla="*/ 6 h 210"/>
                  <a:gd name="T46" fmla="*/ 0 w 185"/>
                  <a:gd name="T47" fmla="*/ 6 h 2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6" name="Freeform 60"/>
              <p:cNvSpPr>
                <a:spLocks noEditPoints="1"/>
              </p:cNvSpPr>
              <p:nvPr/>
            </p:nvSpPr>
            <p:spPr bwMode="hidden">
              <a:xfrm>
                <a:off x="5345" y="3058"/>
                <a:ext cx="299" cy="186"/>
              </a:xfrm>
              <a:custGeom>
                <a:avLst/>
                <a:gdLst>
                  <a:gd name="T0" fmla="*/ 150 w 299"/>
                  <a:gd name="T1" fmla="*/ 0 h 186"/>
                  <a:gd name="T2" fmla="*/ 90 w 299"/>
                  <a:gd name="T3" fmla="*/ 6 h 186"/>
                  <a:gd name="T4" fmla="*/ 42 w 299"/>
                  <a:gd name="T5" fmla="*/ 30 h 186"/>
                  <a:gd name="T6" fmla="*/ 12 w 299"/>
                  <a:gd name="T7" fmla="*/ 54 h 186"/>
                  <a:gd name="T8" fmla="*/ 6 w 299"/>
                  <a:gd name="T9" fmla="*/ 72 h 186"/>
                  <a:gd name="T10" fmla="*/ 0 w 299"/>
                  <a:gd name="T11" fmla="*/ 90 h 186"/>
                  <a:gd name="T12" fmla="*/ 6 w 299"/>
                  <a:gd name="T13" fmla="*/ 108 h 186"/>
                  <a:gd name="T14" fmla="*/ 12 w 299"/>
                  <a:gd name="T15" fmla="*/ 126 h 186"/>
                  <a:gd name="T16" fmla="*/ 42 w 299"/>
                  <a:gd name="T17" fmla="*/ 156 h 186"/>
                  <a:gd name="T18" fmla="*/ 90 w 299"/>
                  <a:gd name="T19" fmla="*/ 180 h 186"/>
                  <a:gd name="T20" fmla="*/ 150 w 299"/>
                  <a:gd name="T21" fmla="*/ 186 h 186"/>
                  <a:gd name="T22" fmla="*/ 209 w 299"/>
                  <a:gd name="T23" fmla="*/ 180 h 186"/>
                  <a:gd name="T24" fmla="*/ 257 w 299"/>
                  <a:gd name="T25" fmla="*/ 156 h 186"/>
                  <a:gd name="T26" fmla="*/ 287 w 299"/>
                  <a:gd name="T27" fmla="*/ 126 h 186"/>
                  <a:gd name="T28" fmla="*/ 299 w 299"/>
                  <a:gd name="T29" fmla="*/ 108 h 186"/>
                  <a:gd name="T30" fmla="*/ 299 w 299"/>
                  <a:gd name="T31" fmla="*/ 90 h 186"/>
                  <a:gd name="T32" fmla="*/ 299 w 299"/>
                  <a:gd name="T33" fmla="*/ 72 h 186"/>
                  <a:gd name="T34" fmla="*/ 287 w 299"/>
                  <a:gd name="T35" fmla="*/ 54 h 186"/>
                  <a:gd name="T36" fmla="*/ 257 w 299"/>
                  <a:gd name="T37" fmla="*/ 30 h 186"/>
                  <a:gd name="T38" fmla="*/ 209 w 299"/>
                  <a:gd name="T39" fmla="*/ 6 h 186"/>
                  <a:gd name="T40" fmla="*/ 150 w 299"/>
                  <a:gd name="T41" fmla="*/ 0 h 186"/>
                  <a:gd name="T42" fmla="*/ 150 w 299"/>
                  <a:gd name="T43" fmla="*/ 0 h 186"/>
                  <a:gd name="T44" fmla="*/ 150 w 299"/>
                  <a:gd name="T45" fmla="*/ 180 h 186"/>
                  <a:gd name="T46" fmla="*/ 96 w 299"/>
                  <a:gd name="T47" fmla="*/ 174 h 186"/>
                  <a:gd name="T48" fmla="*/ 48 w 299"/>
                  <a:gd name="T49" fmla="*/ 156 h 186"/>
                  <a:gd name="T50" fmla="*/ 18 w 299"/>
                  <a:gd name="T51" fmla="*/ 126 h 186"/>
                  <a:gd name="T52" fmla="*/ 12 w 299"/>
                  <a:gd name="T53" fmla="*/ 108 h 186"/>
                  <a:gd name="T54" fmla="*/ 6 w 299"/>
                  <a:gd name="T55" fmla="*/ 90 h 186"/>
                  <a:gd name="T56" fmla="*/ 12 w 299"/>
                  <a:gd name="T57" fmla="*/ 72 h 186"/>
                  <a:gd name="T58" fmla="*/ 18 w 299"/>
                  <a:gd name="T59" fmla="*/ 54 h 186"/>
                  <a:gd name="T60" fmla="*/ 48 w 299"/>
                  <a:gd name="T61" fmla="*/ 30 h 186"/>
                  <a:gd name="T62" fmla="*/ 96 w 299"/>
                  <a:gd name="T63" fmla="*/ 12 h 186"/>
                  <a:gd name="T64" fmla="*/ 150 w 299"/>
                  <a:gd name="T65" fmla="*/ 6 h 186"/>
                  <a:gd name="T66" fmla="*/ 203 w 299"/>
                  <a:gd name="T67" fmla="*/ 12 h 186"/>
                  <a:gd name="T68" fmla="*/ 251 w 299"/>
                  <a:gd name="T69" fmla="*/ 30 h 186"/>
                  <a:gd name="T70" fmla="*/ 281 w 299"/>
                  <a:gd name="T71" fmla="*/ 54 h 186"/>
                  <a:gd name="T72" fmla="*/ 293 w 299"/>
                  <a:gd name="T73" fmla="*/ 72 h 186"/>
                  <a:gd name="T74" fmla="*/ 293 w 299"/>
                  <a:gd name="T75" fmla="*/ 90 h 186"/>
                  <a:gd name="T76" fmla="*/ 293 w 299"/>
                  <a:gd name="T77" fmla="*/ 108 h 186"/>
                  <a:gd name="T78" fmla="*/ 281 w 299"/>
                  <a:gd name="T79" fmla="*/ 126 h 186"/>
                  <a:gd name="T80" fmla="*/ 251 w 299"/>
                  <a:gd name="T81" fmla="*/ 156 h 186"/>
                  <a:gd name="T82" fmla="*/ 203 w 299"/>
                  <a:gd name="T83" fmla="*/ 174 h 186"/>
                  <a:gd name="T84" fmla="*/ 150 w 299"/>
                  <a:gd name="T85" fmla="*/ 180 h 186"/>
                  <a:gd name="T86" fmla="*/ 150 w 299"/>
                  <a:gd name="T87" fmla="*/ 180 h 1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nvGrpSpPr>
              <p:cNvPr id="17"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grpSp>
        </p:grpSp>
      </p:grpSp>
      <p:sp>
        <p:nvSpPr>
          <p:cNvPr id="10306" name="Rectangle 66"/>
          <p:cNvSpPr>
            <a:spLocks noGrp="1" noChangeArrowheads="1"/>
          </p:cNvSpPr>
          <p:nvPr>
            <p:ph type="ctrTitle" sz="quarter"/>
          </p:nvPr>
        </p:nvSpPr>
        <p:spPr>
          <a:xfrm>
            <a:off x="685800" y="1692275"/>
            <a:ext cx="7772400" cy="1736725"/>
          </a:xfrm>
        </p:spPr>
        <p:txBody>
          <a:bodyPr anchor="b"/>
          <a:lstStyle>
            <a:lvl1pPr>
              <a:defRPr sz="5400"/>
            </a:lvl1pPr>
          </a:lstStyle>
          <a:p>
            <a:r>
              <a:rPr lang="th-TH"/>
              <a:t>คลิกเพื่อแก้ไขลักษณะต้นแบบชื่อเรื่อง</a:t>
            </a:r>
          </a:p>
        </p:txBody>
      </p:sp>
      <p:sp>
        <p:nvSpPr>
          <p:cNvPr id="10307"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th-TH"/>
              <a:t>คลิกเพื่อแก้ไขลักษณะต้นแบบหัวข้อย่อย</a:t>
            </a:r>
          </a:p>
        </p:txBody>
      </p:sp>
      <p:sp>
        <p:nvSpPr>
          <p:cNvPr id="68" name="Rectangle 68"/>
          <p:cNvSpPr>
            <a:spLocks noGrp="1" noChangeArrowheads="1"/>
          </p:cNvSpPr>
          <p:nvPr>
            <p:ph type="dt" sz="quarter" idx="10"/>
          </p:nvPr>
        </p:nvSpPr>
        <p:spPr>
          <a:xfrm>
            <a:off x="457200" y="6248400"/>
            <a:ext cx="2133600" cy="457200"/>
          </a:xfrm>
        </p:spPr>
        <p:txBody>
          <a:bodyPr/>
          <a:lstStyle>
            <a:lvl1pPr>
              <a:defRPr/>
            </a:lvl1pPr>
          </a:lstStyle>
          <a:p>
            <a:pPr>
              <a:defRPr/>
            </a:pPr>
            <a:endParaRPr lang="th-TH"/>
          </a:p>
        </p:txBody>
      </p:sp>
      <p:sp>
        <p:nvSpPr>
          <p:cNvPr id="69" name="Rectangle 69"/>
          <p:cNvSpPr>
            <a:spLocks noGrp="1" noChangeArrowheads="1"/>
          </p:cNvSpPr>
          <p:nvPr>
            <p:ph type="ftr" sz="quarter" idx="11"/>
          </p:nvPr>
        </p:nvSpPr>
        <p:spPr>
          <a:xfrm>
            <a:off x="3124200" y="6248400"/>
            <a:ext cx="2895600" cy="457200"/>
          </a:xfrm>
        </p:spPr>
        <p:txBody>
          <a:bodyPr/>
          <a:lstStyle>
            <a:lvl1pPr>
              <a:defRPr/>
            </a:lvl1pPr>
          </a:lstStyle>
          <a:p>
            <a:pPr>
              <a:defRPr/>
            </a:pPr>
            <a:endParaRPr lang="th-TH"/>
          </a:p>
        </p:txBody>
      </p:sp>
      <p:sp>
        <p:nvSpPr>
          <p:cNvPr id="70" name="Rectangle 70"/>
          <p:cNvSpPr>
            <a:spLocks noGrp="1" noChangeArrowheads="1"/>
          </p:cNvSpPr>
          <p:nvPr>
            <p:ph type="sldNum" sz="quarter" idx="12"/>
          </p:nvPr>
        </p:nvSpPr>
        <p:spPr>
          <a:xfrm>
            <a:off x="6553200" y="6248400"/>
            <a:ext cx="2133600" cy="457200"/>
          </a:xfrm>
        </p:spPr>
        <p:txBody>
          <a:bodyPr/>
          <a:lstStyle>
            <a:lvl1pPr>
              <a:defRPr/>
            </a:lvl1pPr>
          </a:lstStyle>
          <a:p>
            <a:pPr>
              <a:defRPr/>
            </a:pPr>
            <a:fld id="{1D1DA474-2A41-48C5-8463-2566329B8A43}" type="slidenum">
              <a:rPr lang="en-US"/>
              <a:pPr>
                <a:defRPr/>
              </a:pPr>
              <a:t>‹#›</a:t>
            </a:fld>
            <a:endParaRPr lang="th-TH"/>
          </a:p>
        </p:txBody>
      </p:sp>
    </p:spTree>
    <p:extLst>
      <p:ext uri="{BB962C8B-B14F-4D97-AF65-F5344CB8AC3E}">
        <p14:creationId xmlns:p14="http://schemas.microsoft.com/office/powerpoint/2010/main" val="14490292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th-TH"/>
          </a:p>
        </p:txBody>
      </p:sp>
      <p:sp>
        <p:nvSpPr>
          <p:cNvPr id="5" name="Rectangle 70"/>
          <p:cNvSpPr>
            <a:spLocks noGrp="1" noChangeArrowheads="1"/>
          </p:cNvSpPr>
          <p:nvPr>
            <p:ph type="ftr" sz="quarter" idx="11"/>
          </p:nvPr>
        </p:nvSpPr>
        <p:spPr>
          <a:ln/>
        </p:spPr>
        <p:txBody>
          <a:bodyPr/>
          <a:lstStyle>
            <a:lvl1pPr>
              <a:defRPr/>
            </a:lvl1pPr>
          </a:lstStyle>
          <a:p>
            <a:pPr>
              <a:defRPr/>
            </a:pPr>
            <a:endParaRPr lang="th-TH"/>
          </a:p>
        </p:txBody>
      </p:sp>
      <p:sp>
        <p:nvSpPr>
          <p:cNvPr id="6" name="Rectangle 71"/>
          <p:cNvSpPr>
            <a:spLocks noGrp="1" noChangeArrowheads="1"/>
          </p:cNvSpPr>
          <p:nvPr>
            <p:ph type="sldNum" sz="quarter" idx="12"/>
          </p:nvPr>
        </p:nvSpPr>
        <p:spPr>
          <a:ln/>
        </p:spPr>
        <p:txBody>
          <a:bodyPr/>
          <a:lstStyle>
            <a:lvl1pPr>
              <a:defRPr/>
            </a:lvl1pPr>
          </a:lstStyle>
          <a:p>
            <a:pPr>
              <a:defRPr/>
            </a:pPr>
            <a:fld id="{DF531D6B-5824-4F7A-9C97-2A0F2E2EF801}" type="slidenum">
              <a:rPr lang="en-US"/>
              <a:pPr>
                <a:defRPr/>
              </a:pPr>
              <a:t>‹#›</a:t>
            </a:fld>
            <a:endParaRPr lang="th-TH"/>
          </a:p>
        </p:txBody>
      </p:sp>
    </p:spTree>
    <p:extLst>
      <p:ext uri="{BB962C8B-B14F-4D97-AF65-F5344CB8AC3E}">
        <p14:creationId xmlns:p14="http://schemas.microsoft.com/office/powerpoint/2010/main" val="33079175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9"/>
          <p:cNvSpPr>
            <a:spLocks noGrp="1" noChangeArrowheads="1"/>
          </p:cNvSpPr>
          <p:nvPr>
            <p:ph type="dt" sz="half" idx="10"/>
          </p:nvPr>
        </p:nvSpPr>
        <p:spPr>
          <a:ln/>
        </p:spPr>
        <p:txBody>
          <a:bodyPr/>
          <a:lstStyle>
            <a:lvl1pPr>
              <a:defRPr/>
            </a:lvl1pPr>
          </a:lstStyle>
          <a:p>
            <a:pPr>
              <a:defRPr/>
            </a:pPr>
            <a:endParaRPr lang="th-TH"/>
          </a:p>
        </p:txBody>
      </p:sp>
      <p:sp>
        <p:nvSpPr>
          <p:cNvPr id="5" name="Rectangle 70"/>
          <p:cNvSpPr>
            <a:spLocks noGrp="1" noChangeArrowheads="1"/>
          </p:cNvSpPr>
          <p:nvPr>
            <p:ph type="ftr" sz="quarter" idx="11"/>
          </p:nvPr>
        </p:nvSpPr>
        <p:spPr>
          <a:ln/>
        </p:spPr>
        <p:txBody>
          <a:bodyPr/>
          <a:lstStyle>
            <a:lvl1pPr>
              <a:defRPr/>
            </a:lvl1pPr>
          </a:lstStyle>
          <a:p>
            <a:pPr>
              <a:defRPr/>
            </a:pPr>
            <a:endParaRPr lang="th-TH"/>
          </a:p>
        </p:txBody>
      </p:sp>
      <p:sp>
        <p:nvSpPr>
          <p:cNvPr id="6" name="Rectangle 71"/>
          <p:cNvSpPr>
            <a:spLocks noGrp="1" noChangeArrowheads="1"/>
          </p:cNvSpPr>
          <p:nvPr>
            <p:ph type="sldNum" sz="quarter" idx="12"/>
          </p:nvPr>
        </p:nvSpPr>
        <p:spPr>
          <a:ln/>
        </p:spPr>
        <p:txBody>
          <a:bodyPr/>
          <a:lstStyle>
            <a:lvl1pPr>
              <a:defRPr/>
            </a:lvl1pPr>
          </a:lstStyle>
          <a:p>
            <a:pPr>
              <a:defRPr/>
            </a:pPr>
            <a:fld id="{865AF76B-F449-4764-90E5-3B9BC3817F79}" type="slidenum">
              <a:rPr lang="en-US"/>
              <a:pPr>
                <a:defRPr/>
              </a:pPr>
              <a:t>‹#›</a:t>
            </a:fld>
            <a:endParaRPr lang="th-TH"/>
          </a:p>
        </p:txBody>
      </p:sp>
    </p:spTree>
    <p:extLst>
      <p:ext uri="{BB962C8B-B14F-4D97-AF65-F5344CB8AC3E}">
        <p14:creationId xmlns:p14="http://schemas.microsoft.com/office/powerpoint/2010/main" val="33761405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th-TH"/>
          </a:p>
        </p:txBody>
      </p:sp>
      <p:sp>
        <p:nvSpPr>
          <p:cNvPr id="6" name="Rectangle 70"/>
          <p:cNvSpPr>
            <a:spLocks noGrp="1" noChangeArrowheads="1"/>
          </p:cNvSpPr>
          <p:nvPr>
            <p:ph type="ftr" sz="quarter" idx="11"/>
          </p:nvPr>
        </p:nvSpPr>
        <p:spPr>
          <a:ln/>
        </p:spPr>
        <p:txBody>
          <a:bodyPr/>
          <a:lstStyle>
            <a:lvl1pPr>
              <a:defRPr/>
            </a:lvl1pPr>
          </a:lstStyle>
          <a:p>
            <a:pPr>
              <a:defRPr/>
            </a:pPr>
            <a:endParaRPr lang="th-TH"/>
          </a:p>
        </p:txBody>
      </p:sp>
      <p:sp>
        <p:nvSpPr>
          <p:cNvPr id="7" name="Rectangle 71"/>
          <p:cNvSpPr>
            <a:spLocks noGrp="1" noChangeArrowheads="1"/>
          </p:cNvSpPr>
          <p:nvPr>
            <p:ph type="sldNum" sz="quarter" idx="12"/>
          </p:nvPr>
        </p:nvSpPr>
        <p:spPr>
          <a:ln/>
        </p:spPr>
        <p:txBody>
          <a:bodyPr/>
          <a:lstStyle>
            <a:lvl1pPr>
              <a:defRPr/>
            </a:lvl1pPr>
          </a:lstStyle>
          <a:p>
            <a:pPr>
              <a:defRPr/>
            </a:pPr>
            <a:fld id="{3DEEA6FB-5C83-4F72-8CFA-717EB60913AE}" type="slidenum">
              <a:rPr lang="en-US"/>
              <a:pPr>
                <a:defRPr/>
              </a:pPr>
              <a:t>‹#›</a:t>
            </a:fld>
            <a:endParaRPr lang="th-TH"/>
          </a:p>
        </p:txBody>
      </p:sp>
    </p:spTree>
    <p:extLst>
      <p:ext uri="{BB962C8B-B14F-4D97-AF65-F5344CB8AC3E}">
        <p14:creationId xmlns:p14="http://schemas.microsoft.com/office/powerpoint/2010/main" val="24135947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9"/>
          <p:cNvSpPr>
            <a:spLocks noGrp="1" noChangeArrowheads="1"/>
          </p:cNvSpPr>
          <p:nvPr>
            <p:ph type="dt" sz="half" idx="10"/>
          </p:nvPr>
        </p:nvSpPr>
        <p:spPr>
          <a:ln/>
        </p:spPr>
        <p:txBody>
          <a:bodyPr/>
          <a:lstStyle>
            <a:lvl1pPr>
              <a:defRPr/>
            </a:lvl1pPr>
          </a:lstStyle>
          <a:p>
            <a:pPr>
              <a:defRPr/>
            </a:pPr>
            <a:endParaRPr lang="th-TH"/>
          </a:p>
        </p:txBody>
      </p:sp>
      <p:sp>
        <p:nvSpPr>
          <p:cNvPr id="8" name="Rectangle 70"/>
          <p:cNvSpPr>
            <a:spLocks noGrp="1" noChangeArrowheads="1"/>
          </p:cNvSpPr>
          <p:nvPr>
            <p:ph type="ftr" sz="quarter" idx="11"/>
          </p:nvPr>
        </p:nvSpPr>
        <p:spPr>
          <a:ln/>
        </p:spPr>
        <p:txBody>
          <a:bodyPr/>
          <a:lstStyle>
            <a:lvl1pPr>
              <a:defRPr/>
            </a:lvl1pPr>
          </a:lstStyle>
          <a:p>
            <a:pPr>
              <a:defRPr/>
            </a:pPr>
            <a:endParaRPr lang="th-TH"/>
          </a:p>
        </p:txBody>
      </p:sp>
      <p:sp>
        <p:nvSpPr>
          <p:cNvPr id="9" name="Rectangle 71"/>
          <p:cNvSpPr>
            <a:spLocks noGrp="1" noChangeArrowheads="1"/>
          </p:cNvSpPr>
          <p:nvPr>
            <p:ph type="sldNum" sz="quarter" idx="12"/>
          </p:nvPr>
        </p:nvSpPr>
        <p:spPr>
          <a:ln/>
        </p:spPr>
        <p:txBody>
          <a:bodyPr/>
          <a:lstStyle>
            <a:lvl1pPr>
              <a:defRPr/>
            </a:lvl1pPr>
          </a:lstStyle>
          <a:p>
            <a:pPr>
              <a:defRPr/>
            </a:pPr>
            <a:fld id="{60432D95-378B-4983-A109-8A3E8530984D}" type="slidenum">
              <a:rPr lang="en-US"/>
              <a:pPr>
                <a:defRPr/>
              </a:pPr>
              <a:t>‹#›</a:t>
            </a:fld>
            <a:endParaRPr lang="th-TH"/>
          </a:p>
        </p:txBody>
      </p:sp>
    </p:spTree>
    <p:extLst>
      <p:ext uri="{BB962C8B-B14F-4D97-AF65-F5344CB8AC3E}">
        <p14:creationId xmlns:p14="http://schemas.microsoft.com/office/powerpoint/2010/main" val="8688463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9"/>
          <p:cNvSpPr>
            <a:spLocks noGrp="1" noChangeArrowheads="1"/>
          </p:cNvSpPr>
          <p:nvPr>
            <p:ph type="dt" sz="half" idx="10"/>
          </p:nvPr>
        </p:nvSpPr>
        <p:spPr>
          <a:ln/>
        </p:spPr>
        <p:txBody>
          <a:bodyPr/>
          <a:lstStyle>
            <a:lvl1pPr>
              <a:defRPr/>
            </a:lvl1pPr>
          </a:lstStyle>
          <a:p>
            <a:pPr>
              <a:defRPr/>
            </a:pPr>
            <a:endParaRPr lang="th-TH"/>
          </a:p>
        </p:txBody>
      </p:sp>
      <p:sp>
        <p:nvSpPr>
          <p:cNvPr id="4" name="Rectangle 70"/>
          <p:cNvSpPr>
            <a:spLocks noGrp="1" noChangeArrowheads="1"/>
          </p:cNvSpPr>
          <p:nvPr>
            <p:ph type="ftr" sz="quarter" idx="11"/>
          </p:nvPr>
        </p:nvSpPr>
        <p:spPr>
          <a:ln/>
        </p:spPr>
        <p:txBody>
          <a:bodyPr/>
          <a:lstStyle>
            <a:lvl1pPr>
              <a:defRPr/>
            </a:lvl1pPr>
          </a:lstStyle>
          <a:p>
            <a:pPr>
              <a:defRPr/>
            </a:pPr>
            <a:endParaRPr lang="th-TH"/>
          </a:p>
        </p:txBody>
      </p:sp>
      <p:sp>
        <p:nvSpPr>
          <p:cNvPr id="5" name="Rectangle 71"/>
          <p:cNvSpPr>
            <a:spLocks noGrp="1" noChangeArrowheads="1"/>
          </p:cNvSpPr>
          <p:nvPr>
            <p:ph type="sldNum" sz="quarter" idx="12"/>
          </p:nvPr>
        </p:nvSpPr>
        <p:spPr>
          <a:ln/>
        </p:spPr>
        <p:txBody>
          <a:bodyPr/>
          <a:lstStyle>
            <a:lvl1pPr>
              <a:defRPr/>
            </a:lvl1pPr>
          </a:lstStyle>
          <a:p>
            <a:pPr>
              <a:defRPr/>
            </a:pPr>
            <a:fld id="{B0D16722-322C-4052-A890-156F2692A3B3}" type="slidenum">
              <a:rPr lang="en-US"/>
              <a:pPr>
                <a:defRPr/>
              </a:pPr>
              <a:t>‹#›</a:t>
            </a:fld>
            <a:endParaRPr lang="th-TH"/>
          </a:p>
        </p:txBody>
      </p:sp>
    </p:spTree>
    <p:extLst>
      <p:ext uri="{BB962C8B-B14F-4D97-AF65-F5344CB8AC3E}">
        <p14:creationId xmlns:p14="http://schemas.microsoft.com/office/powerpoint/2010/main" val="726822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9"/>
          <p:cNvSpPr>
            <a:spLocks noGrp="1" noChangeArrowheads="1"/>
          </p:cNvSpPr>
          <p:nvPr>
            <p:ph type="dt" sz="half" idx="10"/>
          </p:nvPr>
        </p:nvSpPr>
        <p:spPr>
          <a:ln/>
        </p:spPr>
        <p:txBody>
          <a:bodyPr/>
          <a:lstStyle>
            <a:lvl1pPr>
              <a:defRPr/>
            </a:lvl1pPr>
          </a:lstStyle>
          <a:p>
            <a:pPr>
              <a:defRPr/>
            </a:pPr>
            <a:endParaRPr lang="th-TH"/>
          </a:p>
        </p:txBody>
      </p:sp>
      <p:sp>
        <p:nvSpPr>
          <p:cNvPr id="3" name="Rectangle 70"/>
          <p:cNvSpPr>
            <a:spLocks noGrp="1" noChangeArrowheads="1"/>
          </p:cNvSpPr>
          <p:nvPr>
            <p:ph type="ftr" sz="quarter" idx="11"/>
          </p:nvPr>
        </p:nvSpPr>
        <p:spPr>
          <a:ln/>
        </p:spPr>
        <p:txBody>
          <a:bodyPr/>
          <a:lstStyle>
            <a:lvl1pPr>
              <a:defRPr/>
            </a:lvl1pPr>
          </a:lstStyle>
          <a:p>
            <a:pPr>
              <a:defRPr/>
            </a:pPr>
            <a:endParaRPr lang="th-TH"/>
          </a:p>
        </p:txBody>
      </p:sp>
      <p:sp>
        <p:nvSpPr>
          <p:cNvPr id="4" name="Rectangle 71"/>
          <p:cNvSpPr>
            <a:spLocks noGrp="1" noChangeArrowheads="1"/>
          </p:cNvSpPr>
          <p:nvPr>
            <p:ph type="sldNum" sz="quarter" idx="12"/>
          </p:nvPr>
        </p:nvSpPr>
        <p:spPr>
          <a:ln/>
        </p:spPr>
        <p:txBody>
          <a:bodyPr/>
          <a:lstStyle>
            <a:lvl1pPr>
              <a:defRPr/>
            </a:lvl1pPr>
          </a:lstStyle>
          <a:p>
            <a:pPr>
              <a:defRPr/>
            </a:pPr>
            <a:fld id="{A580F2D6-63AB-4DD6-9E5D-181E9F50F04A}" type="slidenum">
              <a:rPr lang="en-US"/>
              <a:pPr>
                <a:defRPr/>
              </a:pPr>
              <a:t>‹#›</a:t>
            </a:fld>
            <a:endParaRPr lang="th-TH"/>
          </a:p>
        </p:txBody>
      </p:sp>
    </p:spTree>
    <p:extLst>
      <p:ext uri="{BB962C8B-B14F-4D97-AF65-F5344CB8AC3E}">
        <p14:creationId xmlns:p14="http://schemas.microsoft.com/office/powerpoint/2010/main" val="4160533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9"/>
          <p:cNvSpPr>
            <a:spLocks noGrp="1" noChangeArrowheads="1"/>
          </p:cNvSpPr>
          <p:nvPr>
            <p:ph type="dt" sz="half" idx="10"/>
          </p:nvPr>
        </p:nvSpPr>
        <p:spPr>
          <a:ln/>
        </p:spPr>
        <p:txBody>
          <a:bodyPr/>
          <a:lstStyle>
            <a:lvl1pPr>
              <a:defRPr/>
            </a:lvl1pPr>
          </a:lstStyle>
          <a:p>
            <a:pPr>
              <a:defRPr/>
            </a:pPr>
            <a:endParaRPr lang="th-TH"/>
          </a:p>
        </p:txBody>
      </p:sp>
      <p:sp>
        <p:nvSpPr>
          <p:cNvPr id="5" name="Rectangle 70"/>
          <p:cNvSpPr>
            <a:spLocks noGrp="1" noChangeArrowheads="1"/>
          </p:cNvSpPr>
          <p:nvPr>
            <p:ph type="ftr" sz="quarter" idx="11"/>
          </p:nvPr>
        </p:nvSpPr>
        <p:spPr>
          <a:ln/>
        </p:spPr>
        <p:txBody>
          <a:bodyPr/>
          <a:lstStyle>
            <a:lvl1pPr>
              <a:defRPr/>
            </a:lvl1pPr>
          </a:lstStyle>
          <a:p>
            <a:pPr>
              <a:defRPr/>
            </a:pPr>
            <a:endParaRPr lang="th-TH"/>
          </a:p>
        </p:txBody>
      </p:sp>
      <p:sp>
        <p:nvSpPr>
          <p:cNvPr id="6" name="Rectangle 71"/>
          <p:cNvSpPr>
            <a:spLocks noGrp="1" noChangeArrowheads="1"/>
          </p:cNvSpPr>
          <p:nvPr>
            <p:ph type="sldNum" sz="quarter" idx="12"/>
          </p:nvPr>
        </p:nvSpPr>
        <p:spPr>
          <a:ln/>
        </p:spPr>
        <p:txBody>
          <a:bodyPr/>
          <a:lstStyle>
            <a:lvl1pPr>
              <a:defRPr/>
            </a:lvl1pPr>
          </a:lstStyle>
          <a:p>
            <a:pPr>
              <a:defRPr/>
            </a:pPr>
            <a:fld id="{F0B5CBD8-CB16-41D2-BFB4-25869921335E}" type="slidenum">
              <a:rPr lang="en-US"/>
              <a:pPr>
                <a:defRPr/>
              </a:pPr>
              <a:t>‹#›</a:t>
            </a:fld>
            <a:endParaRPr lang="th-TH"/>
          </a:p>
        </p:txBody>
      </p:sp>
    </p:spTree>
    <p:extLst>
      <p:ext uri="{BB962C8B-B14F-4D97-AF65-F5344CB8AC3E}">
        <p14:creationId xmlns:p14="http://schemas.microsoft.com/office/powerpoint/2010/main" val="20006143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endParaRPr lang="th-TH"/>
          </a:p>
        </p:txBody>
      </p:sp>
      <p:sp>
        <p:nvSpPr>
          <p:cNvPr id="6" name="Rectangle 70"/>
          <p:cNvSpPr>
            <a:spLocks noGrp="1" noChangeArrowheads="1"/>
          </p:cNvSpPr>
          <p:nvPr>
            <p:ph type="ftr" sz="quarter" idx="11"/>
          </p:nvPr>
        </p:nvSpPr>
        <p:spPr>
          <a:ln/>
        </p:spPr>
        <p:txBody>
          <a:bodyPr/>
          <a:lstStyle>
            <a:lvl1pPr>
              <a:defRPr/>
            </a:lvl1pPr>
          </a:lstStyle>
          <a:p>
            <a:pPr>
              <a:defRPr/>
            </a:pPr>
            <a:endParaRPr lang="th-TH"/>
          </a:p>
        </p:txBody>
      </p:sp>
      <p:sp>
        <p:nvSpPr>
          <p:cNvPr id="7" name="Rectangle 71"/>
          <p:cNvSpPr>
            <a:spLocks noGrp="1" noChangeArrowheads="1"/>
          </p:cNvSpPr>
          <p:nvPr>
            <p:ph type="sldNum" sz="quarter" idx="12"/>
          </p:nvPr>
        </p:nvSpPr>
        <p:spPr>
          <a:ln/>
        </p:spPr>
        <p:txBody>
          <a:bodyPr/>
          <a:lstStyle>
            <a:lvl1pPr>
              <a:defRPr/>
            </a:lvl1pPr>
          </a:lstStyle>
          <a:p>
            <a:pPr>
              <a:defRPr/>
            </a:pPr>
            <a:fld id="{D90288BF-4334-4B87-B83D-774B48647DB9}" type="slidenum">
              <a:rPr lang="en-US"/>
              <a:pPr>
                <a:defRPr/>
              </a:pPr>
              <a:t>‹#›</a:t>
            </a:fld>
            <a:endParaRPr lang="th-TH"/>
          </a:p>
        </p:txBody>
      </p:sp>
    </p:spTree>
    <p:extLst>
      <p:ext uri="{BB962C8B-B14F-4D97-AF65-F5344CB8AC3E}">
        <p14:creationId xmlns:p14="http://schemas.microsoft.com/office/powerpoint/2010/main" val="10482815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endParaRPr lang="th-TH"/>
          </a:p>
        </p:txBody>
      </p:sp>
      <p:sp>
        <p:nvSpPr>
          <p:cNvPr id="6" name="Rectangle 70"/>
          <p:cNvSpPr>
            <a:spLocks noGrp="1" noChangeArrowheads="1"/>
          </p:cNvSpPr>
          <p:nvPr>
            <p:ph type="ftr" sz="quarter" idx="11"/>
          </p:nvPr>
        </p:nvSpPr>
        <p:spPr>
          <a:ln/>
        </p:spPr>
        <p:txBody>
          <a:bodyPr/>
          <a:lstStyle>
            <a:lvl1pPr>
              <a:defRPr/>
            </a:lvl1pPr>
          </a:lstStyle>
          <a:p>
            <a:pPr>
              <a:defRPr/>
            </a:pPr>
            <a:endParaRPr lang="th-TH"/>
          </a:p>
        </p:txBody>
      </p:sp>
      <p:sp>
        <p:nvSpPr>
          <p:cNvPr id="7" name="Rectangle 71"/>
          <p:cNvSpPr>
            <a:spLocks noGrp="1" noChangeArrowheads="1"/>
          </p:cNvSpPr>
          <p:nvPr>
            <p:ph type="sldNum" sz="quarter" idx="12"/>
          </p:nvPr>
        </p:nvSpPr>
        <p:spPr>
          <a:ln/>
        </p:spPr>
        <p:txBody>
          <a:bodyPr/>
          <a:lstStyle>
            <a:lvl1pPr>
              <a:defRPr/>
            </a:lvl1pPr>
          </a:lstStyle>
          <a:p>
            <a:pPr>
              <a:defRPr/>
            </a:pPr>
            <a:fld id="{FE9E2E01-6E8E-47E5-B7C0-4D0D2B43EE72}" type="slidenum">
              <a:rPr lang="en-US"/>
              <a:pPr>
                <a:defRPr/>
              </a:pPr>
              <a:t>‹#›</a:t>
            </a:fld>
            <a:endParaRPr lang="th-TH"/>
          </a:p>
        </p:txBody>
      </p:sp>
    </p:spTree>
    <p:extLst>
      <p:ext uri="{BB962C8B-B14F-4D97-AF65-F5344CB8AC3E}">
        <p14:creationId xmlns:p14="http://schemas.microsoft.com/office/powerpoint/2010/main" val="34723490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th-TH"/>
          </a:p>
        </p:txBody>
      </p:sp>
      <p:sp>
        <p:nvSpPr>
          <p:cNvPr id="5" name="Rectangle 70"/>
          <p:cNvSpPr>
            <a:spLocks noGrp="1" noChangeArrowheads="1"/>
          </p:cNvSpPr>
          <p:nvPr>
            <p:ph type="ftr" sz="quarter" idx="11"/>
          </p:nvPr>
        </p:nvSpPr>
        <p:spPr>
          <a:ln/>
        </p:spPr>
        <p:txBody>
          <a:bodyPr/>
          <a:lstStyle>
            <a:lvl1pPr>
              <a:defRPr/>
            </a:lvl1pPr>
          </a:lstStyle>
          <a:p>
            <a:pPr>
              <a:defRPr/>
            </a:pPr>
            <a:endParaRPr lang="th-TH"/>
          </a:p>
        </p:txBody>
      </p:sp>
      <p:sp>
        <p:nvSpPr>
          <p:cNvPr id="6" name="Rectangle 71"/>
          <p:cNvSpPr>
            <a:spLocks noGrp="1" noChangeArrowheads="1"/>
          </p:cNvSpPr>
          <p:nvPr>
            <p:ph type="sldNum" sz="quarter" idx="12"/>
          </p:nvPr>
        </p:nvSpPr>
        <p:spPr>
          <a:ln/>
        </p:spPr>
        <p:txBody>
          <a:bodyPr/>
          <a:lstStyle>
            <a:lvl1pPr>
              <a:defRPr/>
            </a:lvl1pPr>
          </a:lstStyle>
          <a:p>
            <a:pPr>
              <a:defRPr/>
            </a:pPr>
            <a:fld id="{67195919-1E4C-4494-8EAD-1BDAB68E7DDA}" type="slidenum">
              <a:rPr lang="en-US"/>
              <a:pPr>
                <a:defRPr/>
              </a:pPr>
              <a:t>‹#›</a:t>
            </a:fld>
            <a:endParaRPr lang="th-TH"/>
          </a:p>
        </p:txBody>
      </p:sp>
    </p:spTree>
    <p:extLst>
      <p:ext uri="{BB962C8B-B14F-4D97-AF65-F5344CB8AC3E}">
        <p14:creationId xmlns:p14="http://schemas.microsoft.com/office/powerpoint/2010/main" val="23558524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48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48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th-TH"/>
          </a:p>
        </p:txBody>
      </p:sp>
      <p:sp>
        <p:nvSpPr>
          <p:cNvPr id="5" name="Rectangle 70"/>
          <p:cNvSpPr>
            <a:spLocks noGrp="1" noChangeArrowheads="1"/>
          </p:cNvSpPr>
          <p:nvPr>
            <p:ph type="ftr" sz="quarter" idx="11"/>
          </p:nvPr>
        </p:nvSpPr>
        <p:spPr>
          <a:ln/>
        </p:spPr>
        <p:txBody>
          <a:bodyPr/>
          <a:lstStyle>
            <a:lvl1pPr>
              <a:defRPr/>
            </a:lvl1pPr>
          </a:lstStyle>
          <a:p>
            <a:pPr>
              <a:defRPr/>
            </a:pPr>
            <a:endParaRPr lang="th-TH"/>
          </a:p>
        </p:txBody>
      </p:sp>
      <p:sp>
        <p:nvSpPr>
          <p:cNvPr id="6" name="Rectangle 71"/>
          <p:cNvSpPr>
            <a:spLocks noGrp="1" noChangeArrowheads="1"/>
          </p:cNvSpPr>
          <p:nvPr>
            <p:ph type="sldNum" sz="quarter" idx="12"/>
          </p:nvPr>
        </p:nvSpPr>
        <p:spPr>
          <a:ln/>
        </p:spPr>
        <p:txBody>
          <a:bodyPr/>
          <a:lstStyle>
            <a:lvl1pPr>
              <a:defRPr/>
            </a:lvl1pPr>
          </a:lstStyle>
          <a:p>
            <a:pPr>
              <a:defRPr/>
            </a:pPr>
            <a:fld id="{50E13144-3653-4EE6-A9A0-C5DD221FF3FF}" type="slidenum">
              <a:rPr lang="en-US"/>
              <a:pPr>
                <a:defRPr/>
              </a:pPr>
              <a:t>‹#›</a:t>
            </a:fld>
            <a:endParaRPr lang="th-TH"/>
          </a:p>
        </p:txBody>
      </p:sp>
    </p:spTree>
    <p:extLst>
      <p:ext uri="{BB962C8B-B14F-4D97-AF65-F5344CB8AC3E}">
        <p14:creationId xmlns:p14="http://schemas.microsoft.com/office/powerpoint/2010/main" val="32945351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ahLst/>
              <a:cxnLst>
                <a:cxn ang="0">
                  <a:pos x="717" y="72"/>
                </a:cxn>
                <a:cxn ang="0">
                  <a:pos x="717" y="0"/>
                </a:cxn>
                <a:cxn ang="0">
                  <a:pos x="699" y="101"/>
                </a:cxn>
                <a:cxn ang="0">
                  <a:pos x="675" y="209"/>
                </a:cxn>
                <a:cxn ang="0">
                  <a:pos x="627" y="389"/>
                </a:cxn>
                <a:cxn ang="0">
                  <a:pos x="574" y="569"/>
                </a:cxn>
                <a:cxn ang="0">
                  <a:pos x="502" y="749"/>
                </a:cxn>
                <a:cxn ang="0">
                  <a:pos x="424" y="935"/>
                </a:cxn>
                <a:cxn ang="0">
                  <a:pos x="334" y="1121"/>
                </a:cxn>
                <a:cxn ang="0">
                  <a:pos x="233" y="1312"/>
                </a:cxn>
                <a:cxn ang="0">
                  <a:pos x="125" y="1498"/>
                </a:cxn>
                <a:cxn ang="0">
                  <a:pos x="0" y="1690"/>
                </a:cxn>
                <a:cxn ang="0">
                  <a:pos x="11" y="1690"/>
                </a:cxn>
                <a:cxn ang="0">
                  <a:pos x="137" y="1498"/>
                </a:cxn>
                <a:cxn ang="0">
                  <a:pos x="245" y="1312"/>
                </a:cxn>
                <a:cxn ang="0">
                  <a:pos x="346" y="1121"/>
                </a:cxn>
                <a:cxn ang="0">
                  <a:pos x="436" y="935"/>
                </a:cxn>
                <a:cxn ang="0">
                  <a:pos x="514" y="749"/>
                </a:cxn>
                <a:cxn ang="0">
                  <a:pos x="585" y="569"/>
                </a:cxn>
                <a:cxn ang="0">
                  <a:pos x="639" y="389"/>
                </a:cxn>
                <a:cxn ang="0">
                  <a:pos x="687" y="209"/>
                </a:cxn>
                <a:cxn ang="0">
                  <a:pos x="705" y="143"/>
                </a:cxn>
                <a:cxn ang="0">
                  <a:pos x="717" y="72"/>
                </a:cxn>
                <a:cxn ang="0">
                  <a:pos x="717" y="72"/>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6" name="Freeform 4"/>
            <p:cNvSpPr>
              <a:spLocks/>
            </p:cNvSpPr>
            <p:nvPr/>
          </p:nvSpPr>
          <p:spPr bwMode="hidden">
            <a:xfrm>
              <a:off x="5386" y="3794"/>
              <a:ext cx="378" cy="522"/>
            </a:xfrm>
            <a:custGeom>
              <a:avLst/>
              <a:gdLst/>
              <a:ahLst/>
              <a:cxnLst>
                <a:cxn ang="0">
                  <a:pos x="377" y="0"/>
                </a:cxn>
                <a:cxn ang="0">
                  <a:pos x="293" y="132"/>
                </a:cxn>
                <a:cxn ang="0">
                  <a:pos x="204" y="264"/>
                </a:cxn>
                <a:cxn ang="0">
                  <a:pos x="102" y="396"/>
                </a:cxn>
                <a:cxn ang="0">
                  <a:pos x="0" y="522"/>
                </a:cxn>
                <a:cxn ang="0">
                  <a:pos x="12" y="522"/>
                </a:cxn>
                <a:cxn ang="0">
                  <a:pos x="114" y="402"/>
                </a:cxn>
                <a:cxn ang="0">
                  <a:pos x="204" y="282"/>
                </a:cxn>
                <a:cxn ang="0">
                  <a:pos x="377" y="24"/>
                </a:cxn>
                <a:cxn ang="0">
                  <a:pos x="377" y="0"/>
                </a:cxn>
                <a:cxn ang="0">
                  <a:pos x="377" y="0"/>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7" name="Freeform 5"/>
            <p:cNvSpPr>
              <a:spLocks/>
            </p:cNvSpPr>
            <p:nvPr/>
          </p:nvSpPr>
          <p:spPr bwMode="hidden">
            <a:xfrm>
              <a:off x="5680" y="4214"/>
              <a:ext cx="84" cy="102"/>
            </a:xfrm>
            <a:custGeom>
              <a:avLst/>
              <a:gdLst/>
              <a:ahLst/>
              <a:cxnLst>
                <a:cxn ang="0">
                  <a:pos x="0" y="102"/>
                </a:cxn>
                <a:cxn ang="0">
                  <a:pos x="18" y="102"/>
                </a:cxn>
                <a:cxn ang="0">
                  <a:pos x="48" y="60"/>
                </a:cxn>
                <a:cxn ang="0">
                  <a:pos x="84" y="24"/>
                </a:cxn>
                <a:cxn ang="0">
                  <a:pos x="84" y="0"/>
                </a:cxn>
                <a:cxn ang="0">
                  <a:pos x="42" y="54"/>
                </a:cxn>
                <a:cxn ang="0">
                  <a:pos x="0" y="102"/>
                </a:cxn>
                <a:cxn ang="0">
                  <a:pos x="0" y="102"/>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ahLst/>
                <a:cxnLst>
                  <a:cxn ang="0">
                    <a:pos x="0" y="0"/>
                  </a:cxn>
                  <a:cxn ang="0">
                    <a:pos x="60" y="4316"/>
                  </a:cxn>
                  <a:cxn ang="0">
                    <a:pos x="72" y="4316"/>
                  </a:cxn>
                  <a:cxn ang="0">
                    <a:pos x="12" y="0"/>
                  </a:cxn>
                  <a:cxn ang="0">
                    <a:pos x="0" y="0"/>
                  </a:cxn>
                  <a:cxn ang="0">
                    <a:pos x="0" y="0"/>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29" name="Freeform 8"/>
              <p:cNvSpPr>
                <a:spLocks/>
              </p:cNvSpPr>
              <p:nvPr userDrawn="1"/>
            </p:nvSpPr>
            <p:spPr bwMode="hidden">
              <a:xfrm>
                <a:off x="3089" y="0"/>
                <a:ext cx="174" cy="4316"/>
              </a:xfrm>
              <a:custGeom>
                <a:avLst/>
                <a:gdLst/>
                <a:ahLst/>
                <a:cxnLst>
                  <a:cxn ang="0">
                    <a:pos x="24" y="0"/>
                  </a:cxn>
                  <a:cxn ang="0">
                    <a:pos x="12" y="0"/>
                  </a:cxn>
                  <a:cxn ang="0">
                    <a:pos x="42" y="216"/>
                  </a:cxn>
                  <a:cxn ang="0">
                    <a:pos x="72" y="444"/>
                  </a:cxn>
                  <a:cxn ang="0">
                    <a:pos x="96" y="689"/>
                  </a:cxn>
                  <a:cxn ang="0">
                    <a:pos x="120" y="947"/>
                  </a:cxn>
                  <a:cxn ang="0">
                    <a:pos x="132" y="1211"/>
                  </a:cxn>
                  <a:cxn ang="0">
                    <a:pos x="150" y="1487"/>
                  </a:cxn>
                  <a:cxn ang="0">
                    <a:pos x="156" y="1768"/>
                  </a:cxn>
                  <a:cxn ang="0">
                    <a:pos x="162" y="2062"/>
                  </a:cxn>
                  <a:cxn ang="0">
                    <a:pos x="156" y="2644"/>
                  </a:cxn>
                  <a:cxn ang="0">
                    <a:pos x="126" y="3225"/>
                  </a:cxn>
                  <a:cxn ang="0">
                    <a:pos x="108" y="3507"/>
                  </a:cxn>
                  <a:cxn ang="0">
                    <a:pos x="78" y="3788"/>
                  </a:cxn>
                  <a:cxn ang="0">
                    <a:pos x="42" y="4058"/>
                  </a:cxn>
                  <a:cxn ang="0">
                    <a:pos x="0" y="4316"/>
                  </a:cxn>
                  <a:cxn ang="0">
                    <a:pos x="12" y="4316"/>
                  </a:cxn>
                  <a:cxn ang="0">
                    <a:pos x="54" y="4058"/>
                  </a:cxn>
                  <a:cxn ang="0">
                    <a:pos x="90" y="3782"/>
                  </a:cxn>
                  <a:cxn ang="0">
                    <a:pos x="120" y="3507"/>
                  </a:cxn>
                  <a:cxn ang="0">
                    <a:pos x="138" y="3219"/>
                  </a:cxn>
                  <a:cxn ang="0">
                    <a:pos x="168" y="2638"/>
                  </a:cxn>
                  <a:cxn ang="0">
                    <a:pos x="174" y="2056"/>
                  </a:cxn>
                  <a:cxn ang="0">
                    <a:pos x="168" y="1768"/>
                  </a:cxn>
                  <a:cxn ang="0">
                    <a:pos x="162" y="1487"/>
                  </a:cxn>
                  <a:cxn ang="0">
                    <a:pos x="144" y="1211"/>
                  </a:cxn>
                  <a:cxn ang="0">
                    <a:pos x="132" y="941"/>
                  </a:cxn>
                  <a:cxn ang="0">
                    <a:pos x="108" y="689"/>
                  </a:cxn>
                  <a:cxn ang="0">
                    <a:pos x="84" y="444"/>
                  </a:cxn>
                  <a:cxn ang="0">
                    <a:pos x="54" y="216"/>
                  </a:cxn>
                  <a:cxn ang="0">
                    <a:pos x="24" y="0"/>
                  </a:cxn>
                  <a:cxn ang="0">
                    <a:pos x="24" y="0"/>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0" name="Freeform 9"/>
              <p:cNvSpPr>
                <a:spLocks/>
              </p:cNvSpPr>
              <p:nvPr userDrawn="1"/>
            </p:nvSpPr>
            <p:spPr bwMode="hidden">
              <a:xfrm>
                <a:off x="3358" y="0"/>
                <a:ext cx="337" cy="4316"/>
              </a:xfrm>
              <a:custGeom>
                <a:avLst/>
                <a:gdLst/>
                <a:ahLst/>
                <a:cxnLst>
                  <a:cxn ang="0">
                    <a:pos x="329" y="2014"/>
                  </a:cxn>
                  <a:cxn ang="0">
                    <a:pos x="317" y="1726"/>
                  </a:cxn>
                  <a:cxn ang="0">
                    <a:pos x="293" y="1445"/>
                  </a:cxn>
                  <a:cxn ang="0">
                    <a:pos x="263" y="1175"/>
                  </a:cxn>
                  <a:cxn ang="0">
                    <a:pos x="228" y="917"/>
                  </a:cxn>
                  <a:cxn ang="0">
                    <a:pos x="186" y="665"/>
                  </a:cxn>
                  <a:cxn ang="0">
                    <a:pos x="132" y="432"/>
                  </a:cxn>
                  <a:cxn ang="0">
                    <a:pos x="78" y="204"/>
                  </a:cxn>
                  <a:cxn ang="0">
                    <a:pos x="12" y="0"/>
                  </a:cxn>
                  <a:cxn ang="0">
                    <a:pos x="0" y="0"/>
                  </a:cxn>
                  <a:cxn ang="0">
                    <a:pos x="66" y="204"/>
                  </a:cxn>
                  <a:cxn ang="0">
                    <a:pos x="120" y="432"/>
                  </a:cxn>
                  <a:cxn ang="0">
                    <a:pos x="174" y="665"/>
                  </a:cxn>
                  <a:cxn ang="0">
                    <a:pos x="216" y="917"/>
                  </a:cxn>
                  <a:cxn ang="0">
                    <a:pos x="251" y="1175"/>
                  </a:cxn>
                  <a:cxn ang="0">
                    <a:pos x="281" y="1445"/>
                  </a:cxn>
                  <a:cxn ang="0">
                    <a:pos x="305" y="1726"/>
                  </a:cxn>
                  <a:cxn ang="0">
                    <a:pos x="317" y="2014"/>
                  </a:cxn>
                  <a:cxn ang="0">
                    <a:pos x="323" y="2314"/>
                  </a:cxn>
                  <a:cxn ang="0">
                    <a:pos x="317" y="2608"/>
                  </a:cxn>
                  <a:cxn ang="0">
                    <a:pos x="305" y="2907"/>
                  </a:cxn>
                  <a:cxn ang="0">
                    <a:pos x="281" y="3201"/>
                  </a:cxn>
                  <a:cxn ang="0">
                    <a:pos x="257" y="3489"/>
                  </a:cxn>
                  <a:cxn ang="0">
                    <a:pos x="216" y="3777"/>
                  </a:cxn>
                  <a:cxn ang="0">
                    <a:pos x="174" y="4052"/>
                  </a:cxn>
                  <a:cxn ang="0">
                    <a:pos x="120" y="4316"/>
                  </a:cxn>
                  <a:cxn ang="0">
                    <a:pos x="132" y="4316"/>
                  </a:cxn>
                  <a:cxn ang="0">
                    <a:pos x="186" y="4052"/>
                  </a:cxn>
                  <a:cxn ang="0">
                    <a:pos x="228" y="3777"/>
                  </a:cxn>
                  <a:cxn ang="0">
                    <a:pos x="269" y="3489"/>
                  </a:cxn>
                  <a:cxn ang="0">
                    <a:pos x="293" y="3201"/>
                  </a:cxn>
                  <a:cxn ang="0">
                    <a:pos x="317" y="2907"/>
                  </a:cxn>
                  <a:cxn ang="0">
                    <a:pos x="329" y="2608"/>
                  </a:cxn>
                  <a:cxn ang="0">
                    <a:pos x="335" y="2314"/>
                  </a:cxn>
                  <a:cxn ang="0">
                    <a:pos x="329" y="2014"/>
                  </a:cxn>
                  <a:cxn ang="0">
                    <a:pos x="329" y="2014"/>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1" name="Freeform 10"/>
              <p:cNvSpPr>
                <a:spLocks/>
              </p:cNvSpPr>
              <p:nvPr userDrawn="1"/>
            </p:nvSpPr>
            <p:spPr bwMode="hidden">
              <a:xfrm>
                <a:off x="3676" y="0"/>
                <a:ext cx="427" cy="4316"/>
              </a:xfrm>
              <a:custGeom>
                <a:avLst/>
                <a:gdLst/>
                <a:ahLst/>
                <a:cxnLst>
                  <a:cxn ang="0">
                    <a:pos x="413" y="1924"/>
                  </a:cxn>
                  <a:cxn ang="0">
                    <a:pos x="395" y="1690"/>
                  </a:cxn>
                  <a:cxn ang="0">
                    <a:pos x="365" y="1457"/>
                  </a:cxn>
                  <a:cxn ang="0">
                    <a:pos x="329" y="1229"/>
                  </a:cxn>
                  <a:cxn ang="0">
                    <a:pos x="281" y="1001"/>
                  </a:cxn>
                  <a:cxn ang="0">
                    <a:pos x="227" y="761"/>
                  </a:cxn>
                  <a:cxn ang="0">
                    <a:pos x="162" y="522"/>
                  </a:cxn>
                  <a:cxn ang="0">
                    <a:pos x="90" y="270"/>
                  </a:cxn>
                  <a:cxn ang="0">
                    <a:pos x="12" y="0"/>
                  </a:cxn>
                  <a:cxn ang="0">
                    <a:pos x="0" y="0"/>
                  </a:cxn>
                  <a:cxn ang="0">
                    <a:pos x="84" y="270"/>
                  </a:cxn>
                  <a:cxn ang="0">
                    <a:pos x="156" y="522"/>
                  </a:cxn>
                  <a:cxn ang="0">
                    <a:pos x="216" y="767"/>
                  </a:cxn>
                  <a:cxn ang="0">
                    <a:pos x="275" y="1001"/>
                  </a:cxn>
                  <a:cxn ang="0">
                    <a:pos x="317" y="1235"/>
                  </a:cxn>
                  <a:cxn ang="0">
                    <a:pos x="353" y="1463"/>
                  </a:cxn>
                  <a:cxn ang="0">
                    <a:pos x="383" y="1690"/>
                  </a:cxn>
                  <a:cxn ang="0">
                    <a:pos x="401" y="1924"/>
                  </a:cxn>
                  <a:cxn ang="0">
                    <a:pos x="413" y="2188"/>
                  </a:cxn>
                  <a:cxn ang="0">
                    <a:pos x="407" y="2458"/>
                  </a:cxn>
                  <a:cxn ang="0">
                    <a:pos x="395" y="2733"/>
                  </a:cxn>
                  <a:cxn ang="0">
                    <a:pos x="365" y="3021"/>
                  </a:cxn>
                  <a:cxn ang="0">
                    <a:pos x="329" y="3321"/>
                  </a:cxn>
                  <a:cxn ang="0">
                    <a:pos x="275" y="3639"/>
                  </a:cxn>
                  <a:cxn ang="0">
                    <a:pos x="204" y="3968"/>
                  </a:cxn>
                  <a:cxn ang="0">
                    <a:pos x="126" y="4316"/>
                  </a:cxn>
                  <a:cxn ang="0">
                    <a:pos x="138" y="4316"/>
                  </a:cxn>
                  <a:cxn ang="0">
                    <a:pos x="216" y="3968"/>
                  </a:cxn>
                  <a:cxn ang="0">
                    <a:pos x="287" y="3639"/>
                  </a:cxn>
                  <a:cxn ang="0">
                    <a:pos x="341" y="3321"/>
                  </a:cxn>
                  <a:cxn ang="0">
                    <a:pos x="377" y="3021"/>
                  </a:cxn>
                  <a:cxn ang="0">
                    <a:pos x="407" y="2733"/>
                  </a:cxn>
                  <a:cxn ang="0">
                    <a:pos x="419" y="2458"/>
                  </a:cxn>
                  <a:cxn ang="0">
                    <a:pos x="425" y="2188"/>
                  </a:cxn>
                  <a:cxn ang="0">
                    <a:pos x="413" y="1924"/>
                  </a:cxn>
                  <a:cxn ang="0">
                    <a:pos x="413" y="1924"/>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2" name="Freeform 11"/>
              <p:cNvSpPr>
                <a:spLocks/>
              </p:cNvSpPr>
              <p:nvPr userDrawn="1"/>
            </p:nvSpPr>
            <p:spPr bwMode="hidden">
              <a:xfrm>
                <a:off x="3946" y="0"/>
                <a:ext cx="558" cy="4316"/>
              </a:xfrm>
              <a:custGeom>
                <a:avLst/>
                <a:gdLst/>
                <a:ahLst/>
                <a:cxnLst>
                  <a:cxn ang="0">
                    <a:pos x="556" y="2020"/>
                  </a:cxn>
                  <a:cxn ang="0">
                    <a:pos x="538" y="1732"/>
                  </a:cxn>
                  <a:cxn ang="0">
                    <a:pos x="503" y="1445"/>
                  </a:cxn>
                  <a:cxn ang="0">
                    <a:pos x="455" y="1175"/>
                  </a:cxn>
                  <a:cxn ang="0">
                    <a:pos x="395" y="911"/>
                  </a:cxn>
                  <a:cxn ang="0">
                    <a:pos x="317" y="659"/>
                  </a:cxn>
                  <a:cxn ang="0">
                    <a:pos x="228" y="426"/>
                  </a:cxn>
                  <a:cxn ang="0">
                    <a:pos x="126" y="204"/>
                  </a:cxn>
                  <a:cxn ang="0">
                    <a:pos x="12" y="0"/>
                  </a:cxn>
                  <a:cxn ang="0">
                    <a:pos x="0" y="0"/>
                  </a:cxn>
                  <a:cxn ang="0">
                    <a:pos x="114" y="204"/>
                  </a:cxn>
                  <a:cxn ang="0">
                    <a:pos x="216" y="426"/>
                  </a:cxn>
                  <a:cxn ang="0">
                    <a:pos x="305" y="659"/>
                  </a:cxn>
                  <a:cxn ang="0">
                    <a:pos x="383" y="911"/>
                  </a:cxn>
                  <a:cxn ang="0">
                    <a:pos x="443" y="1175"/>
                  </a:cxn>
                  <a:cxn ang="0">
                    <a:pos x="491" y="1445"/>
                  </a:cxn>
                  <a:cxn ang="0">
                    <a:pos x="526" y="1732"/>
                  </a:cxn>
                  <a:cxn ang="0">
                    <a:pos x="544" y="2020"/>
                  </a:cxn>
                  <a:cxn ang="0">
                    <a:pos x="544" y="2326"/>
                  </a:cxn>
                  <a:cxn ang="0">
                    <a:pos x="532" y="2632"/>
                  </a:cxn>
                  <a:cxn ang="0">
                    <a:pos x="503" y="2931"/>
                  </a:cxn>
                  <a:cxn ang="0">
                    <a:pos x="455" y="3225"/>
                  </a:cxn>
                  <a:cxn ang="0">
                    <a:pos x="389" y="3513"/>
                  </a:cxn>
                  <a:cxn ang="0">
                    <a:pos x="311" y="3788"/>
                  </a:cxn>
                  <a:cxn ang="0">
                    <a:pos x="216" y="4058"/>
                  </a:cxn>
                  <a:cxn ang="0">
                    <a:pos x="102" y="4316"/>
                  </a:cxn>
                  <a:cxn ang="0">
                    <a:pos x="114" y="4316"/>
                  </a:cxn>
                  <a:cxn ang="0">
                    <a:pos x="228" y="4058"/>
                  </a:cxn>
                  <a:cxn ang="0">
                    <a:pos x="323" y="3788"/>
                  </a:cxn>
                  <a:cxn ang="0">
                    <a:pos x="401" y="3513"/>
                  </a:cxn>
                  <a:cxn ang="0">
                    <a:pos x="467" y="3225"/>
                  </a:cxn>
                  <a:cxn ang="0">
                    <a:pos x="515" y="2931"/>
                  </a:cxn>
                  <a:cxn ang="0">
                    <a:pos x="544" y="2632"/>
                  </a:cxn>
                  <a:cxn ang="0">
                    <a:pos x="556" y="2326"/>
                  </a:cxn>
                  <a:cxn ang="0">
                    <a:pos x="556" y="2020"/>
                  </a:cxn>
                  <a:cxn ang="0">
                    <a:pos x="556" y="2020"/>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3" name="Freeform 12"/>
              <p:cNvSpPr>
                <a:spLocks/>
              </p:cNvSpPr>
              <p:nvPr userDrawn="1"/>
            </p:nvSpPr>
            <p:spPr bwMode="hidden">
              <a:xfrm>
                <a:off x="4246" y="0"/>
                <a:ext cx="690" cy="4316"/>
              </a:xfrm>
              <a:custGeom>
                <a:avLst/>
                <a:gdLst/>
                <a:ahLst/>
                <a:cxnLst>
                  <a:cxn ang="0">
                    <a:pos x="688" y="2086"/>
                  </a:cxn>
                  <a:cxn ang="0">
                    <a:pos x="670" y="1810"/>
                  </a:cxn>
                  <a:cxn ang="0">
                    <a:pos x="634" y="1541"/>
                  </a:cxn>
                  <a:cxn ang="0">
                    <a:pos x="574" y="1271"/>
                  </a:cxn>
                  <a:cxn ang="0">
                    <a:pos x="497" y="1007"/>
                  </a:cxn>
                  <a:cxn ang="0">
                    <a:pos x="401" y="749"/>
                  </a:cxn>
                  <a:cxn ang="0">
                    <a:pos x="293" y="492"/>
                  </a:cxn>
                  <a:cxn ang="0">
                    <a:pos x="162" y="240"/>
                  </a:cxn>
                  <a:cxn ang="0">
                    <a:pos x="12" y="0"/>
                  </a:cxn>
                  <a:cxn ang="0">
                    <a:pos x="0" y="0"/>
                  </a:cxn>
                  <a:cxn ang="0">
                    <a:pos x="150" y="240"/>
                  </a:cxn>
                  <a:cxn ang="0">
                    <a:pos x="281" y="492"/>
                  </a:cxn>
                  <a:cxn ang="0">
                    <a:pos x="389" y="749"/>
                  </a:cxn>
                  <a:cxn ang="0">
                    <a:pos x="485" y="1007"/>
                  </a:cxn>
                  <a:cxn ang="0">
                    <a:pos x="562" y="1271"/>
                  </a:cxn>
                  <a:cxn ang="0">
                    <a:pos x="622" y="1541"/>
                  </a:cxn>
                  <a:cxn ang="0">
                    <a:pos x="658" y="1810"/>
                  </a:cxn>
                  <a:cxn ang="0">
                    <a:pos x="676" y="2086"/>
                  </a:cxn>
                  <a:cxn ang="0">
                    <a:pos x="676" y="2368"/>
                  </a:cxn>
                  <a:cxn ang="0">
                    <a:pos x="658" y="2650"/>
                  </a:cxn>
                  <a:cxn ang="0">
                    <a:pos x="616" y="2931"/>
                  </a:cxn>
                  <a:cxn ang="0">
                    <a:pos x="556" y="3213"/>
                  </a:cxn>
                  <a:cxn ang="0">
                    <a:pos x="473" y="3495"/>
                  </a:cxn>
                  <a:cxn ang="0">
                    <a:pos x="371" y="3777"/>
                  </a:cxn>
                  <a:cxn ang="0">
                    <a:pos x="251" y="4046"/>
                  </a:cxn>
                  <a:cxn ang="0">
                    <a:pos x="114" y="4316"/>
                  </a:cxn>
                  <a:cxn ang="0">
                    <a:pos x="126" y="4316"/>
                  </a:cxn>
                  <a:cxn ang="0">
                    <a:pos x="263" y="4046"/>
                  </a:cxn>
                  <a:cxn ang="0">
                    <a:pos x="383" y="3777"/>
                  </a:cxn>
                  <a:cxn ang="0">
                    <a:pos x="485" y="3495"/>
                  </a:cxn>
                  <a:cxn ang="0">
                    <a:pos x="568" y="3219"/>
                  </a:cxn>
                  <a:cxn ang="0">
                    <a:pos x="628" y="2937"/>
                  </a:cxn>
                  <a:cxn ang="0">
                    <a:pos x="670" y="2656"/>
                  </a:cxn>
                  <a:cxn ang="0">
                    <a:pos x="688" y="2368"/>
                  </a:cxn>
                  <a:cxn ang="0">
                    <a:pos x="688" y="2086"/>
                  </a:cxn>
                  <a:cxn ang="0">
                    <a:pos x="688" y="2086"/>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4" name="Freeform 13"/>
              <p:cNvSpPr>
                <a:spLocks/>
              </p:cNvSpPr>
              <p:nvPr userDrawn="1"/>
            </p:nvSpPr>
            <p:spPr bwMode="hidden">
              <a:xfrm>
                <a:off x="4522" y="0"/>
                <a:ext cx="864" cy="4316"/>
              </a:xfrm>
              <a:custGeom>
                <a:avLst/>
                <a:gdLst/>
                <a:ahLst/>
                <a:cxnLst>
                  <a:cxn ang="0">
                    <a:pos x="855" y="2128"/>
                  </a:cxn>
                  <a:cxn ang="0">
                    <a:pos x="831" y="1834"/>
                  </a:cxn>
                  <a:cxn ang="0">
                    <a:pos x="808" y="1684"/>
                  </a:cxn>
                  <a:cxn ang="0">
                    <a:pos x="784" y="1541"/>
                  </a:cxn>
                  <a:cxn ang="0">
                    <a:pos x="748" y="1397"/>
                  </a:cxn>
                  <a:cxn ang="0">
                    <a:pos x="712" y="1253"/>
                  </a:cxn>
                  <a:cxn ang="0">
                    <a:pos x="664" y="1115"/>
                  </a:cxn>
                  <a:cxn ang="0">
                    <a:pos x="610" y="977"/>
                  </a:cxn>
                  <a:cxn ang="0">
                    <a:pos x="491" y="719"/>
                  </a:cxn>
                  <a:cxn ang="0">
                    <a:pos x="353" y="468"/>
                  </a:cxn>
                  <a:cxn ang="0">
                    <a:pos x="192" y="228"/>
                  </a:cxn>
                  <a:cxn ang="0">
                    <a:pos x="12" y="0"/>
                  </a:cxn>
                  <a:cxn ang="0">
                    <a:pos x="0" y="0"/>
                  </a:cxn>
                  <a:cxn ang="0">
                    <a:pos x="180" y="228"/>
                  </a:cxn>
                  <a:cxn ang="0">
                    <a:pos x="341" y="468"/>
                  </a:cxn>
                  <a:cxn ang="0">
                    <a:pos x="479" y="719"/>
                  </a:cxn>
                  <a:cxn ang="0">
                    <a:pos x="598" y="983"/>
                  </a:cxn>
                  <a:cxn ang="0">
                    <a:pos x="652" y="1121"/>
                  </a:cxn>
                  <a:cxn ang="0">
                    <a:pos x="700" y="1259"/>
                  </a:cxn>
                  <a:cxn ang="0">
                    <a:pos x="736" y="1403"/>
                  </a:cxn>
                  <a:cxn ang="0">
                    <a:pos x="772" y="1547"/>
                  </a:cxn>
                  <a:cxn ang="0">
                    <a:pos x="802" y="1690"/>
                  </a:cxn>
                  <a:cxn ang="0">
                    <a:pos x="819" y="1834"/>
                  </a:cxn>
                  <a:cxn ang="0">
                    <a:pos x="837" y="1984"/>
                  </a:cxn>
                  <a:cxn ang="0">
                    <a:pos x="843" y="2128"/>
                  </a:cxn>
                  <a:cxn ang="0">
                    <a:pos x="849" y="2278"/>
                  </a:cxn>
                  <a:cxn ang="0">
                    <a:pos x="843" y="2428"/>
                  </a:cxn>
                  <a:cxn ang="0">
                    <a:pos x="831" y="2572"/>
                  </a:cxn>
                  <a:cxn ang="0">
                    <a:pos x="819" y="2721"/>
                  </a:cxn>
                  <a:cxn ang="0">
                    <a:pos x="796" y="2865"/>
                  </a:cxn>
                  <a:cxn ang="0">
                    <a:pos x="766" y="3015"/>
                  </a:cxn>
                  <a:cxn ang="0">
                    <a:pos x="724" y="3159"/>
                  </a:cxn>
                  <a:cxn ang="0">
                    <a:pos x="682" y="3303"/>
                  </a:cxn>
                  <a:cxn ang="0">
                    <a:pos x="586" y="3567"/>
                  </a:cxn>
                  <a:cxn ang="0">
                    <a:pos x="473" y="3824"/>
                  </a:cxn>
                  <a:cxn ang="0">
                    <a:pos x="335" y="4076"/>
                  </a:cxn>
                  <a:cxn ang="0">
                    <a:pos x="180" y="4316"/>
                  </a:cxn>
                  <a:cxn ang="0">
                    <a:pos x="192" y="4316"/>
                  </a:cxn>
                  <a:cxn ang="0">
                    <a:pos x="347" y="4076"/>
                  </a:cxn>
                  <a:cxn ang="0">
                    <a:pos x="485" y="3824"/>
                  </a:cxn>
                  <a:cxn ang="0">
                    <a:pos x="598" y="3573"/>
                  </a:cxn>
                  <a:cxn ang="0">
                    <a:pos x="694" y="3309"/>
                  </a:cxn>
                  <a:cxn ang="0">
                    <a:pos x="736" y="3165"/>
                  </a:cxn>
                  <a:cxn ang="0">
                    <a:pos x="778" y="3021"/>
                  </a:cxn>
                  <a:cxn ang="0">
                    <a:pos x="808" y="2871"/>
                  </a:cxn>
                  <a:cxn ang="0">
                    <a:pos x="831" y="2727"/>
                  </a:cxn>
                  <a:cxn ang="0">
                    <a:pos x="843" y="2578"/>
                  </a:cxn>
                  <a:cxn ang="0">
                    <a:pos x="855" y="2428"/>
                  </a:cxn>
                  <a:cxn ang="0">
                    <a:pos x="861" y="2278"/>
                  </a:cxn>
                  <a:cxn ang="0">
                    <a:pos x="855" y="2128"/>
                  </a:cxn>
                  <a:cxn ang="0">
                    <a:pos x="855" y="2128"/>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5" name="Freeform 14"/>
              <p:cNvSpPr>
                <a:spLocks/>
              </p:cNvSpPr>
              <p:nvPr userDrawn="1"/>
            </p:nvSpPr>
            <p:spPr bwMode="hidden">
              <a:xfrm>
                <a:off x="2399" y="0"/>
                <a:ext cx="150" cy="4316"/>
              </a:xfrm>
              <a:custGeom>
                <a:avLst/>
                <a:gdLst/>
                <a:ahLst/>
                <a:cxnLst>
                  <a:cxn ang="0">
                    <a:pos x="18" y="1942"/>
                  </a:cxn>
                  <a:cxn ang="0">
                    <a:pos x="30" y="1630"/>
                  </a:cxn>
                  <a:cxn ang="0">
                    <a:pos x="42" y="1331"/>
                  </a:cxn>
                  <a:cxn ang="0">
                    <a:pos x="59" y="1055"/>
                  </a:cxn>
                  <a:cxn ang="0">
                    <a:pos x="77" y="791"/>
                  </a:cxn>
                  <a:cxn ang="0">
                    <a:pos x="83" y="671"/>
                  </a:cxn>
                  <a:cxn ang="0">
                    <a:pos x="95" y="557"/>
                  </a:cxn>
                  <a:cxn ang="0">
                    <a:pos x="107" y="444"/>
                  </a:cxn>
                  <a:cxn ang="0">
                    <a:pos x="113" y="342"/>
                  </a:cxn>
                  <a:cxn ang="0">
                    <a:pos x="125" y="246"/>
                  </a:cxn>
                  <a:cxn ang="0">
                    <a:pos x="131" y="156"/>
                  </a:cxn>
                  <a:cxn ang="0">
                    <a:pos x="143" y="72"/>
                  </a:cxn>
                  <a:cxn ang="0">
                    <a:pos x="149" y="0"/>
                  </a:cxn>
                  <a:cxn ang="0">
                    <a:pos x="137" y="0"/>
                  </a:cxn>
                  <a:cxn ang="0">
                    <a:pos x="131" y="72"/>
                  </a:cxn>
                  <a:cxn ang="0">
                    <a:pos x="119" y="156"/>
                  </a:cxn>
                  <a:cxn ang="0">
                    <a:pos x="113" y="246"/>
                  </a:cxn>
                  <a:cxn ang="0">
                    <a:pos x="101" y="342"/>
                  </a:cxn>
                  <a:cxn ang="0">
                    <a:pos x="95" y="444"/>
                  </a:cxn>
                  <a:cxn ang="0">
                    <a:pos x="83" y="557"/>
                  </a:cxn>
                  <a:cxn ang="0">
                    <a:pos x="71" y="671"/>
                  </a:cxn>
                  <a:cxn ang="0">
                    <a:pos x="65" y="791"/>
                  </a:cxn>
                  <a:cxn ang="0">
                    <a:pos x="48" y="1055"/>
                  </a:cxn>
                  <a:cxn ang="0">
                    <a:pos x="30" y="1331"/>
                  </a:cxn>
                  <a:cxn ang="0">
                    <a:pos x="18" y="1630"/>
                  </a:cxn>
                  <a:cxn ang="0">
                    <a:pos x="6" y="1942"/>
                  </a:cxn>
                  <a:cxn ang="0">
                    <a:pos x="0" y="2278"/>
                  </a:cxn>
                  <a:cxn ang="0">
                    <a:pos x="6" y="2602"/>
                  </a:cxn>
                  <a:cxn ang="0">
                    <a:pos x="12" y="2919"/>
                  </a:cxn>
                  <a:cxn ang="0">
                    <a:pos x="24" y="3219"/>
                  </a:cxn>
                  <a:cxn ang="0">
                    <a:pos x="36" y="3513"/>
                  </a:cxn>
                  <a:cxn ang="0">
                    <a:pos x="59" y="3794"/>
                  </a:cxn>
                  <a:cxn ang="0">
                    <a:pos x="89" y="4058"/>
                  </a:cxn>
                  <a:cxn ang="0">
                    <a:pos x="125" y="4316"/>
                  </a:cxn>
                  <a:cxn ang="0">
                    <a:pos x="137" y="4316"/>
                  </a:cxn>
                  <a:cxn ang="0">
                    <a:pos x="101" y="4058"/>
                  </a:cxn>
                  <a:cxn ang="0">
                    <a:pos x="71" y="3794"/>
                  </a:cxn>
                  <a:cxn ang="0">
                    <a:pos x="48" y="3513"/>
                  </a:cxn>
                  <a:cxn ang="0">
                    <a:pos x="36" y="3225"/>
                  </a:cxn>
                  <a:cxn ang="0">
                    <a:pos x="24" y="2919"/>
                  </a:cxn>
                  <a:cxn ang="0">
                    <a:pos x="18" y="2608"/>
                  </a:cxn>
                  <a:cxn ang="0">
                    <a:pos x="12" y="2278"/>
                  </a:cxn>
                  <a:cxn ang="0">
                    <a:pos x="18" y="1942"/>
                  </a:cxn>
                  <a:cxn ang="0">
                    <a:pos x="18" y="1942"/>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6" name="Freeform 15"/>
              <p:cNvSpPr>
                <a:spLocks/>
              </p:cNvSpPr>
              <p:nvPr userDrawn="1"/>
            </p:nvSpPr>
            <p:spPr bwMode="hidden">
              <a:xfrm>
                <a:off x="1967" y="0"/>
                <a:ext cx="300" cy="4316"/>
              </a:xfrm>
              <a:custGeom>
                <a:avLst/>
                <a:gdLst/>
                <a:ahLst/>
                <a:cxnLst>
                  <a:cxn ang="0">
                    <a:pos x="18" y="2062"/>
                  </a:cxn>
                  <a:cxn ang="0">
                    <a:pos x="30" y="1750"/>
                  </a:cxn>
                  <a:cxn ang="0">
                    <a:pos x="54" y="1451"/>
                  </a:cxn>
                  <a:cxn ang="0">
                    <a:pos x="84" y="1169"/>
                  </a:cxn>
                  <a:cxn ang="0">
                    <a:pos x="126" y="899"/>
                  </a:cxn>
                  <a:cxn ang="0">
                    <a:pos x="162" y="641"/>
                  </a:cxn>
                  <a:cxn ang="0">
                    <a:pos x="209" y="408"/>
                  </a:cxn>
                  <a:cxn ang="0">
                    <a:pos x="251" y="192"/>
                  </a:cxn>
                  <a:cxn ang="0">
                    <a:pos x="299" y="0"/>
                  </a:cxn>
                  <a:cxn ang="0">
                    <a:pos x="287" y="0"/>
                  </a:cxn>
                  <a:cxn ang="0">
                    <a:pos x="239" y="192"/>
                  </a:cxn>
                  <a:cxn ang="0">
                    <a:pos x="198" y="408"/>
                  </a:cxn>
                  <a:cxn ang="0">
                    <a:pos x="156" y="641"/>
                  </a:cxn>
                  <a:cxn ang="0">
                    <a:pos x="114" y="899"/>
                  </a:cxn>
                  <a:cxn ang="0">
                    <a:pos x="78" y="1169"/>
                  </a:cxn>
                  <a:cxn ang="0">
                    <a:pos x="48" y="1451"/>
                  </a:cxn>
                  <a:cxn ang="0">
                    <a:pos x="24" y="1750"/>
                  </a:cxn>
                  <a:cxn ang="0">
                    <a:pos x="6" y="2062"/>
                  </a:cxn>
                  <a:cxn ang="0">
                    <a:pos x="0" y="2374"/>
                  </a:cxn>
                  <a:cxn ang="0">
                    <a:pos x="12" y="2674"/>
                  </a:cxn>
                  <a:cxn ang="0">
                    <a:pos x="30" y="2973"/>
                  </a:cxn>
                  <a:cxn ang="0">
                    <a:pos x="54" y="3255"/>
                  </a:cxn>
                  <a:cxn ang="0">
                    <a:pos x="96" y="3537"/>
                  </a:cxn>
                  <a:cxn ang="0">
                    <a:pos x="144" y="3806"/>
                  </a:cxn>
                  <a:cxn ang="0">
                    <a:pos x="203" y="4064"/>
                  </a:cxn>
                  <a:cxn ang="0">
                    <a:pos x="275" y="4316"/>
                  </a:cxn>
                  <a:cxn ang="0">
                    <a:pos x="287" y="4316"/>
                  </a:cxn>
                  <a:cxn ang="0">
                    <a:pos x="215" y="4064"/>
                  </a:cxn>
                  <a:cxn ang="0">
                    <a:pos x="156" y="3806"/>
                  </a:cxn>
                  <a:cxn ang="0">
                    <a:pos x="108" y="3537"/>
                  </a:cxn>
                  <a:cxn ang="0">
                    <a:pos x="66" y="3261"/>
                  </a:cxn>
                  <a:cxn ang="0">
                    <a:pos x="42" y="2973"/>
                  </a:cxn>
                  <a:cxn ang="0">
                    <a:pos x="24" y="2680"/>
                  </a:cxn>
                  <a:cxn ang="0">
                    <a:pos x="12" y="2374"/>
                  </a:cxn>
                  <a:cxn ang="0">
                    <a:pos x="18" y="2062"/>
                  </a:cxn>
                  <a:cxn ang="0">
                    <a:pos x="18" y="2062"/>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7" name="Freeform 16"/>
              <p:cNvSpPr>
                <a:spLocks/>
              </p:cNvSpPr>
              <p:nvPr userDrawn="1"/>
            </p:nvSpPr>
            <p:spPr bwMode="hidden">
              <a:xfrm>
                <a:off x="1566" y="0"/>
                <a:ext cx="425" cy="4316"/>
              </a:xfrm>
              <a:custGeom>
                <a:avLst/>
                <a:gdLst/>
                <a:ahLst/>
                <a:cxnLst>
                  <a:cxn ang="0">
                    <a:pos x="424" y="0"/>
                  </a:cxn>
                  <a:cxn ang="0">
                    <a:pos x="412" y="0"/>
                  </a:cxn>
                  <a:cxn ang="0">
                    <a:pos x="316" y="222"/>
                  </a:cxn>
                  <a:cxn ang="0">
                    <a:pos x="239" y="462"/>
                  </a:cxn>
                  <a:cxn ang="0">
                    <a:pos x="167" y="707"/>
                  </a:cxn>
                  <a:cxn ang="0">
                    <a:pos x="107" y="971"/>
                  </a:cxn>
                  <a:cxn ang="0">
                    <a:pos x="65" y="1247"/>
                  </a:cxn>
                  <a:cxn ang="0">
                    <a:pos x="29" y="1529"/>
                  </a:cxn>
                  <a:cxn ang="0">
                    <a:pos x="6" y="1822"/>
                  </a:cxn>
                  <a:cxn ang="0">
                    <a:pos x="0" y="2122"/>
                  </a:cxn>
                  <a:cxn ang="0">
                    <a:pos x="6" y="2404"/>
                  </a:cxn>
                  <a:cxn ang="0">
                    <a:pos x="24" y="2686"/>
                  </a:cxn>
                  <a:cxn ang="0">
                    <a:pos x="47" y="2961"/>
                  </a:cxn>
                  <a:cxn ang="0">
                    <a:pos x="89" y="3243"/>
                  </a:cxn>
                  <a:cxn ang="0">
                    <a:pos x="137" y="3519"/>
                  </a:cxn>
                  <a:cxn ang="0">
                    <a:pos x="197" y="3788"/>
                  </a:cxn>
                  <a:cxn ang="0">
                    <a:pos x="269" y="4058"/>
                  </a:cxn>
                  <a:cxn ang="0">
                    <a:pos x="346" y="4316"/>
                  </a:cxn>
                  <a:cxn ang="0">
                    <a:pos x="358" y="4316"/>
                  </a:cxn>
                  <a:cxn ang="0">
                    <a:pos x="281" y="4058"/>
                  </a:cxn>
                  <a:cxn ang="0">
                    <a:pos x="209" y="3788"/>
                  </a:cxn>
                  <a:cxn ang="0">
                    <a:pos x="149" y="3519"/>
                  </a:cxn>
                  <a:cxn ang="0">
                    <a:pos x="101" y="3243"/>
                  </a:cxn>
                  <a:cxn ang="0">
                    <a:pos x="59" y="2961"/>
                  </a:cxn>
                  <a:cxn ang="0">
                    <a:pos x="35" y="2686"/>
                  </a:cxn>
                  <a:cxn ang="0">
                    <a:pos x="18" y="2404"/>
                  </a:cxn>
                  <a:cxn ang="0">
                    <a:pos x="12" y="2122"/>
                  </a:cxn>
                  <a:cxn ang="0">
                    <a:pos x="18" y="1822"/>
                  </a:cxn>
                  <a:cxn ang="0">
                    <a:pos x="41" y="1529"/>
                  </a:cxn>
                  <a:cxn ang="0">
                    <a:pos x="71" y="1247"/>
                  </a:cxn>
                  <a:cxn ang="0">
                    <a:pos x="119" y="971"/>
                  </a:cxn>
                  <a:cxn ang="0">
                    <a:pos x="179" y="707"/>
                  </a:cxn>
                  <a:cxn ang="0">
                    <a:pos x="245" y="462"/>
                  </a:cxn>
                  <a:cxn ang="0">
                    <a:pos x="328" y="222"/>
                  </a:cxn>
                  <a:cxn ang="0">
                    <a:pos x="424" y="0"/>
                  </a:cxn>
                  <a:cxn ang="0">
                    <a:pos x="424" y="0"/>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8" name="Freeform 17"/>
              <p:cNvSpPr>
                <a:spLocks/>
              </p:cNvSpPr>
              <p:nvPr userDrawn="1"/>
            </p:nvSpPr>
            <p:spPr bwMode="hidden">
              <a:xfrm>
                <a:off x="1128" y="0"/>
                <a:ext cx="575" cy="4316"/>
              </a:xfrm>
              <a:custGeom>
                <a:avLst/>
                <a:gdLst/>
                <a:ahLst/>
                <a:cxnLst>
                  <a:cxn ang="0">
                    <a:pos x="12" y="2146"/>
                  </a:cxn>
                  <a:cxn ang="0">
                    <a:pos x="24" y="1846"/>
                  </a:cxn>
                  <a:cxn ang="0">
                    <a:pos x="54" y="1559"/>
                  </a:cxn>
                  <a:cxn ang="0">
                    <a:pos x="96" y="1277"/>
                  </a:cxn>
                  <a:cxn ang="0">
                    <a:pos x="162" y="1001"/>
                  </a:cxn>
                  <a:cxn ang="0">
                    <a:pos x="239" y="731"/>
                  </a:cxn>
                  <a:cxn ang="0">
                    <a:pos x="335" y="480"/>
                  </a:cxn>
                  <a:cxn ang="0">
                    <a:pos x="449" y="234"/>
                  </a:cxn>
                  <a:cxn ang="0">
                    <a:pos x="574" y="0"/>
                  </a:cxn>
                  <a:cxn ang="0">
                    <a:pos x="562" y="0"/>
                  </a:cxn>
                  <a:cxn ang="0">
                    <a:pos x="437" y="234"/>
                  </a:cxn>
                  <a:cxn ang="0">
                    <a:pos x="323" y="480"/>
                  </a:cxn>
                  <a:cxn ang="0">
                    <a:pos x="227" y="737"/>
                  </a:cxn>
                  <a:cxn ang="0">
                    <a:pos x="150" y="1001"/>
                  </a:cxn>
                  <a:cxn ang="0">
                    <a:pos x="84" y="1277"/>
                  </a:cxn>
                  <a:cxn ang="0">
                    <a:pos x="42" y="1559"/>
                  </a:cxn>
                  <a:cxn ang="0">
                    <a:pos x="12" y="1852"/>
                  </a:cxn>
                  <a:cxn ang="0">
                    <a:pos x="0" y="2146"/>
                  </a:cxn>
                  <a:cxn ang="0">
                    <a:pos x="6" y="2434"/>
                  </a:cxn>
                  <a:cxn ang="0">
                    <a:pos x="30" y="2715"/>
                  </a:cxn>
                  <a:cxn ang="0">
                    <a:pos x="66" y="2997"/>
                  </a:cxn>
                  <a:cxn ang="0">
                    <a:pos x="120" y="3273"/>
                  </a:cxn>
                  <a:cxn ang="0">
                    <a:pos x="191" y="3549"/>
                  </a:cxn>
                  <a:cxn ang="0">
                    <a:pos x="275" y="3812"/>
                  </a:cxn>
                  <a:cxn ang="0">
                    <a:pos x="371" y="4070"/>
                  </a:cxn>
                  <a:cxn ang="0">
                    <a:pos x="484" y="4316"/>
                  </a:cxn>
                  <a:cxn ang="0">
                    <a:pos x="496" y="4316"/>
                  </a:cxn>
                  <a:cxn ang="0">
                    <a:pos x="383" y="4070"/>
                  </a:cxn>
                  <a:cxn ang="0">
                    <a:pos x="287" y="3812"/>
                  </a:cxn>
                  <a:cxn ang="0">
                    <a:pos x="203" y="3549"/>
                  </a:cxn>
                  <a:cxn ang="0">
                    <a:pos x="132" y="3273"/>
                  </a:cxn>
                  <a:cxn ang="0">
                    <a:pos x="78" y="2997"/>
                  </a:cxn>
                  <a:cxn ang="0">
                    <a:pos x="42" y="2715"/>
                  </a:cxn>
                  <a:cxn ang="0">
                    <a:pos x="18" y="2434"/>
                  </a:cxn>
                  <a:cxn ang="0">
                    <a:pos x="12" y="2146"/>
                  </a:cxn>
                  <a:cxn ang="0">
                    <a:pos x="12" y="2146"/>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9" name="Freeform 18"/>
              <p:cNvSpPr>
                <a:spLocks/>
              </p:cNvSpPr>
              <p:nvPr userDrawn="1"/>
            </p:nvSpPr>
            <p:spPr bwMode="hidden">
              <a:xfrm>
                <a:off x="702" y="0"/>
                <a:ext cx="737" cy="4316"/>
              </a:xfrm>
              <a:custGeom>
                <a:avLst/>
                <a:gdLst/>
                <a:ahLst/>
                <a:cxnLst>
                  <a:cxn ang="0">
                    <a:pos x="12" y="2098"/>
                  </a:cxn>
                  <a:cxn ang="0">
                    <a:pos x="29" y="1798"/>
                  </a:cxn>
                  <a:cxn ang="0">
                    <a:pos x="71" y="1505"/>
                  </a:cxn>
                  <a:cxn ang="0">
                    <a:pos x="131" y="1223"/>
                  </a:cxn>
                  <a:cxn ang="0">
                    <a:pos x="215" y="941"/>
                  </a:cxn>
                  <a:cxn ang="0">
                    <a:pos x="316" y="689"/>
                  </a:cxn>
                  <a:cxn ang="0">
                    <a:pos x="442" y="444"/>
                  </a:cxn>
                  <a:cxn ang="0">
                    <a:pos x="580" y="216"/>
                  </a:cxn>
                  <a:cxn ang="0">
                    <a:pos x="735" y="0"/>
                  </a:cxn>
                  <a:cxn ang="0">
                    <a:pos x="723" y="0"/>
                  </a:cxn>
                  <a:cxn ang="0">
                    <a:pos x="568" y="210"/>
                  </a:cxn>
                  <a:cxn ang="0">
                    <a:pos x="430" y="438"/>
                  </a:cxn>
                  <a:cxn ang="0">
                    <a:pos x="311" y="683"/>
                  </a:cxn>
                  <a:cxn ang="0">
                    <a:pos x="209" y="941"/>
                  </a:cxn>
                  <a:cxn ang="0">
                    <a:pos x="125" y="1217"/>
                  </a:cxn>
                  <a:cxn ang="0">
                    <a:pos x="59" y="1505"/>
                  </a:cxn>
                  <a:cxn ang="0">
                    <a:pos x="18" y="1798"/>
                  </a:cxn>
                  <a:cxn ang="0">
                    <a:pos x="0" y="2098"/>
                  </a:cxn>
                  <a:cxn ang="0">
                    <a:pos x="6" y="2404"/>
                  </a:cxn>
                  <a:cxn ang="0">
                    <a:pos x="29" y="2709"/>
                  </a:cxn>
                  <a:cxn ang="0">
                    <a:pos x="77" y="3015"/>
                  </a:cxn>
                  <a:cxn ang="0">
                    <a:pos x="149" y="3315"/>
                  </a:cxn>
                  <a:cxn ang="0">
                    <a:pos x="227" y="3573"/>
                  </a:cxn>
                  <a:cxn ang="0">
                    <a:pos x="316" y="3824"/>
                  </a:cxn>
                  <a:cxn ang="0">
                    <a:pos x="424" y="4076"/>
                  </a:cxn>
                  <a:cxn ang="0">
                    <a:pos x="544" y="4316"/>
                  </a:cxn>
                  <a:cxn ang="0">
                    <a:pos x="556" y="4316"/>
                  </a:cxn>
                  <a:cxn ang="0">
                    <a:pos x="436" y="4076"/>
                  </a:cxn>
                  <a:cxn ang="0">
                    <a:pos x="328" y="3824"/>
                  </a:cxn>
                  <a:cxn ang="0">
                    <a:pos x="239" y="3573"/>
                  </a:cxn>
                  <a:cxn ang="0">
                    <a:pos x="161" y="3315"/>
                  </a:cxn>
                  <a:cxn ang="0">
                    <a:pos x="89" y="3015"/>
                  </a:cxn>
                  <a:cxn ang="0">
                    <a:pos x="41" y="2709"/>
                  </a:cxn>
                  <a:cxn ang="0">
                    <a:pos x="18" y="2404"/>
                  </a:cxn>
                  <a:cxn ang="0">
                    <a:pos x="12" y="2098"/>
                  </a:cxn>
                  <a:cxn ang="0">
                    <a:pos x="12" y="2098"/>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40" name="Freeform 19"/>
              <p:cNvSpPr>
                <a:spLocks/>
              </p:cNvSpPr>
              <p:nvPr userDrawn="1"/>
            </p:nvSpPr>
            <p:spPr bwMode="hidden">
              <a:xfrm>
                <a:off x="288" y="0"/>
                <a:ext cx="840" cy="4316"/>
              </a:xfrm>
              <a:custGeom>
                <a:avLst/>
                <a:gdLst/>
                <a:ahLst/>
                <a:cxnLst>
                  <a:cxn ang="0">
                    <a:pos x="18" y="1948"/>
                  </a:cxn>
                  <a:cxn ang="0">
                    <a:pos x="48" y="1708"/>
                  </a:cxn>
                  <a:cxn ang="0">
                    <a:pos x="96" y="1475"/>
                  </a:cxn>
                  <a:cxn ang="0">
                    <a:pos x="161" y="1235"/>
                  </a:cxn>
                  <a:cxn ang="0">
                    <a:pos x="251" y="995"/>
                  </a:cxn>
                  <a:cxn ang="0">
                    <a:pos x="365" y="755"/>
                  </a:cxn>
                  <a:cxn ang="0">
                    <a:pos x="496" y="510"/>
                  </a:cxn>
                  <a:cxn ang="0">
                    <a:pos x="658" y="258"/>
                  </a:cxn>
                  <a:cxn ang="0">
                    <a:pos x="741" y="132"/>
                  </a:cxn>
                  <a:cxn ang="0">
                    <a:pos x="837" y="0"/>
                  </a:cxn>
                  <a:cxn ang="0">
                    <a:pos x="825" y="0"/>
                  </a:cxn>
                  <a:cxn ang="0">
                    <a:pos x="729" y="132"/>
                  </a:cxn>
                  <a:cxn ang="0">
                    <a:pos x="640" y="258"/>
                  </a:cxn>
                  <a:cxn ang="0">
                    <a:pos x="562" y="384"/>
                  </a:cxn>
                  <a:cxn ang="0">
                    <a:pos x="484" y="510"/>
                  </a:cxn>
                  <a:cxn ang="0">
                    <a:pos x="353" y="755"/>
                  </a:cxn>
                  <a:cxn ang="0">
                    <a:pos x="239" y="995"/>
                  </a:cxn>
                  <a:cxn ang="0">
                    <a:pos x="150" y="1235"/>
                  </a:cxn>
                  <a:cxn ang="0">
                    <a:pos x="84" y="1469"/>
                  </a:cxn>
                  <a:cxn ang="0">
                    <a:pos x="36" y="1702"/>
                  </a:cxn>
                  <a:cxn ang="0">
                    <a:pos x="6" y="1942"/>
                  </a:cxn>
                  <a:cxn ang="0">
                    <a:pos x="0" y="2200"/>
                  </a:cxn>
                  <a:cxn ang="0">
                    <a:pos x="12" y="2470"/>
                  </a:cxn>
                  <a:cxn ang="0">
                    <a:pos x="48" y="2739"/>
                  </a:cxn>
                  <a:cxn ang="0">
                    <a:pos x="114" y="3027"/>
                  </a:cxn>
                  <a:cxn ang="0">
                    <a:pos x="150" y="3171"/>
                  </a:cxn>
                  <a:cxn ang="0">
                    <a:pos x="197" y="3321"/>
                  </a:cxn>
                  <a:cxn ang="0">
                    <a:pos x="245" y="3477"/>
                  </a:cxn>
                  <a:cxn ang="0">
                    <a:pos x="305" y="3639"/>
                  </a:cxn>
                  <a:cxn ang="0">
                    <a:pos x="365" y="3800"/>
                  </a:cxn>
                  <a:cxn ang="0">
                    <a:pos x="437" y="3968"/>
                  </a:cxn>
                  <a:cxn ang="0">
                    <a:pos x="508" y="4136"/>
                  </a:cxn>
                  <a:cxn ang="0">
                    <a:pos x="592" y="4316"/>
                  </a:cxn>
                  <a:cxn ang="0">
                    <a:pos x="604" y="4316"/>
                  </a:cxn>
                  <a:cxn ang="0">
                    <a:pos x="520" y="4136"/>
                  </a:cxn>
                  <a:cxn ang="0">
                    <a:pos x="448" y="3968"/>
                  </a:cxn>
                  <a:cxn ang="0">
                    <a:pos x="377" y="3800"/>
                  </a:cxn>
                  <a:cxn ang="0">
                    <a:pos x="317" y="3639"/>
                  </a:cxn>
                  <a:cxn ang="0">
                    <a:pos x="257" y="3477"/>
                  </a:cxn>
                  <a:cxn ang="0">
                    <a:pos x="209" y="3327"/>
                  </a:cxn>
                  <a:cxn ang="0">
                    <a:pos x="161" y="3171"/>
                  </a:cxn>
                  <a:cxn ang="0">
                    <a:pos x="126" y="3027"/>
                  </a:cxn>
                  <a:cxn ang="0">
                    <a:pos x="60" y="2739"/>
                  </a:cxn>
                  <a:cxn ang="0">
                    <a:pos x="24" y="2470"/>
                  </a:cxn>
                  <a:cxn ang="0">
                    <a:pos x="12" y="2206"/>
                  </a:cxn>
                  <a:cxn ang="0">
                    <a:pos x="18" y="1948"/>
                  </a:cxn>
                  <a:cxn ang="0">
                    <a:pos x="18" y="1948"/>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grpSp>
        <p:sp>
          <p:nvSpPr>
            <p:cNvPr id="9" name="Freeform 20"/>
            <p:cNvSpPr>
              <a:spLocks/>
            </p:cNvSpPr>
            <p:nvPr/>
          </p:nvSpPr>
          <p:spPr bwMode="hidden">
            <a:xfrm>
              <a:off x="6" y="2901"/>
              <a:ext cx="606" cy="1415"/>
            </a:xfrm>
            <a:custGeom>
              <a:avLst/>
              <a:gdLst/>
              <a:ahLst/>
              <a:cxnLst>
                <a:cxn ang="0">
                  <a:pos x="0" y="54"/>
                </a:cxn>
                <a:cxn ang="0">
                  <a:pos x="42" y="228"/>
                </a:cxn>
                <a:cxn ang="0">
                  <a:pos x="96" y="402"/>
                </a:cxn>
                <a:cxn ang="0">
                  <a:pos x="161" y="576"/>
                </a:cxn>
                <a:cxn ang="0">
                  <a:pos x="227" y="744"/>
                </a:cxn>
                <a:cxn ang="0">
                  <a:pos x="305" y="917"/>
                </a:cxn>
                <a:cxn ang="0">
                  <a:pos x="389" y="1085"/>
                </a:cxn>
                <a:cxn ang="0">
                  <a:pos x="484" y="1253"/>
                </a:cxn>
                <a:cxn ang="0">
                  <a:pos x="586" y="1415"/>
                </a:cxn>
                <a:cxn ang="0">
                  <a:pos x="604" y="1415"/>
                </a:cxn>
                <a:cxn ang="0">
                  <a:pos x="496" y="1247"/>
                </a:cxn>
                <a:cxn ang="0">
                  <a:pos x="401" y="1073"/>
                </a:cxn>
                <a:cxn ang="0">
                  <a:pos x="311" y="899"/>
                </a:cxn>
                <a:cxn ang="0">
                  <a:pos x="233" y="720"/>
                </a:cxn>
                <a:cxn ang="0">
                  <a:pos x="161" y="546"/>
                </a:cxn>
                <a:cxn ang="0">
                  <a:pos x="102" y="366"/>
                </a:cxn>
                <a:cxn ang="0">
                  <a:pos x="48" y="180"/>
                </a:cxn>
                <a:cxn ang="0">
                  <a:pos x="0" y="0"/>
                </a:cxn>
                <a:cxn ang="0">
                  <a:pos x="0" y="54"/>
                </a:cxn>
                <a:cxn ang="0">
                  <a:pos x="0" y="54"/>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0" name="Freeform 21"/>
            <p:cNvSpPr>
              <a:spLocks/>
            </p:cNvSpPr>
            <p:nvPr/>
          </p:nvSpPr>
          <p:spPr bwMode="hidden">
            <a:xfrm>
              <a:off x="6" y="3890"/>
              <a:ext cx="228" cy="426"/>
            </a:xfrm>
            <a:custGeom>
              <a:avLst/>
              <a:gdLst/>
              <a:ahLst/>
              <a:cxnLst>
                <a:cxn ang="0">
                  <a:pos x="0" y="30"/>
                </a:cxn>
                <a:cxn ang="0">
                  <a:pos x="108" y="240"/>
                </a:cxn>
                <a:cxn ang="0">
                  <a:pos x="215" y="426"/>
                </a:cxn>
                <a:cxn ang="0">
                  <a:pos x="227" y="426"/>
                </a:cxn>
                <a:cxn ang="0">
                  <a:pos x="167" y="330"/>
                </a:cxn>
                <a:cxn ang="0">
                  <a:pos x="114" y="222"/>
                </a:cxn>
                <a:cxn ang="0">
                  <a:pos x="0" y="0"/>
                </a:cxn>
                <a:cxn ang="0">
                  <a:pos x="0" y="30"/>
                </a:cxn>
                <a:cxn ang="0">
                  <a:pos x="0" y="30"/>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1" name="Freeform 22"/>
            <p:cNvSpPr>
              <a:spLocks/>
            </p:cNvSpPr>
            <p:nvPr/>
          </p:nvSpPr>
          <p:spPr bwMode="hidden">
            <a:xfrm>
              <a:off x="4776" y="0"/>
              <a:ext cx="984" cy="1786"/>
            </a:xfrm>
            <a:custGeom>
              <a:avLst/>
              <a:gdLst/>
              <a:ahLst/>
              <a:cxnLst>
                <a:cxn ang="0">
                  <a:pos x="981" y="1786"/>
                </a:cxn>
                <a:cxn ang="0">
                  <a:pos x="981" y="1720"/>
                </a:cxn>
                <a:cxn ang="0">
                  <a:pos x="969" y="1666"/>
                </a:cxn>
                <a:cxn ang="0">
                  <a:pos x="957" y="1613"/>
                </a:cxn>
                <a:cxn ang="0">
                  <a:pos x="921" y="1487"/>
                </a:cxn>
                <a:cxn ang="0">
                  <a:pos x="885" y="1361"/>
                </a:cxn>
                <a:cxn ang="0">
                  <a:pos x="796" y="1121"/>
                </a:cxn>
                <a:cxn ang="0">
                  <a:pos x="682" y="899"/>
                </a:cxn>
                <a:cxn ang="0">
                  <a:pos x="562" y="689"/>
                </a:cxn>
                <a:cxn ang="0">
                  <a:pos x="431" y="498"/>
                </a:cxn>
                <a:cxn ang="0">
                  <a:pos x="293" y="318"/>
                </a:cxn>
                <a:cxn ang="0">
                  <a:pos x="150" y="150"/>
                </a:cxn>
                <a:cxn ang="0">
                  <a:pos x="12" y="0"/>
                </a:cxn>
                <a:cxn ang="0">
                  <a:pos x="0" y="0"/>
                </a:cxn>
                <a:cxn ang="0">
                  <a:pos x="138" y="150"/>
                </a:cxn>
                <a:cxn ang="0">
                  <a:pos x="275" y="318"/>
                </a:cxn>
                <a:cxn ang="0">
                  <a:pos x="413" y="498"/>
                </a:cxn>
                <a:cxn ang="0">
                  <a:pos x="545" y="689"/>
                </a:cxn>
                <a:cxn ang="0">
                  <a:pos x="670" y="899"/>
                </a:cxn>
                <a:cxn ang="0">
                  <a:pos x="778" y="1121"/>
                </a:cxn>
                <a:cxn ang="0">
                  <a:pos x="873" y="1361"/>
                </a:cxn>
                <a:cxn ang="0">
                  <a:pos x="909" y="1487"/>
                </a:cxn>
                <a:cxn ang="0">
                  <a:pos x="945" y="1619"/>
                </a:cxn>
                <a:cxn ang="0">
                  <a:pos x="963" y="1702"/>
                </a:cxn>
                <a:cxn ang="0">
                  <a:pos x="981" y="1786"/>
                </a:cxn>
                <a:cxn ang="0">
                  <a:pos x="981" y="1786"/>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2" name="Freeform 23"/>
            <p:cNvSpPr>
              <a:spLocks/>
            </p:cNvSpPr>
            <p:nvPr/>
          </p:nvSpPr>
          <p:spPr bwMode="hidden">
            <a:xfrm>
              <a:off x="5041" y="0"/>
              <a:ext cx="719" cy="845"/>
            </a:xfrm>
            <a:custGeom>
              <a:avLst/>
              <a:gdLst>
                <a:gd name="T0" fmla="*/ 733 w 717"/>
                <a:gd name="T1" fmla="*/ 845 h 845"/>
                <a:gd name="T2" fmla="*/ 733 w 717"/>
                <a:gd name="T3" fmla="*/ 821 h 845"/>
                <a:gd name="T4" fmla="*/ 590 w 717"/>
                <a:gd name="T5" fmla="*/ 605 h 845"/>
                <a:gd name="T6" fmla="*/ 414 w 717"/>
                <a:gd name="T7" fmla="*/ 396 h 845"/>
                <a:gd name="T8" fmla="*/ 229 w 717"/>
                <a:gd name="T9" fmla="*/ 192 h 845"/>
                <a:gd name="T10" fmla="*/ 17 w 717"/>
                <a:gd name="T11" fmla="*/ 0 h 845"/>
                <a:gd name="T12" fmla="*/ 0 w 717"/>
                <a:gd name="T13" fmla="*/ 0 h 845"/>
                <a:gd name="T14" fmla="*/ 217 w 717"/>
                <a:gd name="T15" fmla="*/ 198 h 845"/>
                <a:gd name="T16" fmla="*/ 408 w 717"/>
                <a:gd name="T17" fmla="*/ 408 h 845"/>
                <a:gd name="T18" fmla="*/ 584 w 717"/>
                <a:gd name="T19" fmla="*/ 623 h 845"/>
                <a:gd name="T20" fmla="*/ 733 w 717"/>
                <a:gd name="T21" fmla="*/ 845 h 845"/>
                <a:gd name="T22" fmla="*/ 733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3" name="Freeform 24"/>
            <p:cNvSpPr>
              <a:spLocks/>
            </p:cNvSpPr>
            <p:nvPr/>
          </p:nvSpPr>
          <p:spPr bwMode="hidden">
            <a:xfrm>
              <a:off x="5352" y="0"/>
              <a:ext cx="408" cy="414"/>
            </a:xfrm>
            <a:custGeom>
              <a:avLst/>
              <a:gdLst>
                <a:gd name="T0" fmla="*/ 415 w 407"/>
                <a:gd name="T1" fmla="*/ 414 h 414"/>
                <a:gd name="T2" fmla="*/ 415 w 407"/>
                <a:gd name="T3" fmla="*/ 396 h 414"/>
                <a:gd name="T4" fmla="*/ 230 w 407"/>
                <a:gd name="T5" fmla="*/ 192 h 414"/>
                <a:gd name="T6" fmla="*/ 12 w 407"/>
                <a:gd name="T7" fmla="*/ 0 h 414"/>
                <a:gd name="T8" fmla="*/ 0 w 407"/>
                <a:gd name="T9" fmla="*/ 0 h 414"/>
                <a:gd name="T10" fmla="*/ 108 w 407"/>
                <a:gd name="T11" fmla="*/ 102 h 414"/>
                <a:gd name="T12" fmla="*/ 224 w 407"/>
                <a:gd name="T13" fmla="*/ 204 h 414"/>
                <a:gd name="T14" fmla="*/ 415 w 407"/>
                <a:gd name="T15" fmla="*/ 414 h 414"/>
                <a:gd name="T16" fmla="*/ 415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4" name="Freeform 25"/>
            <p:cNvSpPr>
              <a:spLocks/>
            </p:cNvSpPr>
            <p:nvPr/>
          </p:nvSpPr>
          <p:spPr bwMode="hidden">
            <a:xfrm>
              <a:off x="6" y="0"/>
              <a:ext cx="858" cy="1409"/>
            </a:xfrm>
            <a:custGeom>
              <a:avLst/>
              <a:gdLst/>
              <a:ahLst/>
              <a:cxnLst>
                <a:cxn ang="0">
                  <a:pos x="0" y="1361"/>
                </a:cxn>
                <a:cxn ang="0">
                  <a:pos x="0" y="1409"/>
                </a:cxn>
                <a:cxn ang="0">
                  <a:pos x="54" y="1211"/>
                </a:cxn>
                <a:cxn ang="0">
                  <a:pos x="126" y="1013"/>
                </a:cxn>
                <a:cxn ang="0">
                  <a:pos x="215" y="827"/>
                </a:cxn>
                <a:cxn ang="0">
                  <a:pos x="311" y="647"/>
                </a:cxn>
                <a:cxn ang="0">
                  <a:pos x="431" y="474"/>
                </a:cxn>
                <a:cxn ang="0">
                  <a:pos x="556" y="312"/>
                </a:cxn>
                <a:cxn ang="0">
                  <a:pos x="700" y="150"/>
                </a:cxn>
                <a:cxn ang="0">
                  <a:pos x="855" y="0"/>
                </a:cxn>
                <a:cxn ang="0">
                  <a:pos x="837" y="0"/>
                </a:cxn>
                <a:cxn ang="0">
                  <a:pos x="688" y="144"/>
                </a:cxn>
                <a:cxn ang="0">
                  <a:pos x="550" y="300"/>
                </a:cxn>
                <a:cxn ang="0">
                  <a:pos x="425" y="462"/>
                </a:cxn>
                <a:cxn ang="0">
                  <a:pos x="311" y="629"/>
                </a:cxn>
                <a:cxn ang="0">
                  <a:pos x="215" y="803"/>
                </a:cxn>
                <a:cxn ang="0">
                  <a:pos x="132" y="983"/>
                </a:cxn>
                <a:cxn ang="0">
                  <a:pos x="60" y="1169"/>
                </a:cxn>
                <a:cxn ang="0">
                  <a:pos x="0" y="1361"/>
                </a:cxn>
                <a:cxn ang="0">
                  <a:pos x="0" y="1361"/>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5" name="Freeform 26"/>
            <p:cNvSpPr>
              <a:spLocks/>
            </p:cNvSpPr>
            <p:nvPr/>
          </p:nvSpPr>
          <p:spPr bwMode="hidden">
            <a:xfrm>
              <a:off x="6" y="0"/>
              <a:ext cx="588" cy="599"/>
            </a:xfrm>
            <a:custGeom>
              <a:avLst/>
              <a:gdLst>
                <a:gd name="T0" fmla="*/ 602 w 586"/>
                <a:gd name="T1" fmla="*/ 0 h 599"/>
                <a:gd name="T2" fmla="*/ 584 w 586"/>
                <a:gd name="T3" fmla="*/ 0 h 599"/>
                <a:gd name="T4" fmla="*/ 415 w 586"/>
                <a:gd name="T5" fmla="*/ 132 h 599"/>
                <a:gd name="T6" fmla="*/ 265 w 586"/>
                <a:gd name="T7" fmla="*/ 270 h 599"/>
                <a:gd name="T8" fmla="*/ 120 w 586"/>
                <a:gd name="T9" fmla="*/ 420 h 599"/>
                <a:gd name="T10" fmla="*/ 0 w 586"/>
                <a:gd name="T11" fmla="*/ 575 h 599"/>
                <a:gd name="T12" fmla="*/ 0 w 586"/>
                <a:gd name="T13" fmla="*/ 599 h 599"/>
                <a:gd name="T14" fmla="*/ 120 w 586"/>
                <a:gd name="T15" fmla="*/ 432 h 599"/>
                <a:gd name="T16" fmla="*/ 265 w 586"/>
                <a:gd name="T17" fmla="*/ 282 h 599"/>
                <a:gd name="T18" fmla="*/ 421 w 586"/>
                <a:gd name="T19" fmla="*/ 138 h 599"/>
                <a:gd name="T20" fmla="*/ 602 w 586"/>
                <a:gd name="T21" fmla="*/ 0 h 599"/>
                <a:gd name="T22" fmla="*/ 602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6" name="Freeform 27"/>
            <p:cNvSpPr>
              <a:spLocks/>
            </p:cNvSpPr>
            <p:nvPr/>
          </p:nvSpPr>
          <p:spPr bwMode="hidden">
            <a:xfrm>
              <a:off x="6" y="0"/>
              <a:ext cx="270" cy="252"/>
            </a:xfrm>
            <a:custGeom>
              <a:avLst/>
              <a:gdLst>
                <a:gd name="T0" fmla="*/ 277 w 269"/>
                <a:gd name="T1" fmla="*/ 0 h 252"/>
                <a:gd name="T2" fmla="*/ 259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77 w 269"/>
                <a:gd name="T15" fmla="*/ 0 h 252"/>
                <a:gd name="T16" fmla="*/ 277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th-TH"/>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th-TH"/>
            </a:p>
          </p:txBody>
        </p:sp>
      </p:grpSp>
      <p:sp>
        <p:nvSpPr>
          <p:cNvPr id="15399" name="Rectangle 39"/>
          <p:cNvSpPr>
            <a:spLocks noGrp="1" noChangeArrowheads="1"/>
          </p:cNvSpPr>
          <p:nvPr>
            <p:ph type="ctrTitle" sz="quarter"/>
          </p:nvPr>
        </p:nvSpPr>
        <p:spPr>
          <a:xfrm>
            <a:off x="685800" y="1692275"/>
            <a:ext cx="7772400" cy="1736725"/>
          </a:xfrm>
        </p:spPr>
        <p:txBody>
          <a:bodyPr anchor="b"/>
          <a:lstStyle>
            <a:lvl1pPr>
              <a:defRPr sz="5400"/>
            </a:lvl1pPr>
          </a:lstStyle>
          <a:p>
            <a:r>
              <a:rPr lang="th-TH"/>
              <a:t>คลิกเพื่อแก้ไขลักษณะต้นแบบชื่อเรื่อง</a:t>
            </a:r>
          </a:p>
        </p:txBody>
      </p:sp>
      <p:sp>
        <p:nvSpPr>
          <p:cNvPr id="15400"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th-TH"/>
              <a:t>คลิกเพื่อแก้ไขลักษณะต้นแบบหัวข้อย่อย</a:t>
            </a:r>
          </a:p>
        </p:txBody>
      </p:sp>
      <p:sp>
        <p:nvSpPr>
          <p:cNvPr id="41" name="Rectangle 41"/>
          <p:cNvSpPr>
            <a:spLocks noGrp="1" noChangeArrowheads="1"/>
          </p:cNvSpPr>
          <p:nvPr>
            <p:ph type="dt" sz="quarter" idx="10"/>
          </p:nvPr>
        </p:nvSpPr>
        <p:spPr/>
        <p:txBody>
          <a:bodyPr/>
          <a:lstStyle>
            <a:lvl1pPr>
              <a:defRPr/>
            </a:lvl1pPr>
          </a:lstStyle>
          <a:p>
            <a:pPr>
              <a:defRPr/>
            </a:pPr>
            <a:endParaRPr lang="th-TH"/>
          </a:p>
        </p:txBody>
      </p:sp>
      <p:sp>
        <p:nvSpPr>
          <p:cNvPr id="42" name="Rectangle 42"/>
          <p:cNvSpPr>
            <a:spLocks noGrp="1" noChangeArrowheads="1"/>
          </p:cNvSpPr>
          <p:nvPr>
            <p:ph type="ftr" sz="quarter" idx="11"/>
          </p:nvPr>
        </p:nvSpPr>
        <p:spPr/>
        <p:txBody>
          <a:bodyPr/>
          <a:lstStyle>
            <a:lvl1pPr>
              <a:defRPr/>
            </a:lvl1pPr>
          </a:lstStyle>
          <a:p>
            <a:pPr>
              <a:defRPr/>
            </a:pPr>
            <a:endParaRPr lang="th-TH"/>
          </a:p>
        </p:txBody>
      </p:sp>
      <p:sp>
        <p:nvSpPr>
          <p:cNvPr id="43" name="Rectangle 43"/>
          <p:cNvSpPr>
            <a:spLocks noGrp="1" noChangeArrowheads="1"/>
          </p:cNvSpPr>
          <p:nvPr>
            <p:ph type="sldNum" sz="quarter" idx="12"/>
          </p:nvPr>
        </p:nvSpPr>
        <p:spPr/>
        <p:txBody>
          <a:bodyPr/>
          <a:lstStyle>
            <a:lvl1pPr>
              <a:defRPr/>
            </a:lvl1pPr>
          </a:lstStyle>
          <a:p>
            <a:pPr>
              <a:defRPr/>
            </a:pPr>
            <a:fld id="{C4B40852-5BA8-4C98-9C29-AD6E750E9C75}" type="slidenum">
              <a:rPr lang="en-US"/>
              <a:pPr>
                <a:defRPr/>
              </a:pPr>
              <a:t>‹#›</a:t>
            </a:fld>
            <a:endParaRPr lang="th-TH"/>
          </a:p>
        </p:txBody>
      </p:sp>
    </p:spTree>
    <p:extLst>
      <p:ext uri="{BB962C8B-B14F-4D97-AF65-F5344CB8AC3E}">
        <p14:creationId xmlns:p14="http://schemas.microsoft.com/office/powerpoint/2010/main" val="39327389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0"/>
          <p:cNvSpPr>
            <a:spLocks noGrp="1" noChangeArrowheads="1"/>
          </p:cNvSpPr>
          <p:nvPr>
            <p:ph type="dt" sz="half" idx="10"/>
          </p:nvPr>
        </p:nvSpPr>
        <p:spPr>
          <a:ln/>
        </p:spPr>
        <p:txBody>
          <a:bodyPr/>
          <a:lstStyle>
            <a:lvl1pPr>
              <a:defRPr/>
            </a:lvl1pPr>
          </a:lstStyle>
          <a:p>
            <a:pPr>
              <a:defRPr/>
            </a:pPr>
            <a:endParaRPr lang="th-TH"/>
          </a:p>
        </p:txBody>
      </p:sp>
      <p:sp>
        <p:nvSpPr>
          <p:cNvPr id="5" name="Rectangle 41"/>
          <p:cNvSpPr>
            <a:spLocks noGrp="1" noChangeArrowheads="1"/>
          </p:cNvSpPr>
          <p:nvPr>
            <p:ph type="ftr" sz="quarter" idx="11"/>
          </p:nvPr>
        </p:nvSpPr>
        <p:spPr>
          <a:ln/>
        </p:spPr>
        <p:txBody>
          <a:bodyPr/>
          <a:lstStyle>
            <a:lvl1pPr>
              <a:defRPr/>
            </a:lvl1pPr>
          </a:lstStyle>
          <a:p>
            <a:pPr>
              <a:defRPr/>
            </a:pPr>
            <a:endParaRPr lang="th-TH"/>
          </a:p>
        </p:txBody>
      </p:sp>
      <p:sp>
        <p:nvSpPr>
          <p:cNvPr id="6" name="Rectangle 42"/>
          <p:cNvSpPr>
            <a:spLocks noGrp="1" noChangeArrowheads="1"/>
          </p:cNvSpPr>
          <p:nvPr>
            <p:ph type="sldNum" sz="quarter" idx="12"/>
          </p:nvPr>
        </p:nvSpPr>
        <p:spPr>
          <a:ln/>
        </p:spPr>
        <p:txBody>
          <a:bodyPr/>
          <a:lstStyle>
            <a:lvl1pPr>
              <a:defRPr/>
            </a:lvl1pPr>
          </a:lstStyle>
          <a:p>
            <a:pPr>
              <a:defRPr/>
            </a:pPr>
            <a:fld id="{2F404D6A-500D-412A-A8A5-15CCAC80F52E}" type="slidenum">
              <a:rPr lang="en-US"/>
              <a:pPr>
                <a:defRPr/>
              </a:pPr>
              <a:t>‹#›</a:t>
            </a:fld>
            <a:endParaRPr lang="th-TH"/>
          </a:p>
        </p:txBody>
      </p:sp>
    </p:spTree>
    <p:extLst>
      <p:ext uri="{BB962C8B-B14F-4D97-AF65-F5344CB8AC3E}">
        <p14:creationId xmlns:p14="http://schemas.microsoft.com/office/powerpoint/2010/main" val="1312427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0"/>
          <p:cNvSpPr>
            <a:spLocks noGrp="1" noChangeArrowheads="1"/>
          </p:cNvSpPr>
          <p:nvPr>
            <p:ph type="dt" sz="half" idx="10"/>
          </p:nvPr>
        </p:nvSpPr>
        <p:spPr>
          <a:ln/>
        </p:spPr>
        <p:txBody>
          <a:bodyPr/>
          <a:lstStyle>
            <a:lvl1pPr>
              <a:defRPr/>
            </a:lvl1pPr>
          </a:lstStyle>
          <a:p>
            <a:pPr>
              <a:defRPr/>
            </a:pPr>
            <a:endParaRPr lang="th-TH"/>
          </a:p>
        </p:txBody>
      </p:sp>
      <p:sp>
        <p:nvSpPr>
          <p:cNvPr id="5" name="Rectangle 41"/>
          <p:cNvSpPr>
            <a:spLocks noGrp="1" noChangeArrowheads="1"/>
          </p:cNvSpPr>
          <p:nvPr>
            <p:ph type="ftr" sz="quarter" idx="11"/>
          </p:nvPr>
        </p:nvSpPr>
        <p:spPr>
          <a:ln/>
        </p:spPr>
        <p:txBody>
          <a:bodyPr/>
          <a:lstStyle>
            <a:lvl1pPr>
              <a:defRPr/>
            </a:lvl1pPr>
          </a:lstStyle>
          <a:p>
            <a:pPr>
              <a:defRPr/>
            </a:pPr>
            <a:endParaRPr lang="th-TH"/>
          </a:p>
        </p:txBody>
      </p:sp>
      <p:sp>
        <p:nvSpPr>
          <p:cNvPr id="6" name="Rectangle 42"/>
          <p:cNvSpPr>
            <a:spLocks noGrp="1" noChangeArrowheads="1"/>
          </p:cNvSpPr>
          <p:nvPr>
            <p:ph type="sldNum" sz="quarter" idx="12"/>
          </p:nvPr>
        </p:nvSpPr>
        <p:spPr>
          <a:ln/>
        </p:spPr>
        <p:txBody>
          <a:bodyPr/>
          <a:lstStyle>
            <a:lvl1pPr>
              <a:defRPr/>
            </a:lvl1pPr>
          </a:lstStyle>
          <a:p>
            <a:pPr>
              <a:defRPr/>
            </a:pPr>
            <a:fld id="{CF3882B3-D5B1-4977-953D-719273116C7F}" type="slidenum">
              <a:rPr lang="en-US"/>
              <a:pPr>
                <a:defRPr/>
              </a:pPr>
              <a:t>‹#›</a:t>
            </a:fld>
            <a:endParaRPr lang="th-TH"/>
          </a:p>
        </p:txBody>
      </p:sp>
    </p:spTree>
    <p:extLst>
      <p:ext uri="{BB962C8B-B14F-4D97-AF65-F5344CB8AC3E}">
        <p14:creationId xmlns:p14="http://schemas.microsoft.com/office/powerpoint/2010/main" val="8461699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0"/>
          <p:cNvSpPr>
            <a:spLocks noGrp="1" noChangeArrowheads="1"/>
          </p:cNvSpPr>
          <p:nvPr>
            <p:ph type="dt" sz="half" idx="10"/>
          </p:nvPr>
        </p:nvSpPr>
        <p:spPr>
          <a:ln/>
        </p:spPr>
        <p:txBody>
          <a:bodyPr/>
          <a:lstStyle>
            <a:lvl1pPr>
              <a:defRPr/>
            </a:lvl1pPr>
          </a:lstStyle>
          <a:p>
            <a:pPr>
              <a:defRPr/>
            </a:pPr>
            <a:endParaRPr lang="th-TH"/>
          </a:p>
        </p:txBody>
      </p:sp>
      <p:sp>
        <p:nvSpPr>
          <p:cNvPr id="6" name="Rectangle 41"/>
          <p:cNvSpPr>
            <a:spLocks noGrp="1" noChangeArrowheads="1"/>
          </p:cNvSpPr>
          <p:nvPr>
            <p:ph type="ftr" sz="quarter" idx="11"/>
          </p:nvPr>
        </p:nvSpPr>
        <p:spPr>
          <a:ln/>
        </p:spPr>
        <p:txBody>
          <a:bodyPr/>
          <a:lstStyle>
            <a:lvl1pPr>
              <a:defRPr/>
            </a:lvl1pPr>
          </a:lstStyle>
          <a:p>
            <a:pPr>
              <a:defRPr/>
            </a:pPr>
            <a:endParaRPr lang="th-TH"/>
          </a:p>
        </p:txBody>
      </p:sp>
      <p:sp>
        <p:nvSpPr>
          <p:cNvPr id="7" name="Rectangle 42"/>
          <p:cNvSpPr>
            <a:spLocks noGrp="1" noChangeArrowheads="1"/>
          </p:cNvSpPr>
          <p:nvPr>
            <p:ph type="sldNum" sz="quarter" idx="12"/>
          </p:nvPr>
        </p:nvSpPr>
        <p:spPr>
          <a:ln/>
        </p:spPr>
        <p:txBody>
          <a:bodyPr/>
          <a:lstStyle>
            <a:lvl1pPr>
              <a:defRPr/>
            </a:lvl1pPr>
          </a:lstStyle>
          <a:p>
            <a:pPr>
              <a:defRPr/>
            </a:pPr>
            <a:fld id="{B044222D-E26E-47F4-BE49-BC84E1C483F8}" type="slidenum">
              <a:rPr lang="en-US"/>
              <a:pPr>
                <a:defRPr/>
              </a:pPr>
              <a:t>‹#›</a:t>
            </a:fld>
            <a:endParaRPr lang="th-TH"/>
          </a:p>
        </p:txBody>
      </p:sp>
    </p:spTree>
    <p:extLst>
      <p:ext uri="{BB962C8B-B14F-4D97-AF65-F5344CB8AC3E}">
        <p14:creationId xmlns:p14="http://schemas.microsoft.com/office/powerpoint/2010/main" val="21637931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0"/>
          <p:cNvSpPr>
            <a:spLocks noGrp="1" noChangeArrowheads="1"/>
          </p:cNvSpPr>
          <p:nvPr>
            <p:ph type="dt" sz="half" idx="10"/>
          </p:nvPr>
        </p:nvSpPr>
        <p:spPr>
          <a:ln/>
        </p:spPr>
        <p:txBody>
          <a:bodyPr/>
          <a:lstStyle>
            <a:lvl1pPr>
              <a:defRPr/>
            </a:lvl1pPr>
          </a:lstStyle>
          <a:p>
            <a:pPr>
              <a:defRPr/>
            </a:pPr>
            <a:endParaRPr lang="th-TH"/>
          </a:p>
        </p:txBody>
      </p:sp>
      <p:sp>
        <p:nvSpPr>
          <p:cNvPr id="8" name="Rectangle 41"/>
          <p:cNvSpPr>
            <a:spLocks noGrp="1" noChangeArrowheads="1"/>
          </p:cNvSpPr>
          <p:nvPr>
            <p:ph type="ftr" sz="quarter" idx="11"/>
          </p:nvPr>
        </p:nvSpPr>
        <p:spPr>
          <a:ln/>
        </p:spPr>
        <p:txBody>
          <a:bodyPr/>
          <a:lstStyle>
            <a:lvl1pPr>
              <a:defRPr/>
            </a:lvl1pPr>
          </a:lstStyle>
          <a:p>
            <a:pPr>
              <a:defRPr/>
            </a:pPr>
            <a:endParaRPr lang="th-TH"/>
          </a:p>
        </p:txBody>
      </p:sp>
      <p:sp>
        <p:nvSpPr>
          <p:cNvPr id="9" name="Rectangle 42"/>
          <p:cNvSpPr>
            <a:spLocks noGrp="1" noChangeArrowheads="1"/>
          </p:cNvSpPr>
          <p:nvPr>
            <p:ph type="sldNum" sz="quarter" idx="12"/>
          </p:nvPr>
        </p:nvSpPr>
        <p:spPr>
          <a:ln/>
        </p:spPr>
        <p:txBody>
          <a:bodyPr/>
          <a:lstStyle>
            <a:lvl1pPr>
              <a:defRPr/>
            </a:lvl1pPr>
          </a:lstStyle>
          <a:p>
            <a:pPr>
              <a:defRPr/>
            </a:pPr>
            <a:fld id="{4720809A-A4D6-4F34-B4A2-621020237A6D}" type="slidenum">
              <a:rPr lang="en-US"/>
              <a:pPr>
                <a:defRPr/>
              </a:pPr>
              <a:t>‹#›</a:t>
            </a:fld>
            <a:endParaRPr lang="th-TH"/>
          </a:p>
        </p:txBody>
      </p:sp>
    </p:spTree>
    <p:extLst>
      <p:ext uri="{BB962C8B-B14F-4D97-AF65-F5344CB8AC3E}">
        <p14:creationId xmlns:p14="http://schemas.microsoft.com/office/powerpoint/2010/main" val="39829496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0"/>
          <p:cNvSpPr>
            <a:spLocks noGrp="1" noChangeArrowheads="1"/>
          </p:cNvSpPr>
          <p:nvPr>
            <p:ph type="dt" sz="half" idx="10"/>
          </p:nvPr>
        </p:nvSpPr>
        <p:spPr>
          <a:ln/>
        </p:spPr>
        <p:txBody>
          <a:bodyPr/>
          <a:lstStyle>
            <a:lvl1pPr>
              <a:defRPr/>
            </a:lvl1pPr>
          </a:lstStyle>
          <a:p>
            <a:pPr>
              <a:defRPr/>
            </a:pPr>
            <a:endParaRPr lang="th-TH"/>
          </a:p>
        </p:txBody>
      </p:sp>
      <p:sp>
        <p:nvSpPr>
          <p:cNvPr id="4" name="Rectangle 41"/>
          <p:cNvSpPr>
            <a:spLocks noGrp="1" noChangeArrowheads="1"/>
          </p:cNvSpPr>
          <p:nvPr>
            <p:ph type="ftr" sz="quarter" idx="11"/>
          </p:nvPr>
        </p:nvSpPr>
        <p:spPr>
          <a:ln/>
        </p:spPr>
        <p:txBody>
          <a:bodyPr/>
          <a:lstStyle>
            <a:lvl1pPr>
              <a:defRPr/>
            </a:lvl1pPr>
          </a:lstStyle>
          <a:p>
            <a:pPr>
              <a:defRPr/>
            </a:pPr>
            <a:endParaRPr lang="th-TH"/>
          </a:p>
        </p:txBody>
      </p:sp>
      <p:sp>
        <p:nvSpPr>
          <p:cNvPr id="5" name="Rectangle 42"/>
          <p:cNvSpPr>
            <a:spLocks noGrp="1" noChangeArrowheads="1"/>
          </p:cNvSpPr>
          <p:nvPr>
            <p:ph type="sldNum" sz="quarter" idx="12"/>
          </p:nvPr>
        </p:nvSpPr>
        <p:spPr>
          <a:ln/>
        </p:spPr>
        <p:txBody>
          <a:bodyPr/>
          <a:lstStyle>
            <a:lvl1pPr>
              <a:defRPr/>
            </a:lvl1pPr>
          </a:lstStyle>
          <a:p>
            <a:pPr>
              <a:defRPr/>
            </a:pPr>
            <a:fld id="{1F82FC4C-EFCD-41CE-B7CC-D3864FEF063C}" type="slidenum">
              <a:rPr lang="en-US"/>
              <a:pPr>
                <a:defRPr/>
              </a:pPr>
              <a:t>‹#›</a:t>
            </a:fld>
            <a:endParaRPr lang="th-TH"/>
          </a:p>
        </p:txBody>
      </p:sp>
    </p:spTree>
    <p:extLst>
      <p:ext uri="{BB962C8B-B14F-4D97-AF65-F5344CB8AC3E}">
        <p14:creationId xmlns:p14="http://schemas.microsoft.com/office/powerpoint/2010/main" val="2868741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th-TH"/>
          </a:p>
        </p:txBody>
      </p:sp>
      <p:sp>
        <p:nvSpPr>
          <p:cNvPr id="6" name="Rectangle 70"/>
          <p:cNvSpPr>
            <a:spLocks noGrp="1" noChangeArrowheads="1"/>
          </p:cNvSpPr>
          <p:nvPr>
            <p:ph type="ftr" sz="quarter" idx="11"/>
          </p:nvPr>
        </p:nvSpPr>
        <p:spPr>
          <a:ln/>
        </p:spPr>
        <p:txBody>
          <a:bodyPr/>
          <a:lstStyle>
            <a:lvl1pPr>
              <a:defRPr/>
            </a:lvl1pPr>
          </a:lstStyle>
          <a:p>
            <a:pPr>
              <a:defRPr/>
            </a:pPr>
            <a:endParaRPr lang="th-TH"/>
          </a:p>
        </p:txBody>
      </p:sp>
      <p:sp>
        <p:nvSpPr>
          <p:cNvPr id="7" name="Rectangle 71"/>
          <p:cNvSpPr>
            <a:spLocks noGrp="1" noChangeArrowheads="1"/>
          </p:cNvSpPr>
          <p:nvPr>
            <p:ph type="sldNum" sz="quarter" idx="12"/>
          </p:nvPr>
        </p:nvSpPr>
        <p:spPr>
          <a:ln/>
        </p:spPr>
        <p:txBody>
          <a:bodyPr/>
          <a:lstStyle>
            <a:lvl1pPr>
              <a:defRPr/>
            </a:lvl1pPr>
          </a:lstStyle>
          <a:p>
            <a:pPr>
              <a:defRPr/>
            </a:pPr>
            <a:fld id="{15D4A43A-1F28-4917-A636-8B1B38415B16}" type="slidenum">
              <a:rPr lang="en-US"/>
              <a:pPr>
                <a:defRPr/>
              </a:pPr>
              <a:t>‹#›</a:t>
            </a:fld>
            <a:endParaRPr lang="th-TH"/>
          </a:p>
        </p:txBody>
      </p:sp>
    </p:spTree>
    <p:extLst>
      <p:ext uri="{BB962C8B-B14F-4D97-AF65-F5344CB8AC3E}">
        <p14:creationId xmlns:p14="http://schemas.microsoft.com/office/powerpoint/2010/main" val="8338770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th-TH"/>
          </a:p>
        </p:txBody>
      </p:sp>
      <p:sp>
        <p:nvSpPr>
          <p:cNvPr id="3" name="Rectangle 41"/>
          <p:cNvSpPr>
            <a:spLocks noGrp="1" noChangeArrowheads="1"/>
          </p:cNvSpPr>
          <p:nvPr>
            <p:ph type="ftr" sz="quarter" idx="11"/>
          </p:nvPr>
        </p:nvSpPr>
        <p:spPr>
          <a:ln/>
        </p:spPr>
        <p:txBody>
          <a:bodyPr/>
          <a:lstStyle>
            <a:lvl1pPr>
              <a:defRPr/>
            </a:lvl1pPr>
          </a:lstStyle>
          <a:p>
            <a:pPr>
              <a:defRPr/>
            </a:pPr>
            <a:endParaRPr lang="th-TH"/>
          </a:p>
        </p:txBody>
      </p:sp>
      <p:sp>
        <p:nvSpPr>
          <p:cNvPr id="4" name="Rectangle 42"/>
          <p:cNvSpPr>
            <a:spLocks noGrp="1" noChangeArrowheads="1"/>
          </p:cNvSpPr>
          <p:nvPr>
            <p:ph type="sldNum" sz="quarter" idx="12"/>
          </p:nvPr>
        </p:nvSpPr>
        <p:spPr>
          <a:ln/>
        </p:spPr>
        <p:txBody>
          <a:bodyPr/>
          <a:lstStyle>
            <a:lvl1pPr>
              <a:defRPr/>
            </a:lvl1pPr>
          </a:lstStyle>
          <a:p>
            <a:pPr>
              <a:defRPr/>
            </a:pPr>
            <a:fld id="{DC99A64C-1CE5-4667-976C-12BC3F7A4E21}" type="slidenum">
              <a:rPr lang="en-US"/>
              <a:pPr>
                <a:defRPr/>
              </a:pPr>
              <a:t>‹#›</a:t>
            </a:fld>
            <a:endParaRPr lang="th-TH"/>
          </a:p>
        </p:txBody>
      </p:sp>
    </p:spTree>
    <p:extLst>
      <p:ext uri="{BB962C8B-B14F-4D97-AF65-F5344CB8AC3E}">
        <p14:creationId xmlns:p14="http://schemas.microsoft.com/office/powerpoint/2010/main" val="35524405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0"/>
          <p:cNvSpPr>
            <a:spLocks noGrp="1" noChangeArrowheads="1"/>
          </p:cNvSpPr>
          <p:nvPr>
            <p:ph type="dt" sz="half" idx="10"/>
          </p:nvPr>
        </p:nvSpPr>
        <p:spPr>
          <a:ln/>
        </p:spPr>
        <p:txBody>
          <a:bodyPr/>
          <a:lstStyle>
            <a:lvl1pPr>
              <a:defRPr/>
            </a:lvl1pPr>
          </a:lstStyle>
          <a:p>
            <a:pPr>
              <a:defRPr/>
            </a:pPr>
            <a:endParaRPr lang="th-TH"/>
          </a:p>
        </p:txBody>
      </p:sp>
      <p:sp>
        <p:nvSpPr>
          <p:cNvPr id="6" name="Rectangle 41"/>
          <p:cNvSpPr>
            <a:spLocks noGrp="1" noChangeArrowheads="1"/>
          </p:cNvSpPr>
          <p:nvPr>
            <p:ph type="ftr" sz="quarter" idx="11"/>
          </p:nvPr>
        </p:nvSpPr>
        <p:spPr>
          <a:ln/>
        </p:spPr>
        <p:txBody>
          <a:bodyPr/>
          <a:lstStyle>
            <a:lvl1pPr>
              <a:defRPr/>
            </a:lvl1pPr>
          </a:lstStyle>
          <a:p>
            <a:pPr>
              <a:defRPr/>
            </a:pPr>
            <a:endParaRPr lang="th-TH"/>
          </a:p>
        </p:txBody>
      </p:sp>
      <p:sp>
        <p:nvSpPr>
          <p:cNvPr id="7" name="Rectangle 42"/>
          <p:cNvSpPr>
            <a:spLocks noGrp="1" noChangeArrowheads="1"/>
          </p:cNvSpPr>
          <p:nvPr>
            <p:ph type="sldNum" sz="quarter" idx="12"/>
          </p:nvPr>
        </p:nvSpPr>
        <p:spPr>
          <a:ln/>
        </p:spPr>
        <p:txBody>
          <a:bodyPr/>
          <a:lstStyle>
            <a:lvl1pPr>
              <a:defRPr/>
            </a:lvl1pPr>
          </a:lstStyle>
          <a:p>
            <a:pPr>
              <a:defRPr/>
            </a:pPr>
            <a:fld id="{35ECDA25-FADB-4017-BCEB-682CFBAD88B2}" type="slidenum">
              <a:rPr lang="en-US"/>
              <a:pPr>
                <a:defRPr/>
              </a:pPr>
              <a:t>‹#›</a:t>
            </a:fld>
            <a:endParaRPr lang="th-TH"/>
          </a:p>
        </p:txBody>
      </p:sp>
    </p:spTree>
    <p:extLst>
      <p:ext uri="{BB962C8B-B14F-4D97-AF65-F5344CB8AC3E}">
        <p14:creationId xmlns:p14="http://schemas.microsoft.com/office/powerpoint/2010/main" val="33840330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0"/>
          <p:cNvSpPr>
            <a:spLocks noGrp="1" noChangeArrowheads="1"/>
          </p:cNvSpPr>
          <p:nvPr>
            <p:ph type="dt" sz="half" idx="10"/>
          </p:nvPr>
        </p:nvSpPr>
        <p:spPr>
          <a:ln/>
        </p:spPr>
        <p:txBody>
          <a:bodyPr/>
          <a:lstStyle>
            <a:lvl1pPr>
              <a:defRPr/>
            </a:lvl1pPr>
          </a:lstStyle>
          <a:p>
            <a:pPr>
              <a:defRPr/>
            </a:pPr>
            <a:endParaRPr lang="th-TH"/>
          </a:p>
        </p:txBody>
      </p:sp>
      <p:sp>
        <p:nvSpPr>
          <p:cNvPr id="6" name="Rectangle 41"/>
          <p:cNvSpPr>
            <a:spLocks noGrp="1" noChangeArrowheads="1"/>
          </p:cNvSpPr>
          <p:nvPr>
            <p:ph type="ftr" sz="quarter" idx="11"/>
          </p:nvPr>
        </p:nvSpPr>
        <p:spPr>
          <a:ln/>
        </p:spPr>
        <p:txBody>
          <a:bodyPr/>
          <a:lstStyle>
            <a:lvl1pPr>
              <a:defRPr/>
            </a:lvl1pPr>
          </a:lstStyle>
          <a:p>
            <a:pPr>
              <a:defRPr/>
            </a:pPr>
            <a:endParaRPr lang="th-TH"/>
          </a:p>
        </p:txBody>
      </p:sp>
      <p:sp>
        <p:nvSpPr>
          <p:cNvPr id="7" name="Rectangle 42"/>
          <p:cNvSpPr>
            <a:spLocks noGrp="1" noChangeArrowheads="1"/>
          </p:cNvSpPr>
          <p:nvPr>
            <p:ph type="sldNum" sz="quarter" idx="12"/>
          </p:nvPr>
        </p:nvSpPr>
        <p:spPr>
          <a:ln/>
        </p:spPr>
        <p:txBody>
          <a:bodyPr/>
          <a:lstStyle>
            <a:lvl1pPr>
              <a:defRPr/>
            </a:lvl1pPr>
          </a:lstStyle>
          <a:p>
            <a:pPr>
              <a:defRPr/>
            </a:pPr>
            <a:fld id="{B0D052F3-3BF3-43F0-86BB-BC15DC4CB3AE}" type="slidenum">
              <a:rPr lang="en-US"/>
              <a:pPr>
                <a:defRPr/>
              </a:pPr>
              <a:t>‹#›</a:t>
            </a:fld>
            <a:endParaRPr lang="th-TH"/>
          </a:p>
        </p:txBody>
      </p:sp>
    </p:spTree>
    <p:extLst>
      <p:ext uri="{BB962C8B-B14F-4D97-AF65-F5344CB8AC3E}">
        <p14:creationId xmlns:p14="http://schemas.microsoft.com/office/powerpoint/2010/main" val="11912652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0"/>
          <p:cNvSpPr>
            <a:spLocks noGrp="1" noChangeArrowheads="1"/>
          </p:cNvSpPr>
          <p:nvPr>
            <p:ph type="dt" sz="half" idx="10"/>
          </p:nvPr>
        </p:nvSpPr>
        <p:spPr>
          <a:ln/>
        </p:spPr>
        <p:txBody>
          <a:bodyPr/>
          <a:lstStyle>
            <a:lvl1pPr>
              <a:defRPr/>
            </a:lvl1pPr>
          </a:lstStyle>
          <a:p>
            <a:pPr>
              <a:defRPr/>
            </a:pPr>
            <a:endParaRPr lang="th-TH"/>
          </a:p>
        </p:txBody>
      </p:sp>
      <p:sp>
        <p:nvSpPr>
          <p:cNvPr id="5" name="Rectangle 41"/>
          <p:cNvSpPr>
            <a:spLocks noGrp="1" noChangeArrowheads="1"/>
          </p:cNvSpPr>
          <p:nvPr>
            <p:ph type="ftr" sz="quarter" idx="11"/>
          </p:nvPr>
        </p:nvSpPr>
        <p:spPr>
          <a:ln/>
        </p:spPr>
        <p:txBody>
          <a:bodyPr/>
          <a:lstStyle>
            <a:lvl1pPr>
              <a:defRPr/>
            </a:lvl1pPr>
          </a:lstStyle>
          <a:p>
            <a:pPr>
              <a:defRPr/>
            </a:pPr>
            <a:endParaRPr lang="th-TH"/>
          </a:p>
        </p:txBody>
      </p:sp>
      <p:sp>
        <p:nvSpPr>
          <p:cNvPr id="6" name="Rectangle 42"/>
          <p:cNvSpPr>
            <a:spLocks noGrp="1" noChangeArrowheads="1"/>
          </p:cNvSpPr>
          <p:nvPr>
            <p:ph type="sldNum" sz="quarter" idx="12"/>
          </p:nvPr>
        </p:nvSpPr>
        <p:spPr>
          <a:ln/>
        </p:spPr>
        <p:txBody>
          <a:bodyPr/>
          <a:lstStyle>
            <a:lvl1pPr>
              <a:defRPr/>
            </a:lvl1pPr>
          </a:lstStyle>
          <a:p>
            <a:pPr>
              <a:defRPr/>
            </a:pPr>
            <a:fld id="{399AC372-2A1A-4226-BD4C-AAD73821BEC4}" type="slidenum">
              <a:rPr lang="en-US"/>
              <a:pPr>
                <a:defRPr/>
              </a:pPr>
              <a:t>‹#›</a:t>
            </a:fld>
            <a:endParaRPr lang="th-TH"/>
          </a:p>
        </p:txBody>
      </p:sp>
    </p:spTree>
    <p:extLst>
      <p:ext uri="{BB962C8B-B14F-4D97-AF65-F5344CB8AC3E}">
        <p14:creationId xmlns:p14="http://schemas.microsoft.com/office/powerpoint/2010/main" val="21861469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0"/>
          <p:cNvSpPr>
            <a:spLocks noGrp="1" noChangeArrowheads="1"/>
          </p:cNvSpPr>
          <p:nvPr>
            <p:ph type="dt" sz="half" idx="10"/>
          </p:nvPr>
        </p:nvSpPr>
        <p:spPr>
          <a:ln/>
        </p:spPr>
        <p:txBody>
          <a:bodyPr/>
          <a:lstStyle>
            <a:lvl1pPr>
              <a:defRPr/>
            </a:lvl1pPr>
          </a:lstStyle>
          <a:p>
            <a:pPr>
              <a:defRPr/>
            </a:pPr>
            <a:endParaRPr lang="th-TH"/>
          </a:p>
        </p:txBody>
      </p:sp>
      <p:sp>
        <p:nvSpPr>
          <p:cNvPr id="5" name="Rectangle 41"/>
          <p:cNvSpPr>
            <a:spLocks noGrp="1" noChangeArrowheads="1"/>
          </p:cNvSpPr>
          <p:nvPr>
            <p:ph type="ftr" sz="quarter" idx="11"/>
          </p:nvPr>
        </p:nvSpPr>
        <p:spPr>
          <a:ln/>
        </p:spPr>
        <p:txBody>
          <a:bodyPr/>
          <a:lstStyle>
            <a:lvl1pPr>
              <a:defRPr/>
            </a:lvl1pPr>
          </a:lstStyle>
          <a:p>
            <a:pPr>
              <a:defRPr/>
            </a:pPr>
            <a:endParaRPr lang="th-TH"/>
          </a:p>
        </p:txBody>
      </p:sp>
      <p:sp>
        <p:nvSpPr>
          <p:cNvPr id="6" name="Rectangle 42"/>
          <p:cNvSpPr>
            <a:spLocks noGrp="1" noChangeArrowheads="1"/>
          </p:cNvSpPr>
          <p:nvPr>
            <p:ph type="sldNum" sz="quarter" idx="12"/>
          </p:nvPr>
        </p:nvSpPr>
        <p:spPr>
          <a:ln/>
        </p:spPr>
        <p:txBody>
          <a:bodyPr/>
          <a:lstStyle>
            <a:lvl1pPr>
              <a:defRPr/>
            </a:lvl1pPr>
          </a:lstStyle>
          <a:p>
            <a:pPr>
              <a:defRPr/>
            </a:pPr>
            <a:fld id="{B8845546-D521-44CF-9853-59AD09A79C63}" type="slidenum">
              <a:rPr lang="en-US"/>
              <a:pPr>
                <a:defRPr/>
              </a:pPr>
              <a:t>‹#›</a:t>
            </a:fld>
            <a:endParaRPr lang="th-TH"/>
          </a:p>
        </p:txBody>
      </p:sp>
    </p:spTree>
    <p:extLst>
      <p:ext uri="{BB962C8B-B14F-4D97-AF65-F5344CB8AC3E}">
        <p14:creationId xmlns:p14="http://schemas.microsoft.com/office/powerpoint/2010/main" val="19339301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ed Rectangle 3"/>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0" name="Freeform 1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1" name="Date Placeholder 3"/>
          <p:cNvSpPr>
            <a:spLocks noGrp="1"/>
          </p:cNvSpPr>
          <p:nvPr>
            <p:ph type="dt" sz="half" idx="10"/>
          </p:nvPr>
        </p:nvSpPr>
        <p:spPr/>
        <p:txBody>
          <a:bodyPr/>
          <a:lstStyle>
            <a:lvl1pPr>
              <a:defRPr/>
            </a:lvl1pPr>
          </a:lstStyle>
          <a:p>
            <a:pPr>
              <a:defRPr/>
            </a:pPr>
            <a:endParaRPr lang="th-TH"/>
          </a:p>
        </p:txBody>
      </p:sp>
      <p:sp>
        <p:nvSpPr>
          <p:cNvPr id="12" name="Footer Placeholder 4"/>
          <p:cNvSpPr>
            <a:spLocks noGrp="1"/>
          </p:cNvSpPr>
          <p:nvPr>
            <p:ph type="ftr" sz="quarter" idx="11"/>
          </p:nvPr>
        </p:nvSpPr>
        <p:spPr/>
        <p:txBody>
          <a:bodyPr/>
          <a:lstStyle>
            <a:lvl1pPr>
              <a:defRPr/>
            </a:lvl1pPr>
          </a:lstStyle>
          <a:p>
            <a:pPr>
              <a:defRPr/>
            </a:pPr>
            <a:endParaRPr lang="th-TH"/>
          </a:p>
        </p:txBody>
      </p:sp>
      <p:sp>
        <p:nvSpPr>
          <p:cNvPr id="13" name="Slide Number Placeholder 5"/>
          <p:cNvSpPr>
            <a:spLocks noGrp="1"/>
          </p:cNvSpPr>
          <p:nvPr>
            <p:ph type="sldNum" sz="quarter" idx="12"/>
          </p:nvPr>
        </p:nvSpPr>
        <p:spPr/>
        <p:txBody>
          <a:bodyPr/>
          <a:lstStyle>
            <a:lvl1pPr>
              <a:defRPr/>
            </a:lvl1pPr>
          </a:lstStyle>
          <a:p>
            <a:pPr>
              <a:defRPr/>
            </a:pPr>
            <a:fld id="{F53A5ABD-674C-4D37-B41A-F5CBAC9F4136}" type="slidenum">
              <a:rPr lang="th-TH"/>
              <a:pPr>
                <a:defRPr/>
              </a:pPr>
              <a:t>‹#›</a:t>
            </a:fld>
            <a:endParaRPr lang="th-TH"/>
          </a:p>
        </p:txBody>
      </p:sp>
    </p:spTree>
    <p:extLst>
      <p:ext uri="{BB962C8B-B14F-4D97-AF65-F5344CB8AC3E}">
        <p14:creationId xmlns:p14="http://schemas.microsoft.com/office/powerpoint/2010/main" val="635889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3E1F9F3E-DA53-400E-8CFD-3012ADB634A5}" type="slidenum">
              <a:rPr lang="th-TH"/>
              <a:pPr>
                <a:defRPr/>
              </a:pPr>
              <a:t>‹#›</a:t>
            </a:fld>
            <a:endParaRPr lang="th-TH"/>
          </a:p>
        </p:txBody>
      </p:sp>
    </p:spTree>
    <p:extLst>
      <p:ext uri="{BB962C8B-B14F-4D97-AF65-F5344CB8AC3E}">
        <p14:creationId xmlns:p14="http://schemas.microsoft.com/office/powerpoint/2010/main" val="25951389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ounded Rectangle 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5" name="Freeform 14"/>
          <p:cNvSpPr>
            <a:spLocks/>
          </p:cNvSpPr>
          <p:nvPr/>
        </p:nvSpPr>
        <p:spPr bwMode="hidden">
          <a:xfrm>
            <a:off x="6046788" y="4203700"/>
            <a:ext cx="2876550" cy="714375"/>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6" name="Freeform 18"/>
          <p:cNvSpPr>
            <a:spLocks/>
          </p:cNvSpPr>
          <p:nvPr/>
        </p:nvSpPr>
        <p:spPr bwMode="hidden">
          <a:xfrm>
            <a:off x="2619375" y="4075113"/>
            <a:ext cx="5545138" cy="850900"/>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22"/>
          <p:cNvSpPr>
            <a:spLocks/>
          </p:cNvSpPr>
          <p:nvPr/>
        </p:nvSpPr>
        <p:spPr bwMode="hidden">
          <a:xfrm>
            <a:off x="2828925" y="4087813"/>
            <a:ext cx="5467350" cy="774700"/>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8" name="Freeform 26"/>
          <p:cNvSpPr>
            <a:spLocks/>
          </p:cNvSpPr>
          <p:nvPr/>
        </p:nvSpPr>
        <p:spPr bwMode="hidden">
          <a:xfrm>
            <a:off x="5610225" y="4073525"/>
            <a:ext cx="3306763" cy="652463"/>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9" name="Freeform 10"/>
          <p:cNvSpPr>
            <a:spLocks/>
          </p:cNvSpPr>
          <p:nvPr/>
        </p:nvSpPr>
        <p:spPr bwMode="hidden">
          <a:xfrm>
            <a:off x="211138" y="4059238"/>
            <a:ext cx="8723312" cy="1328737"/>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Date Placeholder 3"/>
          <p:cNvSpPr>
            <a:spLocks noGrp="1"/>
          </p:cNvSpPr>
          <p:nvPr>
            <p:ph type="dt" sz="half" idx="10"/>
          </p:nvPr>
        </p:nvSpPr>
        <p:spPr/>
        <p:txBody>
          <a:bodyPr/>
          <a:lstStyle>
            <a:lvl1pPr>
              <a:defRPr/>
            </a:lvl1pPr>
          </a:lstStyle>
          <a:p>
            <a:pPr>
              <a:defRPr/>
            </a:pPr>
            <a:endParaRPr lang="th-TH"/>
          </a:p>
        </p:txBody>
      </p:sp>
      <p:sp>
        <p:nvSpPr>
          <p:cNvPr id="11" name="Footer Placeholder 4"/>
          <p:cNvSpPr>
            <a:spLocks noGrp="1"/>
          </p:cNvSpPr>
          <p:nvPr>
            <p:ph type="ftr" sz="quarter" idx="11"/>
          </p:nvPr>
        </p:nvSpPr>
        <p:spPr/>
        <p:txBody>
          <a:bodyPr/>
          <a:lstStyle>
            <a:lvl1pPr>
              <a:defRPr/>
            </a:lvl1pPr>
          </a:lstStyle>
          <a:p>
            <a:pPr>
              <a:defRPr/>
            </a:pPr>
            <a:endParaRPr lang="th-TH"/>
          </a:p>
        </p:txBody>
      </p:sp>
      <p:sp>
        <p:nvSpPr>
          <p:cNvPr id="12" name="Slide Number Placeholder 5"/>
          <p:cNvSpPr>
            <a:spLocks noGrp="1"/>
          </p:cNvSpPr>
          <p:nvPr>
            <p:ph type="sldNum" sz="quarter" idx="12"/>
          </p:nvPr>
        </p:nvSpPr>
        <p:spPr/>
        <p:txBody>
          <a:bodyPr/>
          <a:lstStyle>
            <a:lvl1pPr>
              <a:defRPr/>
            </a:lvl1pPr>
          </a:lstStyle>
          <a:p>
            <a:pPr>
              <a:defRPr/>
            </a:pPr>
            <a:fld id="{21451597-B1F5-40E6-B603-96B2556FB664}" type="slidenum">
              <a:rPr lang="th-TH"/>
              <a:pPr>
                <a:defRPr/>
              </a:pPr>
              <a:t>‹#›</a:t>
            </a:fld>
            <a:endParaRPr lang="th-TH"/>
          </a:p>
        </p:txBody>
      </p:sp>
    </p:spTree>
    <p:extLst>
      <p:ext uri="{BB962C8B-B14F-4D97-AF65-F5344CB8AC3E}">
        <p14:creationId xmlns:p14="http://schemas.microsoft.com/office/powerpoint/2010/main" val="26338312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endParaRPr lang="th-TH"/>
          </a:p>
        </p:txBody>
      </p:sp>
      <p:sp>
        <p:nvSpPr>
          <p:cNvPr id="6" name="Footer Placeholder 4"/>
          <p:cNvSpPr>
            <a:spLocks noGrp="1"/>
          </p:cNvSpPr>
          <p:nvPr>
            <p:ph type="ftr" sz="quarter" idx="16"/>
          </p:nvPr>
        </p:nvSpPr>
        <p:spPr/>
        <p:txBody>
          <a:bodyPr/>
          <a:lstStyle>
            <a:lvl1pPr>
              <a:defRPr/>
            </a:lvl1pPr>
          </a:lstStyle>
          <a:p>
            <a:pPr>
              <a:defRPr/>
            </a:pPr>
            <a:endParaRPr lang="th-TH"/>
          </a:p>
        </p:txBody>
      </p:sp>
      <p:sp>
        <p:nvSpPr>
          <p:cNvPr id="7" name="Slide Number Placeholder 5"/>
          <p:cNvSpPr>
            <a:spLocks noGrp="1"/>
          </p:cNvSpPr>
          <p:nvPr>
            <p:ph type="sldNum" sz="quarter" idx="17"/>
          </p:nvPr>
        </p:nvSpPr>
        <p:spPr/>
        <p:txBody>
          <a:bodyPr/>
          <a:lstStyle>
            <a:lvl1pPr>
              <a:defRPr/>
            </a:lvl1pPr>
          </a:lstStyle>
          <a:p>
            <a:pPr>
              <a:defRPr/>
            </a:pPr>
            <a:fld id="{0EDBD7EB-4363-450E-B387-53A653B0FE47}" type="slidenum">
              <a:rPr lang="th-TH"/>
              <a:pPr>
                <a:defRPr/>
              </a:pPr>
              <a:t>‹#›</a:t>
            </a:fld>
            <a:endParaRPr lang="th-TH"/>
          </a:p>
        </p:txBody>
      </p:sp>
    </p:spTree>
    <p:extLst>
      <p:ext uri="{BB962C8B-B14F-4D97-AF65-F5344CB8AC3E}">
        <p14:creationId xmlns:p14="http://schemas.microsoft.com/office/powerpoint/2010/main" val="41042808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91055E2E-58A8-4013-8556-A01CA128B5B9}" type="slidenum">
              <a:rPr lang="th-TH"/>
              <a:pPr>
                <a:defRPr/>
              </a:pPr>
              <a:t>‹#›</a:t>
            </a:fld>
            <a:endParaRPr lang="th-TH"/>
          </a:p>
        </p:txBody>
      </p:sp>
    </p:spTree>
    <p:extLst>
      <p:ext uri="{BB962C8B-B14F-4D97-AF65-F5344CB8AC3E}">
        <p14:creationId xmlns:p14="http://schemas.microsoft.com/office/powerpoint/2010/main" val="1145217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9"/>
          <p:cNvSpPr>
            <a:spLocks noGrp="1" noChangeArrowheads="1"/>
          </p:cNvSpPr>
          <p:nvPr>
            <p:ph type="dt" sz="half" idx="10"/>
          </p:nvPr>
        </p:nvSpPr>
        <p:spPr>
          <a:ln/>
        </p:spPr>
        <p:txBody>
          <a:bodyPr/>
          <a:lstStyle>
            <a:lvl1pPr>
              <a:defRPr/>
            </a:lvl1pPr>
          </a:lstStyle>
          <a:p>
            <a:pPr>
              <a:defRPr/>
            </a:pPr>
            <a:endParaRPr lang="th-TH"/>
          </a:p>
        </p:txBody>
      </p:sp>
      <p:sp>
        <p:nvSpPr>
          <p:cNvPr id="8" name="Rectangle 70"/>
          <p:cNvSpPr>
            <a:spLocks noGrp="1" noChangeArrowheads="1"/>
          </p:cNvSpPr>
          <p:nvPr>
            <p:ph type="ftr" sz="quarter" idx="11"/>
          </p:nvPr>
        </p:nvSpPr>
        <p:spPr>
          <a:ln/>
        </p:spPr>
        <p:txBody>
          <a:bodyPr/>
          <a:lstStyle>
            <a:lvl1pPr>
              <a:defRPr/>
            </a:lvl1pPr>
          </a:lstStyle>
          <a:p>
            <a:pPr>
              <a:defRPr/>
            </a:pPr>
            <a:endParaRPr lang="th-TH"/>
          </a:p>
        </p:txBody>
      </p:sp>
      <p:sp>
        <p:nvSpPr>
          <p:cNvPr id="9" name="Rectangle 71"/>
          <p:cNvSpPr>
            <a:spLocks noGrp="1" noChangeArrowheads="1"/>
          </p:cNvSpPr>
          <p:nvPr>
            <p:ph type="sldNum" sz="quarter" idx="12"/>
          </p:nvPr>
        </p:nvSpPr>
        <p:spPr>
          <a:ln/>
        </p:spPr>
        <p:txBody>
          <a:bodyPr/>
          <a:lstStyle>
            <a:lvl1pPr>
              <a:defRPr/>
            </a:lvl1pPr>
          </a:lstStyle>
          <a:p>
            <a:pPr>
              <a:defRPr/>
            </a:pPr>
            <a:fld id="{6CD9D707-6239-4ACC-88FA-88B339BA3789}" type="slidenum">
              <a:rPr lang="en-US"/>
              <a:pPr>
                <a:defRPr/>
              </a:pPr>
              <a:t>‹#›</a:t>
            </a:fld>
            <a:endParaRPr lang="th-TH"/>
          </a:p>
        </p:txBody>
      </p:sp>
    </p:spTree>
    <p:extLst>
      <p:ext uri="{BB962C8B-B14F-4D97-AF65-F5344CB8AC3E}">
        <p14:creationId xmlns:p14="http://schemas.microsoft.com/office/powerpoint/2010/main" val="200985057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67A97E22-54E6-47BE-9B84-C6E420FDA860}" type="slidenum">
              <a:rPr lang="th-TH"/>
              <a:pPr>
                <a:defRPr/>
              </a:pPr>
              <a:t>‹#›</a:t>
            </a:fld>
            <a:endParaRPr lang="th-TH"/>
          </a:p>
        </p:txBody>
      </p:sp>
    </p:spTree>
    <p:extLst>
      <p:ext uri="{BB962C8B-B14F-4D97-AF65-F5344CB8AC3E}">
        <p14:creationId xmlns:p14="http://schemas.microsoft.com/office/powerpoint/2010/main" val="10290938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ounded Rectangle 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3" name="Group 1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5"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6"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7"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8" name="Freeform 25"/>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9" name="Date Placeholder 1"/>
          <p:cNvSpPr>
            <a:spLocks noGrp="1"/>
          </p:cNvSpPr>
          <p:nvPr>
            <p:ph type="dt" sz="half" idx="10"/>
          </p:nvPr>
        </p:nvSpPr>
        <p:spPr/>
        <p:txBody>
          <a:bodyPr/>
          <a:lstStyle>
            <a:lvl1pPr>
              <a:defRPr/>
            </a:lvl1pPr>
          </a:lstStyle>
          <a:p>
            <a:pPr>
              <a:defRPr/>
            </a:pPr>
            <a:endParaRPr lang="th-TH"/>
          </a:p>
        </p:txBody>
      </p:sp>
      <p:sp>
        <p:nvSpPr>
          <p:cNvPr id="10" name="Footer Placeholder 2"/>
          <p:cNvSpPr>
            <a:spLocks noGrp="1"/>
          </p:cNvSpPr>
          <p:nvPr>
            <p:ph type="ftr" sz="quarter" idx="11"/>
          </p:nvPr>
        </p:nvSpPr>
        <p:spPr/>
        <p:txBody>
          <a:bodyPr/>
          <a:lstStyle>
            <a:lvl1pPr>
              <a:defRPr/>
            </a:lvl1pPr>
          </a:lstStyle>
          <a:p>
            <a:pPr>
              <a:defRPr/>
            </a:pPr>
            <a:endParaRPr lang="th-TH"/>
          </a:p>
        </p:txBody>
      </p:sp>
      <p:sp>
        <p:nvSpPr>
          <p:cNvPr id="11" name="Slide Number Placeholder 3"/>
          <p:cNvSpPr>
            <a:spLocks noGrp="1"/>
          </p:cNvSpPr>
          <p:nvPr>
            <p:ph type="sldNum" sz="quarter" idx="12"/>
          </p:nvPr>
        </p:nvSpPr>
        <p:spPr/>
        <p:txBody>
          <a:bodyPr/>
          <a:lstStyle>
            <a:lvl1pPr>
              <a:defRPr/>
            </a:lvl1pPr>
          </a:lstStyle>
          <a:p>
            <a:pPr>
              <a:defRPr/>
            </a:pPr>
            <a:fld id="{1CD1F967-8F53-4A71-A7BA-7173D2E41BA1}" type="slidenum">
              <a:rPr lang="th-TH"/>
              <a:pPr>
                <a:defRPr/>
              </a:pPr>
              <a:t>‹#›</a:t>
            </a:fld>
            <a:endParaRPr lang="th-TH"/>
          </a:p>
        </p:txBody>
      </p:sp>
    </p:spTree>
    <p:extLst>
      <p:ext uri="{BB962C8B-B14F-4D97-AF65-F5344CB8AC3E}">
        <p14:creationId xmlns:p14="http://schemas.microsoft.com/office/powerpoint/2010/main" val="12996153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ounded Rectangle 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1" name="Freeform 25"/>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4"/>
          <p:cNvSpPr>
            <a:spLocks noGrp="1"/>
          </p:cNvSpPr>
          <p:nvPr>
            <p:ph type="dt" sz="half" idx="10"/>
          </p:nvPr>
        </p:nvSpPr>
        <p:spPr/>
        <p:txBody>
          <a:bodyPr/>
          <a:lstStyle>
            <a:lvl1pPr>
              <a:defRPr/>
            </a:lvl1pPr>
          </a:lstStyle>
          <a:p>
            <a:pPr>
              <a:defRPr/>
            </a:pPr>
            <a:endParaRPr lang="th-TH"/>
          </a:p>
        </p:txBody>
      </p:sp>
      <p:sp>
        <p:nvSpPr>
          <p:cNvPr id="13" name="Footer Placeholder 5"/>
          <p:cNvSpPr>
            <a:spLocks noGrp="1"/>
          </p:cNvSpPr>
          <p:nvPr>
            <p:ph type="ftr" sz="quarter" idx="11"/>
          </p:nvPr>
        </p:nvSpPr>
        <p:spPr/>
        <p:txBody>
          <a:bodyPr/>
          <a:lstStyle>
            <a:lvl1pPr>
              <a:defRPr/>
            </a:lvl1pPr>
          </a:lstStyle>
          <a:p>
            <a:pPr>
              <a:defRPr/>
            </a:pPr>
            <a:endParaRPr lang="th-TH"/>
          </a:p>
        </p:txBody>
      </p:sp>
      <p:sp>
        <p:nvSpPr>
          <p:cNvPr id="14" name="Slide Number Placeholder 6"/>
          <p:cNvSpPr>
            <a:spLocks noGrp="1"/>
          </p:cNvSpPr>
          <p:nvPr>
            <p:ph type="sldNum" sz="quarter" idx="12"/>
          </p:nvPr>
        </p:nvSpPr>
        <p:spPr/>
        <p:txBody>
          <a:bodyPr/>
          <a:lstStyle>
            <a:lvl1pPr>
              <a:defRPr/>
            </a:lvl1pPr>
          </a:lstStyle>
          <a:p>
            <a:pPr>
              <a:defRPr/>
            </a:pPr>
            <a:fld id="{A042C1CF-671D-4904-94E9-D7CB2A7B6BEF}" type="slidenum">
              <a:rPr lang="th-TH"/>
              <a:pPr>
                <a:defRPr/>
              </a:pPr>
              <a:t>‹#›</a:t>
            </a:fld>
            <a:endParaRPr lang="th-TH"/>
          </a:p>
        </p:txBody>
      </p:sp>
    </p:spTree>
    <p:extLst>
      <p:ext uri="{BB962C8B-B14F-4D97-AF65-F5344CB8AC3E}">
        <p14:creationId xmlns:p14="http://schemas.microsoft.com/office/powerpoint/2010/main" val="36478051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ounded Rectangle 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15"/>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1" name="Freeform 2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12" name="Date Placeholder 4"/>
          <p:cNvSpPr>
            <a:spLocks noGrp="1"/>
          </p:cNvSpPr>
          <p:nvPr>
            <p:ph type="dt" sz="half" idx="10"/>
          </p:nvPr>
        </p:nvSpPr>
        <p:spPr/>
        <p:txBody>
          <a:bodyPr/>
          <a:lstStyle>
            <a:lvl1pPr>
              <a:defRPr/>
            </a:lvl1pPr>
          </a:lstStyle>
          <a:p>
            <a:pPr>
              <a:defRPr/>
            </a:pPr>
            <a:endParaRPr lang="th-TH"/>
          </a:p>
        </p:txBody>
      </p:sp>
      <p:sp>
        <p:nvSpPr>
          <p:cNvPr id="13" name="Footer Placeholder 5"/>
          <p:cNvSpPr>
            <a:spLocks noGrp="1"/>
          </p:cNvSpPr>
          <p:nvPr>
            <p:ph type="ftr" sz="quarter" idx="11"/>
          </p:nvPr>
        </p:nvSpPr>
        <p:spPr/>
        <p:txBody>
          <a:bodyPr/>
          <a:lstStyle>
            <a:lvl1pPr>
              <a:defRPr/>
            </a:lvl1pPr>
          </a:lstStyle>
          <a:p>
            <a:pPr>
              <a:defRPr/>
            </a:pPr>
            <a:endParaRPr lang="th-TH"/>
          </a:p>
        </p:txBody>
      </p:sp>
      <p:sp>
        <p:nvSpPr>
          <p:cNvPr id="14" name="Slide Number Placeholder 6"/>
          <p:cNvSpPr>
            <a:spLocks noGrp="1"/>
          </p:cNvSpPr>
          <p:nvPr>
            <p:ph type="sldNum" sz="quarter" idx="12"/>
          </p:nvPr>
        </p:nvSpPr>
        <p:spPr/>
        <p:txBody>
          <a:bodyPr/>
          <a:lstStyle>
            <a:lvl1pPr>
              <a:defRPr/>
            </a:lvl1pPr>
          </a:lstStyle>
          <a:p>
            <a:pPr>
              <a:defRPr/>
            </a:pPr>
            <a:fld id="{49388E2B-19BB-41C4-A95B-676D494DB99D}" type="slidenum">
              <a:rPr lang="th-TH"/>
              <a:pPr>
                <a:defRPr/>
              </a:pPr>
              <a:t>‹#›</a:t>
            </a:fld>
            <a:endParaRPr lang="th-TH"/>
          </a:p>
        </p:txBody>
      </p:sp>
    </p:spTree>
    <p:extLst>
      <p:ext uri="{BB962C8B-B14F-4D97-AF65-F5344CB8AC3E}">
        <p14:creationId xmlns:p14="http://schemas.microsoft.com/office/powerpoint/2010/main" val="3581508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2A97B814-969A-4F0B-92FF-DC328C7B7BB7}" type="slidenum">
              <a:rPr lang="th-TH"/>
              <a:pPr>
                <a:defRPr/>
              </a:pPr>
              <a:t>‹#›</a:t>
            </a:fld>
            <a:endParaRPr lang="th-TH"/>
          </a:p>
        </p:txBody>
      </p:sp>
    </p:spTree>
    <p:extLst>
      <p:ext uri="{BB962C8B-B14F-4D97-AF65-F5344CB8AC3E}">
        <p14:creationId xmlns:p14="http://schemas.microsoft.com/office/powerpoint/2010/main" val="18175271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ounded Rectangle 3"/>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15"/>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0" name="Freeform 25"/>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Date Placeholder 3"/>
          <p:cNvSpPr>
            <a:spLocks noGrp="1"/>
          </p:cNvSpPr>
          <p:nvPr>
            <p:ph type="dt" sz="half" idx="10"/>
          </p:nvPr>
        </p:nvSpPr>
        <p:spPr/>
        <p:txBody>
          <a:bodyPr/>
          <a:lstStyle>
            <a:lvl1pPr>
              <a:defRPr/>
            </a:lvl1pPr>
          </a:lstStyle>
          <a:p>
            <a:pPr>
              <a:defRPr/>
            </a:pPr>
            <a:endParaRPr lang="th-TH"/>
          </a:p>
        </p:txBody>
      </p:sp>
      <p:sp>
        <p:nvSpPr>
          <p:cNvPr id="12" name="Footer Placeholder 4"/>
          <p:cNvSpPr>
            <a:spLocks noGrp="1"/>
          </p:cNvSpPr>
          <p:nvPr>
            <p:ph type="ftr" sz="quarter" idx="11"/>
          </p:nvPr>
        </p:nvSpPr>
        <p:spPr/>
        <p:txBody>
          <a:bodyPr/>
          <a:lstStyle>
            <a:lvl1pPr>
              <a:defRPr/>
            </a:lvl1pPr>
          </a:lstStyle>
          <a:p>
            <a:pPr>
              <a:defRPr/>
            </a:pPr>
            <a:endParaRPr lang="th-TH"/>
          </a:p>
        </p:txBody>
      </p:sp>
      <p:sp>
        <p:nvSpPr>
          <p:cNvPr id="13" name="Slide Number Placeholder 5"/>
          <p:cNvSpPr>
            <a:spLocks noGrp="1"/>
          </p:cNvSpPr>
          <p:nvPr>
            <p:ph type="sldNum" sz="quarter" idx="12"/>
          </p:nvPr>
        </p:nvSpPr>
        <p:spPr/>
        <p:txBody>
          <a:bodyPr/>
          <a:lstStyle>
            <a:lvl1pPr>
              <a:defRPr/>
            </a:lvl1pPr>
          </a:lstStyle>
          <a:p>
            <a:pPr>
              <a:defRPr/>
            </a:pPr>
            <a:fld id="{0980D51E-147B-4E04-832F-59EFC8D21069}" type="slidenum">
              <a:rPr lang="th-TH"/>
              <a:pPr>
                <a:defRPr/>
              </a:pPr>
              <a:t>‹#›</a:t>
            </a:fld>
            <a:endParaRPr lang="th-TH"/>
          </a:p>
        </p:txBody>
      </p:sp>
    </p:spTree>
    <p:extLst>
      <p:ext uri="{BB962C8B-B14F-4D97-AF65-F5344CB8AC3E}">
        <p14:creationId xmlns:p14="http://schemas.microsoft.com/office/powerpoint/2010/main" val="33360706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ed Rectangle 3"/>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0" name="Freeform 1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1" name="Date Placeholder 3"/>
          <p:cNvSpPr>
            <a:spLocks noGrp="1"/>
          </p:cNvSpPr>
          <p:nvPr>
            <p:ph type="dt" sz="half" idx="10"/>
          </p:nvPr>
        </p:nvSpPr>
        <p:spPr/>
        <p:txBody>
          <a:bodyPr/>
          <a:lstStyle>
            <a:lvl1pPr>
              <a:defRPr/>
            </a:lvl1pPr>
          </a:lstStyle>
          <a:p>
            <a:pPr>
              <a:defRPr/>
            </a:pPr>
            <a:endParaRPr lang="th-TH"/>
          </a:p>
        </p:txBody>
      </p:sp>
      <p:sp>
        <p:nvSpPr>
          <p:cNvPr id="12" name="Footer Placeholder 4"/>
          <p:cNvSpPr>
            <a:spLocks noGrp="1"/>
          </p:cNvSpPr>
          <p:nvPr>
            <p:ph type="ftr" sz="quarter" idx="11"/>
          </p:nvPr>
        </p:nvSpPr>
        <p:spPr/>
        <p:txBody>
          <a:bodyPr/>
          <a:lstStyle>
            <a:lvl1pPr>
              <a:defRPr/>
            </a:lvl1pPr>
          </a:lstStyle>
          <a:p>
            <a:pPr>
              <a:defRPr/>
            </a:pPr>
            <a:endParaRPr lang="th-TH"/>
          </a:p>
        </p:txBody>
      </p:sp>
      <p:sp>
        <p:nvSpPr>
          <p:cNvPr id="13" name="Slide Number Placeholder 5"/>
          <p:cNvSpPr>
            <a:spLocks noGrp="1"/>
          </p:cNvSpPr>
          <p:nvPr>
            <p:ph type="sldNum" sz="quarter" idx="12"/>
          </p:nvPr>
        </p:nvSpPr>
        <p:spPr/>
        <p:txBody>
          <a:bodyPr/>
          <a:lstStyle>
            <a:lvl1pPr>
              <a:defRPr/>
            </a:lvl1pPr>
          </a:lstStyle>
          <a:p>
            <a:pPr>
              <a:defRPr/>
            </a:pPr>
            <a:fld id="{FD0B31AC-C2FB-4E8B-9FD5-54734D829DBB}" type="slidenum">
              <a:rPr lang="th-TH"/>
              <a:pPr>
                <a:defRPr/>
              </a:pPr>
              <a:t>‹#›</a:t>
            </a:fld>
            <a:endParaRPr lang="th-TH"/>
          </a:p>
        </p:txBody>
      </p:sp>
    </p:spTree>
    <p:extLst>
      <p:ext uri="{BB962C8B-B14F-4D97-AF65-F5344CB8AC3E}">
        <p14:creationId xmlns:p14="http://schemas.microsoft.com/office/powerpoint/2010/main" val="133304696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5F2B3840-B641-4523-BFCC-E2C46DE66F6F}" type="slidenum">
              <a:rPr lang="th-TH"/>
              <a:pPr>
                <a:defRPr/>
              </a:pPr>
              <a:t>‹#›</a:t>
            </a:fld>
            <a:endParaRPr lang="th-TH"/>
          </a:p>
        </p:txBody>
      </p:sp>
    </p:spTree>
    <p:extLst>
      <p:ext uri="{BB962C8B-B14F-4D97-AF65-F5344CB8AC3E}">
        <p14:creationId xmlns:p14="http://schemas.microsoft.com/office/powerpoint/2010/main" val="21421387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ounded Rectangle 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5" name="Freeform 14"/>
          <p:cNvSpPr>
            <a:spLocks/>
          </p:cNvSpPr>
          <p:nvPr/>
        </p:nvSpPr>
        <p:spPr bwMode="hidden">
          <a:xfrm>
            <a:off x="6046788" y="4203700"/>
            <a:ext cx="2876550" cy="714375"/>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6" name="Freeform 18"/>
          <p:cNvSpPr>
            <a:spLocks/>
          </p:cNvSpPr>
          <p:nvPr/>
        </p:nvSpPr>
        <p:spPr bwMode="hidden">
          <a:xfrm>
            <a:off x="2619375" y="4075113"/>
            <a:ext cx="5545138" cy="850900"/>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22"/>
          <p:cNvSpPr>
            <a:spLocks/>
          </p:cNvSpPr>
          <p:nvPr/>
        </p:nvSpPr>
        <p:spPr bwMode="hidden">
          <a:xfrm>
            <a:off x="2828925" y="4087813"/>
            <a:ext cx="5467350" cy="774700"/>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8" name="Freeform 26"/>
          <p:cNvSpPr>
            <a:spLocks/>
          </p:cNvSpPr>
          <p:nvPr/>
        </p:nvSpPr>
        <p:spPr bwMode="hidden">
          <a:xfrm>
            <a:off x="5610225" y="4073525"/>
            <a:ext cx="3306763" cy="652463"/>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9" name="Freeform 10"/>
          <p:cNvSpPr>
            <a:spLocks/>
          </p:cNvSpPr>
          <p:nvPr/>
        </p:nvSpPr>
        <p:spPr bwMode="hidden">
          <a:xfrm>
            <a:off x="211138" y="4059238"/>
            <a:ext cx="8723312" cy="1328737"/>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Date Placeholder 3"/>
          <p:cNvSpPr>
            <a:spLocks noGrp="1"/>
          </p:cNvSpPr>
          <p:nvPr>
            <p:ph type="dt" sz="half" idx="10"/>
          </p:nvPr>
        </p:nvSpPr>
        <p:spPr/>
        <p:txBody>
          <a:bodyPr/>
          <a:lstStyle>
            <a:lvl1pPr>
              <a:defRPr/>
            </a:lvl1pPr>
          </a:lstStyle>
          <a:p>
            <a:pPr>
              <a:defRPr/>
            </a:pPr>
            <a:endParaRPr lang="th-TH"/>
          </a:p>
        </p:txBody>
      </p:sp>
      <p:sp>
        <p:nvSpPr>
          <p:cNvPr id="11" name="Footer Placeholder 4"/>
          <p:cNvSpPr>
            <a:spLocks noGrp="1"/>
          </p:cNvSpPr>
          <p:nvPr>
            <p:ph type="ftr" sz="quarter" idx="11"/>
          </p:nvPr>
        </p:nvSpPr>
        <p:spPr/>
        <p:txBody>
          <a:bodyPr/>
          <a:lstStyle>
            <a:lvl1pPr>
              <a:defRPr/>
            </a:lvl1pPr>
          </a:lstStyle>
          <a:p>
            <a:pPr>
              <a:defRPr/>
            </a:pPr>
            <a:endParaRPr lang="th-TH"/>
          </a:p>
        </p:txBody>
      </p:sp>
      <p:sp>
        <p:nvSpPr>
          <p:cNvPr id="12" name="Slide Number Placeholder 5"/>
          <p:cNvSpPr>
            <a:spLocks noGrp="1"/>
          </p:cNvSpPr>
          <p:nvPr>
            <p:ph type="sldNum" sz="quarter" idx="12"/>
          </p:nvPr>
        </p:nvSpPr>
        <p:spPr/>
        <p:txBody>
          <a:bodyPr/>
          <a:lstStyle>
            <a:lvl1pPr>
              <a:defRPr/>
            </a:lvl1pPr>
          </a:lstStyle>
          <a:p>
            <a:pPr>
              <a:defRPr/>
            </a:pPr>
            <a:fld id="{4E859F9A-9DF7-4547-BC88-9EDE9F55ECA4}" type="slidenum">
              <a:rPr lang="th-TH"/>
              <a:pPr>
                <a:defRPr/>
              </a:pPr>
              <a:t>‹#›</a:t>
            </a:fld>
            <a:endParaRPr lang="th-TH"/>
          </a:p>
        </p:txBody>
      </p:sp>
    </p:spTree>
    <p:extLst>
      <p:ext uri="{BB962C8B-B14F-4D97-AF65-F5344CB8AC3E}">
        <p14:creationId xmlns:p14="http://schemas.microsoft.com/office/powerpoint/2010/main" val="20305310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endParaRPr lang="th-TH"/>
          </a:p>
        </p:txBody>
      </p:sp>
      <p:sp>
        <p:nvSpPr>
          <p:cNvPr id="6" name="Footer Placeholder 4"/>
          <p:cNvSpPr>
            <a:spLocks noGrp="1"/>
          </p:cNvSpPr>
          <p:nvPr>
            <p:ph type="ftr" sz="quarter" idx="16"/>
          </p:nvPr>
        </p:nvSpPr>
        <p:spPr/>
        <p:txBody>
          <a:bodyPr/>
          <a:lstStyle>
            <a:lvl1pPr>
              <a:defRPr/>
            </a:lvl1pPr>
          </a:lstStyle>
          <a:p>
            <a:pPr>
              <a:defRPr/>
            </a:pPr>
            <a:endParaRPr lang="th-TH"/>
          </a:p>
        </p:txBody>
      </p:sp>
      <p:sp>
        <p:nvSpPr>
          <p:cNvPr id="7" name="Slide Number Placeholder 5"/>
          <p:cNvSpPr>
            <a:spLocks noGrp="1"/>
          </p:cNvSpPr>
          <p:nvPr>
            <p:ph type="sldNum" sz="quarter" idx="17"/>
          </p:nvPr>
        </p:nvSpPr>
        <p:spPr/>
        <p:txBody>
          <a:bodyPr/>
          <a:lstStyle>
            <a:lvl1pPr>
              <a:defRPr/>
            </a:lvl1pPr>
          </a:lstStyle>
          <a:p>
            <a:pPr>
              <a:defRPr/>
            </a:pPr>
            <a:fld id="{9C17F41F-5C7F-4E8E-A63D-D6BC2363F536}" type="slidenum">
              <a:rPr lang="th-TH"/>
              <a:pPr>
                <a:defRPr/>
              </a:pPr>
              <a:t>‹#›</a:t>
            </a:fld>
            <a:endParaRPr lang="th-TH"/>
          </a:p>
        </p:txBody>
      </p:sp>
    </p:spTree>
    <p:extLst>
      <p:ext uri="{BB962C8B-B14F-4D97-AF65-F5344CB8AC3E}">
        <p14:creationId xmlns:p14="http://schemas.microsoft.com/office/powerpoint/2010/main" val="23063827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9"/>
          <p:cNvSpPr>
            <a:spLocks noGrp="1" noChangeArrowheads="1"/>
          </p:cNvSpPr>
          <p:nvPr>
            <p:ph type="dt" sz="half" idx="10"/>
          </p:nvPr>
        </p:nvSpPr>
        <p:spPr>
          <a:ln/>
        </p:spPr>
        <p:txBody>
          <a:bodyPr/>
          <a:lstStyle>
            <a:lvl1pPr>
              <a:defRPr/>
            </a:lvl1pPr>
          </a:lstStyle>
          <a:p>
            <a:pPr>
              <a:defRPr/>
            </a:pPr>
            <a:endParaRPr lang="th-TH"/>
          </a:p>
        </p:txBody>
      </p:sp>
      <p:sp>
        <p:nvSpPr>
          <p:cNvPr id="4" name="Rectangle 70"/>
          <p:cNvSpPr>
            <a:spLocks noGrp="1" noChangeArrowheads="1"/>
          </p:cNvSpPr>
          <p:nvPr>
            <p:ph type="ftr" sz="quarter" idx="11"/>
          </p:nvPr>
        </p:nvSpPr>
        <p:spPr>
          <a:ln/>
        </p:spPr>
        <p:txBody>
          <a:bodyPr/>
          <a:lstStyle>
            <a:lvl1pPr>
              <a:defRPr/>
            </a:lvl1pPr>
          </a:lstStyle>
          <a:p>
            <a:pPr>
              <a:defRPr/>
            </a:pPr>
            <a:endParaRPr lang="th-TH"/>
          </a:p>
        </p:txBody>
      </p:sp>
      <p:sp>
        <p:nvSpPr>
          <p:cNvPr id="5" name="Rectangle 71"/>
          <p:cNvSpPr>
            <a:spLocks noGrp="1" noChangeArrowheads="1"/>
          </p:cNvSpPr>
          <p:nvPr>
            <p:ph type="sldNum" sz="quarter" idx="12"/>
          </p:nvPr>
        </p:nvSpPr>
        <p:spPr>
          <a:ln/>
        </p:spPr>
        <p:txBody>
          <a:bodyPr/>
          <a:lstStyle>
            <a:lvl1pPr>
              <a:defRPr/>
            </a:lvl1pPr>
          </a:lstStyle>
          <a:p>
            <a:pPr>
              <a:defRPr/>
            </a:pPr>
            <a:fld id="{10B3E323-6B2A-461B-AD94-81E0B0580854}" type="slidenum">
              <a:rPr lang="en-US"/>
              <a:pPr>
                <a:defRPr/>
              </a:pPr>
              <a:t>‹#›</a:t>
            </a:fld>
            <a:endParaRPr lang="th-TH"/>
          </a:p>
        </p:txBody>
      </p:sp>
    </p:spTree>
    <p:extLst>
      <p:ext uri="{BB962C8B-B14F-4D97-AF65-F5344CB8AC3E}">
        <p14:creationId xmlns:p14="http://schemas.microsoft.com/office/powerpoint/2010/main" val="107993841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A82840E0-4117-415D-B397-D89F317FBEA0}" type="slidenum">
              <a:rPr lang="th-TH"/>
              <a:pPr>
                <a:defRPr/>
              </a:pPr>
              <a:t>‹#›</a:t>
            </a:fld>
            <a:endParaRPr lang="th-TH"/>
          </a:p>
        </p:txBody>
      </p:sp>
    </p:spTree>
    <p:extLst>
      <p:ext uri="{BB962C8B-B14F-4D97-AF65-F5344CB8AC3E}">
        <p14:creationId xmlns:p14="http://schemas.microsoft.com/office/powerpoint/2010/main" val="2876132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3CC38E31-33D8-40C7-B1B3-2F0D98DC21DF}" type="slidenum">
              <a:rPr lang="th-TH"/>
              <a:pPr>
                <a:defRPr/>
              </a:pPr>
              <a:t>‹#›</a:t>
            </a:fld>
            <a:endParaRPr lang="th-TH"/>
          </a:p>
        </p:txBody>
      </p:sp>
    </p:spTree>
    <p:extLst>
      <p:ext uri="{BB962C8B-B14F-4D97-AF65-F5344CB8AC3E}">
        <p14:creationId xmlns:p14="http://schemas.microsoft.com/office/powerpoint/2010/main" val="5571808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ounded Rectangle 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3" name="Group 1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5"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6"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7"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8" name="Freeform 25"/>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9" name="Date Placeholder 1"/>
          <p:cNvSpPr>
            <a:spLocks noGrp="1"/>
          </p:cNvSpPr>
          <p:nvPr>
            <p:ph type="dt" sz="half" idx="10"/>
          </p:nvPr>
        </p:nvSpPr>
        <p:spPr/>
        <p:txBody>
          <a:bodyPr/>
          <a:lstStyle>
            <a:lvl1pPr>
              <a:defRPr/>
            </a:lvl1pPr>
          </a:lstStyle>
          <a:p>
            <a:pPr>
              <a:defRPr/>
            </a:pPr>
            <a:endParaRPr lang="th-TH"/>
          </a:p>
        </p:txBody>
      </p:sp>
      <p:sp>
        <p:nvSpPr>
          <p:cNvPr id="10" name="Footer Placeholder 2"/>
          <p:cNvSpPr>
            <a:spLocks noGrp="1"/>
          </p:cNvSpPr>
          <p:nvPr>
            <p:ph type="ftr" sz="quarter" idx="11"/>
          </p:nvPr>
        </p:nvSpPr>
        <p:spPr/>
        <p:txBody>
          <a:bodyPr/>
          <a:lstStyle>
            <a:lvl1pPr>
              <a:defRPr/>
            </a:lvl1pPr>
          </a:lstStyle>
          <a:p>
            <a:pPr>
              <a:defRPr/>
            </a:pPr>
            <a:endParaRPr lang="th-TH"/>
          </a:p>
        </p:txBody>
      </p:sp>
      <p:sp>
        <p:nvSpPr>
          <p:cNvPr id="11" name="Slide Number Placeholder 3"/>
          <p:cNvSpPr>
            <a:spLocks noGrp="1"/>
          </p:cNvSpPr>
          <p:nvPr>
            <p:ph type="sldNum" sz="quarter" idx="12"/>
          </p:nvPr>
        </p:nvSpPr>
        <p:spPr/>
        <p:txBody>
          <a:bodyPr/>
          <a:lstStyle>
            <a:lvl1pPr>
              <a:defRPr/>
            </a:lvl1pPr>
          </a:lstStyle>
          <a:p>
            <a:pPr>
              <a:defRPr/>
            </a:pPr>
            <a:fld id="{4C60B3EE-769A-4316-A1C2-77BF588E2165}" type="slidenum">
              <a:rPr lang="th-TH"/>
              <a:pPr>
                <a:defRPr/>
              </a:pPr>
              <a:t>‹#›</a:t>
            </a:fld>
            <a:endParaRPr lang="th-TH"/>
          </a:p>
        </p:txBody>
      </p:sp>
    </p:spTree>
    <p:extLst>
      <p:ext uri="{BB962C8B-B14F-4D97-AF65-F5344CB8AC3E}">
        <p14:creationId xmlns:p14="http://schemas.microsoft.com/office/powerpoint/2010/main" val="18689695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ounded Rectangle 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1" name="Freeform 25"/>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4"/>
          <p:cNvSpPr>
            <a:spLocks noGrp="1"/>
          </p:cNvSpPr>
          <p:nvPr>
            <p:ph type="dt" sz="half" idx="10"/>
          </p:nvPr>
        </p:nvSpPr>
        <p:spPr/>
        <p:txBody>
          <a:bodyPr/>
          <a:lstStyle>
            <a:lvl1pPr>
              <a:defRPr/>
            </a:lvl1pPr>
          </a:lstStyle>
          <a:p>
            <a:pPr>
              <a:defRPr/>
            </a:pPr>
            <a:endParaRPr lang="th-TH"/>
          </a:p>
        </p:txBody>
      </p:sp>
      <p:sp>
        <p:nvSpPr>
          <p:cNvPr id="13" name="Footer Placeholder 5"/>
          <p:cNvSpPr>
            <a:spLocks noGrp="1"/>
          </p:cNvSpPr>
          <p:nvPr>
            <p:ph type="ftr" sz="quarter" idx="11"/>
          </p:nvPr>
        </p:nvSpPr>
        <p:spPr/>
        <p:txBody>
          <a:bodyPr/>
          <a:lstStyle>
            <a:lvl1pPr>
              <a:defRPr/>
            </a:lvl1pPr>
          </a:lstStyle>
          <a:p>
            <a:pPr>
              <a:defRPr/>
            </a:pPr>
            <a:endParaRPr lang="th-TH"/>
          </a:p>
        </p:txBody>
      </p:sp>
      <p:sp>
        <p:nvSpPr>
          <p:cNvPr id="14" name="Slide Number Placeholder 6"/>
          <p:cNvSpPr>
            <a:spLocks noGrp="1"/>
          </p:cNvSpPr>
          <p:nvPr>
            <p:ph type="sldNum" sz="quarter" idx="12"/>
          </p:nvPr>
        </p:nvSpPr>
        <p:spPr/>
        <p:txBody>
          <a:bodyPr/>
          <a:lstStyle>
            <a:lvl1pPr>
              <a:defRPr/>
            </a:lvl1pPr>
          </a:lstStyle>
          <a:p>
            <a:pPr>
              <a:defRPr/>
            </a:pPr>
            <a:fld id="{F0316350-2154-4E22-AC9F-EEEE4B50E01F}" type="slidenum">
              <a:rPr lang="th-TH"/>
              <a:pPr>
                <a:defRPr/>
              </a:pPr>
              <a:t>‹#›</a:t>
            </a:fld>
            <a:endParaRPr lang="th-TH"/>
          </a:p>
        </p:txBody>
      </p:sp>
    </p:spTree>
    <p:extLst>
      <p:ext uri="{BB962C8B-B14F-4D97-AF65-F5344CB8AC3E}">
        <p14:creationId xmlns:p14="http://schemas.microsoft.com/office/powerpoint/2010/main" val="152711694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ounded Rectangle 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15"/>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1" name="Freeform 2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12" name="Date Placeholder 4"/>
          <p:cNvSpPr>
            <a:spLocks noGrp="1"/>
          </p:cNvSpPr>
          <p:nvPr>
            <p:ph type="dt" sz="half" idx="10"/>
          </p:nvPr>
        </p:nvSpPr>
        <p:spPr/>
        <p:txBody>
          <a:bodyPr/>
          <a:lstStyle>
            <a:lvl1pPr>
              <a:defRPr/>
            </a:lvl1pPr>
          </a:lstStyle>
          <a:p>
            <a:pPr>
              <a:defRPr/>
            </a:pPr>
            <a:endParaRPr lang="th-TH"/>
          </a:p>
        </p:txBody>
      </p:sp>
      <p:sp>
        <p:nvSpPr>
          <p:cNvPr id="13" name="Footer Placeholder 5"/>
          <p:cNvSpPr>
            <a:spLocks noGrp="1"/>
          </p:cNvSpPr>
          <p:nvPr>
            <p:ph type="ftr" sz="quarter" idx="11"/>
          </p:nvPr>
        </p:nvSpPr>
        <p:spPr/>
        <p:txBody>
          <a:bodyPr/>
          <a:lstStyle>
            <a:lvl1pPr>
              <a:defRPr/>
            </a:lvl1pPr>
          </a:lstStyle>
          <a:p>
            <a:pPr>
              <a:defRPr/>
            </a:pPr>
            <a:endParaRPr lang="th-TH"/>
          </a:p>
        </p:txBody>
      </p:sp>
      <p:sp>
        <p:nvSpPr>
          <p:cNvPr id="14" name="Slide Number Placeholder 6"/>
          <p:cNvSpPr>
            <a:spLocks noGrp="1"/>
          </p:cNvSpPr>
          <p:nvPr>
            <p:ph type="sldNum" sz="quarter" idx="12"/>
          </p:nvPr>
        </p:nvSpPr>
        <p:spPr/>
        <p:txBody>
          <a:bodyPr/>
          <a:lstStyle>
            <a:lvl1pPr>
              <a:defRPr/>
            </a:lvl1pPr>
          </a:lstStyle>
          <a:p>
            <a:pPr>
              <a:defRPr/>
            </a:pPr>
            <a:fld id="{D0801582-14CD-4FA3-8390-B36549B2CE4A}" type="slidenum">
              <a:rPr lang="th-TH"/>
              <a:pPr>
                <a:defRPr/>
              </a:pPr>
              <a:t>‹#›</a:t>
            </a:fld>
            <a:endParaRPr lang="th-TH"/>
          </a:p>
        </p:txBody>
      </p:sp>
    </p:spTree>
    <p:extLst>
      <p:ext uri="{BB962C8B-B14F-4D97-AF65-F5344CB8AC3E}">
        <p14:creationId xmlns:p14="http://schemas.microsoft.com/office/powerpoint/2010/main" val="279726869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C316DB56-C7C0-4E2F-B78E-E03D1961543B}" type="slidenum">
              <a:rPr lang="th-TH"/>
              <a:pPr>
                <a:defRPr/>
              </a:pPr>
              <a:t>‹#›</a:t>
            </a:fld>
            <a:endParaRPr lang="th-TH"/>
          </a:p>
        </p:txBody>
      </p:sp>
    </p:spTree>
    <p:extLst>
      <p:ext uri="{BB962C8B-B14F-4D97-AF65-F5344CB8AC3E}">
        <p14:creationId xmlns:p14="http://schemas.microsoft.com/office/powerpoint/2010/main" val="152016663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ounded Rectangle 3"/>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15"/>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0" name="Freeform 25"/>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Date Placeholder 3"/>
          <p:cNvSpPr>
            <a:spLocks noGrp="1"/>
          </p:cNvSpPr>
          <p:nvPr>
            <p:ph type="dt" sz="half" idx="10"/>
          </p:nvPr>
        </p:nvSpPr>
        <p:spPr/>
        <p:txBody>
          <a:bodyPr/>
          <a:lstStyle>
            <a:lvl1pPr>
              <a:defRPr/>
            </a:lvl1pPr>
          </a:lstStyle>
          <a:p>
            <a:pPr>
              <a:defRPr/>
            </a:pPr>
            <a:endParaRPr lang="th-TH"/>
          </a:p>
        </p:txBody>
      </p:sp>
      <p:sp>
        <p:nvSpPr>
          <p:cNvPr id="12" name="Footer Placeholder 4"/>
          <p:cNvSpPr>
            <a:spLocks noGrp="1"/>
          </p:cNvSpPr>
          <p:nvPr>
            <p:ph type="ftr" sz="quarter" idx="11"/>
          </p:nvPr>
        </p:nvSpPr>
        <p:spPr/>
        <p:txBody>
          <a:bodyPr/>
          <a:lstStyle>
            <a:lvl1pPr>
              <a:defRPr/>
            </a:lvl1pPr>
          </a:lstStyle>
          <a:p>
            <a:pPr>
              <a:defRPr/>
            </a:pPr>
            <a:endParaRPr lang="th-TH"/>
          </a:p>
        </p:txBody>
      </p:sp>
      <p:sp>
        <p:nvSpPr>
          <p:cNvPr id="13" name="Slide Number Placeholder 5"/>
          <p:cNvSpPr>
            <a:spLocks noGrp="1"/>
          </p:cNvSpPr>
          <p:nvPr>
            <p:ph type="sldNum" sz="quarter" idx="12"/>
          </p:nvPr>
        </p:nvSpPr>
        <p:spPr/>
        <p:txBody>
          <a:bodyPr/>
          <a:lstStyle>
            <a:lvl1pPr>
              <a:defRPr/>
            </a:lvl1pPr>
          </a:lstStyle>
          <a:p>
            <a:pPr>
              <a:defRPr/>
            </a:pPr>
            <a:fld id="{041D8D8D-8F42-4215-A643-EB4F2FB3BD79}" type="slidenum">
              <a:rPr lang="th-TH"/>
              <a:pPr>
                <a:defRPr/>
              </a:pPr>
              <a:t>‹#›</a:t>
            </a:fld>
            <a:endParaRPr lang="th-TH"/>
          </a:p>
        </p:txBody>
      </p:sp>
    </p:spTree>
    <p:extLst>
      <p:ext uri="{BB962C8B-B14F-4D97-AF65-F5344CB8AC3E}">
        <p14:creationId xmlns:p14="http://schemas.microsoft.com/office/powerpoint/2010/main" val="52657723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rotWithShape="0">
          <a:gsLst>
            <a:gs pos="0">
              <a:schemeClr val="bg1">
                <a:gamma/>
                <a:shade val="46275"/>
                <a:invGamma/>
              </a:schemeClr>
            </a:gs>
            <a:gs pos="100000">
              <a:schemeClr val="bg1"/>
            </a:gs>
          </a:gsLst>
          <a:lin ang="2700000" scaled="1"/>
        </a:gradFill>
        <a:effectLst/>
      </p:bgPr>
    </p:bg>
    <p:spTree>
      <p:nvGrpSpPr>
        <p:cNvPr id="1" name=""/>
        <p:cNvGrpSpPr/>
        <p:nvPr/>
      </p:nvGrpSpPr>
      <p:grpSpPr>
        <a:xfrm>
          <a:off x="0" y="0"/>
          <a:ext cx="0" cy="0"/>
          <a:chOff x="0" y="0"/>
          <a:chExt cx="0" cy="0"/>
        </a:xfrm>
      </p:grpSpPr>
      <p:sp>
        <p:nvSpPr>
          <p:cNvPr id="4" name="Oval 81"/>
          <p:cNvSpPr>
            <a:spLocks noChangeArrowheads="1"/>
          </p:cNvSpPr>
          <p:nvPr userDrawn="1"/>
        </p:nvSpPr>
        <p:spPr bwMode="white">
          <a:xfrm>
            <a:off x="2700338" y="549275"/>
            <a:ext cx="6264275" cy="6308725"/>
          </a:xfrm>
          <a:prstGeom prst="ellipse">
            <a:avLst/>
          </a:prstGeom>
          <a:gradFill rotWithShape="1">
            <a:gsLst>
              <a:gs pos="0">
                <a:schemeClr val="hlink"/>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th-TH" altLang="th-TH" sz="1800" smtClean="0">
              <a:solidFill>
                <a:srgbClr val="FFFFFF"/>
              </a:solidFill>
            </a:endParaRPr>
          </a:p>
        </p:txBody>
      </p:sp>
      <p:pic>
        <p:nvPicPr>
          <p:cNvPr id="5" name="Picture 82" descr="global"/>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ltGray">
          <a:xfrm>
            <a:off x="0" y="2792413"/>
            <a:ext cx="9144000"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83"/>
          <p:cNvSpPr>
            <a:spLocks noChangeArrowheads="1"/>
          </p:cNvSpPr>
          <p:nvPr userDrawn="1"/>
        </p:nvSpPr>
        <p:spPr bwMode="gray">
          <a:xfrm>
            <a:off x="7380288" y="2781300"/>
            <a:ext cx="1512887" cy="1584325"/>
          </a:xfrm>
          <a:prstGeom prst="ellipse">
            <a:avLst/>
          </a:prstGeom>
          <a:gradFill rotWithShape="1">
            <a:gsLst>
              <a:gs pos="0">
                <a:schemeClr val="accent1"/>
              </a:gs>
              <a:gs pos="100000">
                <a:schemeClr val="accent1">
                  <a:gamma/>
                  <a:shade val="30196"/>
                  <a:invGamma/>
                </a:schemeClr>
              </a:gs>
            </a:gsLst>
            <a:path path="shape">
              <a:fillToRect l="50000" t="50000" r="50000" b="50000"/>
            </a:path>
          </a:gradFill>
          <a:ln w="9525">
            <a:noFill/>
            <a:round/>
            <a:headEnd/>
            <a:tailEnd/>
          </a:ln>
          <a:effectLst/>
        </p:spPr>
        <p:txBody>
          <a:bodyPr wrap="none" anchor="ctr"/>
          <a:lstStyle/>
          <a:p>
            <a:pPr>
              <a:defRPr/>
            </a:pPr>
            <a:endParaRPr lang="th-TH" sz="1800">
              <a:solidFill>
                <a:srgbClr val="FFFFFF"/>
              </a:solidFill>
            </a:endParaRPr>
          </a:p>
        </p:txBody>
      </p:sp>
      <p:sp>
        <p:nvSpPr>
          <p:cNvPr id="7" name="Oval 84"/>
          <p:cNvSpPr>
            <a:spLocks noChangeArrowheads="1"/>
          </p:cNvSpPr>
          <p:nvPr userDrawn="1"/>
        </p:nvSpPr>
        <p:spPr bwMode="gray">
          <a:xfrm>
            <a:off x="6659563" y="3357563"/>
            <a:ext cx="593725" cy="576262"/>
          </a:xfrm>
          <a:prstGeom prst="ellipse">
            <a:avLst/>
          </a:prstGeom>
          <a:gradFill rotWithShape="1">
            <a:gsLst>
              <a:gs pos="0">
                <a:schemeClr val="accent2"/>
              </a:gs>
              <a:gs pos="100000">
                <a:schemeClr val="accent2">
                  <a:gamma/>
                  <a:shade val="39216"/>
                  <a:invGamma/>
                </a:schemeClr>
              </a:gs>
            </a:gsLst>
            <a:path path="shape">
              <a:fillToRect l="50000" t="50000" r="50000" b="50000"/>
            </a:path>
          </a:gradFill>
          <a:ln w="9525">
            <a:noFill/>
            <a:round/>
            <a:headEnd/>
            <a:tailEnd/>
          </a:ln>
          <a:effectLst/>
        </p:spPr>
        <p:txBody>
          <a:bodyPr wrap="none" anchor="ctr"/>
          <a:lstStyle/>
          <a:p>
            <a:pPr>
              <a:defRPr/>
            </a:pPr>
            <a:endParaRPr lang="th-TH" sz="1800">
              <a:solidFill>
                <a:srgbClr val="FFFFFF"/>
              </a:solidFill>
            </a:endParaRPr>
          </a:p>
        </p:txBody>
      </p:sp>
      <p:sp>
        <p:nvSpPr>
          <p:cNvPr id="8" name="Text Box 64"/>
          <p:cNvSpPr txBox="1">
            <a:spLocks noChangeArrowheads="1"/>
          </p:cNvSpPr>
          <p:nvPr/>
        </p:nvSpPr>
        <p:spPr bwMode="white">
          <a:xfrm>
            <a:off x="7575550" y="3260725"/>
            <a:ext cx="1143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erdana" pitchFamily="34" charset="0"/>
              </a:defRPr>
            </a:lvl1pPr>
            <a:lvl2pPr marL="742950" indent="-285750">
              <a:defRPr sz="2800">
                <a:solidFill>
                  <a:schemeClr val="tx1"/>
                </a:solidFill>
                <a:latin typeface="Verdana" pitchFamily="34" charset="0"/>
              </a:defRPr>
            </a:lvl2pPr>
            <a:lvl3pPr marL="1143000" indent="-228600">
              <a:defRPr sz="2800">
                <a:solidFill>
                  <a:schemeClr val="tx1"/>
                </a:solidFill>
                <a:latin typeface="Verdana" pitchFamily="34" charset="0"/>
              </a:defRPr>
            </a:lvl3pPr>
            <a:lvl4pPr marL="1600200" indent="-228600">
              <a:defRPr sz="2800">
                <a:solidFill>
                  <a:schemeClr val="tx1"/>
                </a:solidFill>
                <a:latin typeface="Verdana" pitchFamily="34" charset="0"/>
              </a:defRPr>
            </a:lvl4pPr>
            <a:lvl5pPr marL="2057400" indent="-228600">
              <a:defRPr sz="2800">
                <a:solidFill>
                  <a:schemeClr val="tx1"/>
                </a:solidFill>
                <a:latin typeface="Verdana" pitchFamily="34" charset="0"/>
              </a:defRPr>
            </a:lvl5pPr>
            <a:lvl6pPr marL="2514600" indent="-228600" fontAlgn="base">
              <a:spcBef>
                <a:spcPct val="0"/>
              </a:spcBef>
              <a:spcAft>
                <a:spcPct val="0"/>
              </a:spcAft>
              <a:defRPr sz="2800">
                <a:solidFill>
                  <a:schemeClr val="tx1"/>
                </a:solidFill>
                <a:latin typeface="Verdana" pitchFamily="34" charset="0"/>
              </a:defRPr>
            </a:lvl6pPr>
            <a:lvl7pPr marL="2971800" indent="-228600" fontAlgn="base">
              <a:spcBef>
                <a:spcPct val="0"/>
              </a:spcBef>
              <a:spcAft>
                <a:spcPct val="0"/>
              </a:spcAft>
              <a:defRPr sz="2800">
                <a:solidFill>
                  <a:schemeClr val="tx1"/>
                </a:solidFill>
                <a:latin typeface="Verdana" pitchFamily="34" charset="0"/>
              </a:defRPr>
            </a:lvl7pPr>
            <a:lvl8pPr marL="3429000" indent="-228600" fontAlgn="base">
              <a:spcBef>
                <a:spcPct val="0"/>
              </a:spcBef>
              <a:spcAft>
                <a:spcPct val="0"/>
              </a:spcAft>
              <a:defRPr sz="2800">
                <a:solidFill>
                  <a:schemeClr val="tx1"/>
                </a:solidFill>
                <a:latin typeface="Verdana" pitchFamily="34" charset="0"/>
              </a:defRPr>
            </a:lvl8pPr>
            <a:lvl9pPr marL="3886200" indent="-228600" fontAlgn="base">
              <a:spcBef>
                <a:spcPct val="0"/>
              </a:spcBef>
              <a:spcAft>
                <a:spcPct val="0"/>
              </a:spcAft>
              <a:defRPr sz="2800">
                <a:solidFill>
                  <a:schemeClr val="tx1"/>
                </a:solidFill>
                <a:latin typeface="Verdana" pitchFamily="34" charset="0"/>
              </a:defRPr>
            </a:lvl9pPr>
          </a:lstStyle>
          <a:p>
            <a:pPr algn="ctr">
              <a:spcBef>
                <a:spcPct val="50000"/>
              </a:spcBef>
              <a:defRPr/>
            </a:pPr>
            <a:r>
              <a:rPr lang="en-US" sz="1600" b="1" smtClean="0">
                <a:solidFill>
                  <a:srgbClr val="FFFFFF"/>
                </a:solidFill>
                <a:latin typeface="Arial" pitchFamily="34" charset="0"/>
              </a:rPr>
              <a:t>Company</a:t>
            </a:r>
            <a:r>
              <a:rPr lang="en-US" sz="2400" b="1" smtClean="0">
                <a:solidFill>
                  <a:srgbClr val="FFFFFF"/>
                </a:solidFill>
                <a:latin typeface="Arial" pitchFamily="34" charset="0"/>
              </a:rPr>
              <a:t>LOGO</a:t>
            </a:r>
          </a:p>
        </p:txBody>
      </p:sp>
      <p:sp>
        <p:nvSpPr>
          <p:cNvPr id="3074" name="Rectangle 2"/>
          <p:cNvSpPr>
            <a:spLocks noGrp="1" noChangeArrowheads="1"/>
          </p:cNvSpPr>
          <p:nvPr>
            <p:ph type="ctrTitle"/>
          </p:nvPr>
        </p:nvSpPr>
        <p:spPr>
          <a:xfrm>
            <a:off x="457200" y="1447800"/>
            <a:ext cx="5638800" cy="1219200"/>
          </a:xfrm>
        </p:spPr>
        <p:txBody>
          <a:bodyPr/>
          <a:lstStyle>
            <a:lvl1pPr algn="l">
              <a:defRPr sz="4800" i="1"/>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457200" y="3048000"/>
            <a:ext cx="5638800" cy="381000"/>
          </a:xfrm>
        </p:spPr>
        <p:txBody>
          <a:bodyPr/>
          <a:lstStyle>
            <a:lvl1pPr marL="0" indent="0">
              <a:buFont typeface="Wingdings" pitchFamily="2" charset="2"/>
              <a:buNone/>
              <a:defRPr sz="1800">
                <a:solidFill>
                  <a:schemeClr val="tx2"/>
                </a:solidFill>
              </a:defRPr>
            </a:lvl1pPr>
          </a:lstStyle>
          <a:p>
            <a:r>
              <a:rPr lang="en-US" smtClean="0"/>
              <a:t>Click to edit Master subtitle style</a:t>
            </a:r>
            <a:endParaRPr lang="en-US"/>
          </a:p>
        </p:txBody>
      </p:sp>
    </p:spTree>
    <p:extLst>
      <p:ext uri="{BB962C8B-B14F-4D97-AF65-F5344CB8AC3E}">
        <p14:creationId xmlns:p14="http://schemas.microsoft.com/office/powerpoint/2010/main" val="366545115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DB711D92-DD78-4909-9DC8-26C9A4E5A4CC}" type="slidenum">
              <a:rPr lang="en-US"/>
              <a:pPr>
                <a:defRPr/>
              </a:pPr>
              <a:t>‹#›</a:t>
            </a:fld>
            <a:endParaRPr lang="en-US"/>
          </a:p>
        </p:txBody>
      </p:sp>
      <p:sp>
        <p:nvSpPr>
          <p:cNvPr id="6"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94609653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F4033BC9-0AE1-4A67-AC6A-B6689C8D0FED}" type="slidenum">
              <a:rPr lang="en-US"/>
              <a:pPr>
                <a:defRPr/>
              </a:pPr>
              <a:t>‹#›</a:t>
            </a:fld>
            <a:endParaRPr lang="en-US"/>
          </a:p>
        </p:txBody>
      </p:sp>
      <p:sp>
        <p:nvSpPr>
          <p:cNvPr id="6"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082330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9"/>
          <p:cNvSpPr>
            <a:spLocks noGrp="1" noChangeArrowheads="1"/>
          </p:cNvSpPr>
          <p:nvPr>
            <p:ph type="dt" sz="half" idx="10"/>
          </p:nvPr>
        </p:nvSpPr>
        <p:spPr>
          <a:ln/>
        </p:spPr>
        <p:txBody>
          <a:bodyPr/>
          <a:lstStyle>
            <a:lvl1pPr>
              <a:defRPr/>
            </a:lvl1pPr>
          </a:lstStyle>
          <a:p>
            <a:pPr>
              <a:defRPr/>
            </a:pPr>
            <a:endParaRPr lang="th-TH"/>
          </a:p>
        </p:txBody>
      </p:sp>
      <p:sp>
        <p:nvSpPr>
          <p:cNvPr id="3" name="Rectangle 70"/>
          <p:cNvSpPr>
            <a:spLocks noGrp="1" noChangeArrowheads="1"/>
          </p:cNvSpPr>
          <p:nvPr>
            <p:ph type="ftr" sz="quarter" idx="11"/>
          </p:nvPr>
        </p:nvSpPr>
        <p:spPr>
          <a:ln/>
        </p:spPr>
        <p:txBody>
          <a:bodyPr/>
          <a:lstStyle>
            <a:lvl1pPr>
              <a:defRPr/>
            </a:lvl1pPr>
          </a:lstStyle>
          <a:p>
            <a:pPr>
              <a:defRPr/>
            </a:pPr>
            <a:endParaRPr lang="th-TH"/>
          </a:p>
        </p:txBody>
      </p:sp>
      <p:sp>
        <p:nvSpPr>
          <p:cNvPr id="4" name="Rectangle 71"/>
          <p:cNvSpPr>
            <a:spLocks noGrp="1" noChangeArrowheads="1"/>
          </p:cNvSpPr>
          <p:nvPr>
            <p:ph type="sldNum" sz="quarter" idx="12"/>
          </p:nvPr>
        </p:nvSpPr>
        <p:spPr>
          <a:ln/>
        </p:spPr>
        <p:txBody>
          <a:bodyPr/>
          <a:lstStyle>
            <a:lvl1pPr>
              <a:defRPr/>
            </a:lvl1pPr>
          </a:lstStyle>
          <a:p>
            <a:pPr>
              <a:defRPr/>
            </a:pPr>
            <a:fld id="{10B4C2E8-2554-41F1-A18C-631E5975007C}" type="slidenum">
              <a:rPr lang="en-US"/>
              <a:pPr>
                <a:defRPr/>
              </a:pPr>
              <a:t>‹#›</a:t>
            </a:fld>
            <a:endParaRPr lang="th-TH"/>
          </a:p>
        </p:txBody>
      </p:sp>
    </p:spTree>
    <p:extLst>
      <p:ext uri="{BB962C8B-B14F-4D97-AF65-F5344CB8AC3E}">
        <p14:creationId xmlns:p14="http://schemas.microsoft.com/office/powerpoint/2010/main" val="213679308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066800"/>
            <a:ext cx="40386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066800"/>
            <a:ext cx="40386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84669E29-4B4A-4F5F-8838-30095000D1AC}" type="slidenum">
              <a:rPr lang="en-US"/>
              <a:pPr>
                <a:defRPr/>
              </a:pPr>
              <a:t>‹#›</a:t>
            </a:fld>
            <a:endParaRPr lang="en-US"/>
          </a:p>
        </p:txBody>
      </p:sp>
      <p:sp>
        <p:nvSpPr>
          <p:cNvPr id="7"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229227253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8"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96D4DF18-400D-49ED-B8B6-CE12241E2C88}" type="slidenum">
              <a:rPr lang="en-US"/>
              <a:pPr>
                <a:defRPr/>
              </a:pPr>
              <a:t>‹#›</a:t>
            </a:fld>
            <a:endParaRPr lang="en-US"/>
          </a:p>
        </p:txBody>
      </p:sp>
      <p:sp>
        <p:nvSpPr>
          <p:cNvPr id="9"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23349792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4"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EEDAA18E-6284-4B40-A76E-EB566B6778AB}" type="slidenum">
              <a:rPr lang="en-US"/>
              <a:pPr>
                <a:defRPr/>
              </a:pPr>
              <a:t>‹#›</a:t>
            </a:fld>
            <a:endParaRPr lang="en-US"/>
          </a:p>
        </p:txBody>
      </p:sp>
      <p:sp>
        <p:nvSpPr>
          <p:cNvPr id="5"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52169979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3"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169ECE4E-BABD-4EE4-A859-5E39A9306B8C}" type="slidenum">
              <a:rPr lang="en-US"/>
              <a:pPr>
                <a:defRPr/>
              </a:pPr>
              <a:t>‹#›</a:t>
            </a:fld>
            <a:endParaRPr lang="en-US"/>
          </a:p>
        </p:txBody>
      </p:sp>
      <p:sp>
        <p:nvSpPr>
          <p:cNvPr id="4"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54640635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1063958B-1974-4541-9731-7957786EC77B}" type="slidenum">
              <a:rPr lang="en-US"/>
              <a:pPr>
                <a:defRPr/>
              </a:pPr>
              <a:t>‹#›</a:t>
            </a:fld>
            <a:endParaRPr lang="en-US"/>
          </a:p>
        </p:txBody>
      </p:sp>
      <p:sp>
        <p:nvSpPr>
          <p:cNvPr id="7"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206277618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th-TH"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641CA906-A825-4B7C-8245-4DE222770B66}" type="slidenum">
              <a:rPr lang="en-US"/>
              <a:pPr>
                <a:defRPr/>
              </a:pPr>
              <a:t>‹#›</a:t>
            </a:fld>
            <a:endParaRPr lang="en-US"/>
          </a:p>
        </p:txBody>
      </p:sp>
      <p:sp>
        <p:nvSpPr>
          <p:cNvPr id="7"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01932728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FD5122E5-1618-46A8-AFAD-BCE206975BDF}" type="slidenum">
              <a:rPr lang="en-US"/>
              <a:pPr>
                <a:defRPr/>
              </a:pPr>
              <a:t>‹#›</a:t>
            </a:fld>
            <a:endParaRPr lang="en-US"/>
          </a:p>
        </p:txBody>
      </p:sp>
      <p:sp>
        <p:nvSpPr>
          <p:cNvPr id="6"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223407916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6172200"/>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152400"/>
            <a:ext cx="6019800"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736A97D8-2AE8-44BE-B2F3-61BBF79FDF56}" type="slidenum">
              <a:rPr lang="en-US"/>
              <a:pPr>
                <a:defRPr/>
              </a:pPr>
              <a:t>‹#›</a:t>
            </a:fld>
            <a:endParaRPr lang="en-US"/>
          </a:p>
        </p:txBody>
      </p:sp>
      <p:sp>
        <p:nvSpPr>
          <p:cNvPr id="6"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61747617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rotWithShape="0">
          <a:gsLst>
            <a:gs pos="0">
              <a:schemeClr val="bg1">
                <a:gamma/>
                <a:shade val="46275"/>
                <a:invGamma/>
              </a:schemeClr>
            </a:gs>
            <a:gs pos="100000">
              <a:schemeClr val="bg1"/>
            </a:gs>
          </a:gsLst>
          <a:lin ang="2700000" scaled="1"/>
        </a:gradFill>
        <a:effectLst/>
      </p:bgPr>
    </p:bg>
    <p:spTree>
      <p:nvGrpSpPr>
        <p:cNvPr id="1" name=""/>
        <p:cNvGrpSpPr/>
        <p:nvPr/>
      </p:nvGrpSpPr>
      <p:grpSpPr>
        <a:xfrm>
          <a:off x="0" y="0"/>
          <a:ext cx="0" cy="0"/>
          <a:chOff x="0" y="0"/>
          <a:chExt cx="0" cy="0"/>
        </a:xfrm>
      </p:grpSpPr>
      <p:sp>
        <p:nvSpPr>
          <p:cNvPr id="4" name="Oval 81"/>
          <p:cNvSpPr>
            <a:spLocks noChangeArrowheads="1"/>
          </p:cNvSpPr>
          <p:nvPr userDrawn="1"/>
        </p:nvSpPr>
        <p:spPr bwMode="white">
          <a:xfrm>
            <a:off x="2700338" y="549275"/>
            <a:ext cx="6264275" cy="6308725"/>
          </a:xfrm>
          <a:prstGeom prst="ellipse">
            <a:avLst/>
          </a:prstGeom>
          <a:gradFill rotWithShape="1">
            <a:gsLst>
              <a:gs pos="0">
                <a:schemeClr val="hlink"/>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th-TH" altLang="th-TH" sz="1800" smtClean="0">
              <a:solidFill>
                <a:srgbClr val="FFFFFF"/>
              </a:solidFill>
            </a:endParaRPr>
          </a:p>
        </p:txBody>
      </p:sp>
      <p:pic>
        <p:nvPicPr>
          <p:cNvPr id="5" name="Picture 82" descr="global"/>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ltGray">
          <a:xfrm>
            <a:off x="0" y="2792413"/>
            <a:ext cx="9144000"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83"/>
          <p:cNvSpPr>
            <a:spLocks noChangeArrowheads="1"/>
          </p:cNvSpPr>
          <p:nvPr userDrawn="1"/>
        </p:nvSpPr>
        <p:spPr bwMode="gray">
          <a:xfrm>
            <a:off x="7380288" y="2781300"/>
            <a:ext cx="1512887" cy="1584325"/>
          </a:xfrm>
          <a:prstGeom prst="ellipse">
            <a:avLst/>
          </a:prstGeom>
          <a:gradFill rotWithShape="1">
            <a:gsLst>
              <a:gs pos="0">
                <a:schemeClr val="accent1"/>
              </a:gs>
              <a:gs pos="100000">
                <a:schemeClr val="accent1">
                  <a:gamma/>
                  <a:shade val="30196"/>
                  <a:invGamma/>
                </a:schemeClr>
              </a:gs>
            </a:gsLst>
            <a:path path="shape">
              <a:fillToRect l="50000" t="50000" r="50000" b="50000"/>
            </a:path>
          </a:gradFill>
          <a:ln w="9525">
            <a:noFill/>
            <a:round/>
            <a:headEnd/>
            <a:tailEnd/>
          </a:ln>
          <a:effectLst/>
        </p:spPr>
        <p:txBody>
          <a:bodyPr wrap="none" anchor="ctr"/>
          <a:lstStyle/>
          <a:p>
            <a:pPr>
              <a:defRPr/>
            </a:pPr>
            <a:endParaRPr lang="th-TH" sz="1800">
              <a:solidFill>
                <a:srgbClr val="FFFFFF"/>
              </a:solidFill>
            </a:endParaRPr>
          </a:p>
        </p:txBody>
      </p:sp>
      <p:sp>
        <p:nvSpPr>
          <p:cNvPr id="7" name="Oval 84"/>
          <p:cNvSpPr>
            <a:spLocks noChangeArrowheads="1"/>
          </p:cNvSpPr>
          <p:nvPr userDrawn="1"/>
        </p:nvSpPr>
        <p:spPr bwMode="gray">
          <a:xfrm>
            <a:off x="6659563" y="3357563"/>
            <a:ext cx="593725" cy="576262"/>
          </a:xfrm>
          <a:prstGeom prst="ellipse">
            <a:avLst/>
          </a:prstGeom>
          <a:gradFill rotWithShape="1">
            <a:gsLst>
              <a:gs pos="0">
                <a:schemeClr val="accent2"/>
              </a:gs>
              <a:gs pos="100000">
                <a:schemeClr val="accent2">
                  <a:gamma/>
                  <a:shade val="39216"/>
                  <a:invGamma/>
                </a:schemeClr>
              </a:gs>
            </a:gsLst>
            <a:path path="shape">
              <a:fillToRect l="50000" t="50000" r="50000" b="50000"/>
            </a:path>
          </a:gradFill>
          <a:ln w="9525">
            <a:noFill/>
            <a:round/>
            <a:headEnd/>
            <a:tailEnd/>
          </a:ln>
          <a:effectLst/>
        </p:spPr>
        <p:txBody>
          <a:bodyPr wrap="none" anchor="ctr"/>
          <a:lstStyle/>
          <a:p>
            <a:pPr>
              <a:defRPr/>
            </a:pPr>
            <a:endParaRPr lang="th-TH" sz="1800">
              <a:solidFill>
                <a:srgbClr val="FFFFFF"/>
              </a:solidFill>
            </a:endParaRPr>
          </a:p>
        </p:txBody>
      </p:sp>
      <p:sp>
        <p:nvSpPr>
          <p:cNvPr id="8" name="Text Box 64"/>
          <p:cNvSpPr txBox="1">
            <a:spLocks noChangeArrowheads="1"/>
          </p:cNvSpPr>
          <p:nvPr/>
        </p:nvSpPr>
        <p:spPr bwMode="white">
          <a:xfrm>
            <a:off x="7575550" y="3260725"/>
            <a:ext cx="1143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Verdana" pitchFamily="34" charset="0"/>
              </a:defRPr>
            </a:lvl1pPr>
            <a:lvl2pPr marL="742950" indent="-285750">
              <a:defRPr sz="2800">
                <a:solidFill>
                  <a:schemeClr val="tx1"/>
                </a:solidFill>
                <a:latin typeface="Verdana" pitchFamily="34" charset="0"/>
              </a:defRPr>
            </a:lvl2pPr>
            <a:lvl3pPr marL="1143000" indent="-228600">
              <a:defRPr sz="2800">
                <a:solidFill>
                  <a:schemeClr val="tx1"/>
                </a:solidFill>
                <a:latin typeface="Verdana" pitchFamily="34" charset="0"/>
              </a:defRPr>
            </a:lvl3pPr>
            <a:lvl4pPr marL="1600200" indent="-228600">
              <a:defRPr sz="2800">
                <a:solidFill>
                  <a:schemeClr val="tx1"/>
                </a:solidFill>
                <a:latin typeface="Verdana" pitchFamily="34" charset="0"/>
              </a:defRPr>
            </a:lvl4pPr>
            <a:lvl5pPr marL="2057400" indent="-228600">
              <a:defRPr sz="2800">
                <a:solidFill>
                  <a:schemeClr val="tx1"/>
                </a:solidFill>
                <a:latin typeface="Verdana" pitchFamily="34" charset="0"/>
              </a:defRPr>
            </a:lvl5pPr>
            <a:lvl6pPr marL="2514600" indent="-228600" fontAlgn="base">
              <a:spcBef>
                <a:spcPct val="0"/>
              </a:spcBef>
              <a:spcAft>
                <a:spcPct val="0"/>
              </a:spcAft>
              <a:defRPr sz="2800">
                <a:solidFill>
                  <a:schemeClr val="tx1"/>
                </a:solidFill>
                <a:latin typeface="Verdana" pitchFamily="34" charset="0"/>
              </a:defRPr>
            </a:lvl6pPr>
            <a:lvl7pPr marL="2971800" indent="-228600" fontAlgn="base">
              <a:spcBef>
                <a:spcPct val="0"/>
              </a:spcBef>
              <a:spcAft>
                <a:spcPct val="0"/>
              </a:spcAft>
              <a:defRPr sz="2800">
                <a:solidFill>
                  <a:schemeClr val="tx1"/>
                </a:solidFill>
                <a:latin typeface="Verdana" pitchFamily="34" charset="0"/>
              </a:defRPr>
            </a:lvl7pPr>
            <a:lvl8pPr marL="3429000" indent="-228600" fontAlgn="base">
              <a:spcBef>
                <a:spcPct val="0"/>
              </a:spcBef>
              <a:spcAft>
                <a:spcPct val="0"/>
              </a:spcAft>
              <a:defRPr sz="2800">
                <a:solidFill>
                  <a:schemeClr val="tx1"/>
                </a:solidFill>
                <a:latin typeface="Verdana" pitchFamily="34" charset="0"/>
              </a:defRPr>
            </a:lvl8pPr>
            <a:lvl9pPr marL="3886200" indent="-228600" fontAlgn="base">
              <a:spcBef>
                <a:spcPct val="0"/>
              </a:spcBef>
              <a:spcAft>
                <a:spcPct val="0"/>
              </a:spcAft>
              <a:defRPr sz="2800">
                <a:solidFill>
                  <a:schemeClr val="tx1"/>
                </a:solidFill>
                <a:latin typeface="Verdana" pitchFamily="34" charset="0"/>
              </a:defRPr>
            </a:lvl9pPr>
          </a:lstStyle>
          <a:p>
            <a:pPr algn="ctr">
              <a:spcBef>
                <a:spcPct val="50000"/>
              </a:spcBef>
              <a:defRPr/>
            </a:pPr>
            <a:r>
              <a:rPr lang="en-US" sz="1600" b="1" smtClean="0">
                <a:solidFill>
                  <a:srgbClr val="FFFFFF"/>
                </a:solidFill>
                <a:latin typeface="Arial" pitchFamily="34" charset="0"/>
              </a:rPr>
              <a:t>Company</a:t>
            </a:r>
            <a:r>
              <a:rPr lang="en-US" sz="2400" b="1" smtClean="0">
                <a:solidFill>
                  <a:srgbClr val="FFFFFF"/>
                </a:solidFill>
                <a:latin typeface="Arial" pitchFamily="34" charset="0"/>
              </a:rPr>
              <a:t>LOGO</a:t>
            </a:r>
          </a:p>
        </p:txBody>
      </p:sp>
      <p:sp>
        <p:nvSpPr>
          <p:cNvPr id="3074" name="Rectangle 2"/>
          <p:cNvSpPr>
            <a:spLocks noGrp="1" noChangeArrowheads="1"/>
          </p:cNvSpPr>
          <p:nvPr>
            <p:ph type="ctrTitle"/>
          </p:nvPr>
        </p:nvSpPr>
        <p:spPr>
          <a:xfrm>
            <a:off x="457200" y="1447800"/>
            <a:ext cx="5638800" cy="1219200"/>
          </a:xfrm>
        </p:spPr>
        <p:txBody>
          <a:bodyPr/>
          <a:lstStyle>
            <a:lvl1pPr algn="l">
              <a:defRPr sz="4800" i="1"/>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457200" y="3048000"/>
            <a:ext cx="5638800" cy="381000"/>
          </a:xfrm>
        </p:spPr>
        <p:txBody>
          <a:bodyPr/>
          <a:lstStyle>
            <a:lvl1pPr marL="0" indent="0">
              <a:buFont typeface="Wingdings" pitchFamily="2" charset="2"/>
              <a:buNone/>
              <a:defRPr sz="1800">
                <a:solidFill>
                  <a:schemeClr val="tx2"/>
                </a:solidFill>
              </a:defRPr>
            </a:lvl1pPr>
          </a:lstStyle>
          <a:p>
            <a:r>
              <a:rPr lang="en-US" smtClean="0"/>
              <a:t>Click to edit Master subtitle style</a:t>
            </a:r>
            <a:endParaRPr lang="en-US"/>
          </a:p>
        </p:txBody>
      </p:sp>
    </p:spTree>
    <p:extLst>
      <p:ext uri="{BB962C8B-B14F-4D97-AF65-F5344CB8AC3E}">
        <p14:creationId xmlns:p14="http://schemas.microsoft.com/office/powerpoint/2010/main" val="19250974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CC984382-4C8B-47E1-AD51-150A8AA7DF35}" type="slidenum">
              <a:rPr lang="en-US"/>
              <a:pPr>
                <a:defRPr/>
              </a:pPr>
              <a:t>‹#›</a:t>
            </a:fld>
            <a:endParaRPr lang="en-US"/>
          </a:p>
        </p:txBody>
      </p:sp>
      <p:sp>
        <p:nvSpPr>
          <p:cNvPr id="6"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464782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endParaRPr lang="th-TH"/>
          </a:p>
        </p:txBody>
      </p:sp>
      <p:sp>
        <p:nvSpPr>
          <p:cNvPr id="6" name="Rectangle 70"/>
          <p:cNvSpPr>
            <a:spLocks noGrp="1" noChangeArrowheads="1"/>
          </p:cNvSpPr>
          <p:nvPr>
            <p:ph type="ftr" sz="quarter" idx="11"/>
          </p:nvPr>
        </p:nvSpPr>
        <p:spPr>
          <a:ln/>
        </p:spPr>
        <p:txBody>
          <a:bodyPr/>
          <a:lstStyle>
            <a:lvl1pPr>
              <a:defRPr/>
            </a:lvl1pPr>
          </a:lstStyle>
          <a:p>
            <a:pPr>
              <a:defRPr/>
            </a:pPr>
            <a:endParaRPr lang="th-TH"/>
          </a:p>
        </p:txBody>
      </p:sp>
      <p:sp>
        <p:nvSpPr>
          <p:cNvPr id="7" name="Rectangle 71"/>
          <p:cNvSpPr>
            <a:spLocks noGrp="1" noChangeArrowheads="1"/>
          </p:cNvSpPr>
          <p:nvPr>
            <p:ph type="sldNum" sz="quarter" idx="12"/>
          </p:nvPr>
        </p:nvSpPr>
        <p:spPr>
          <a:ln/>
        </p:spPr>
        <p:txBody>
          <a:bodyPr/>
          <a:lstStyle>
            <a:lvl1pPr>
              <a:defRPr/>
            </a:lvl1pPr>
          </a:lstStyle>
          <a:p>
            <a:pPr>
              <a:defRPr/>
            </a:pPr>
            <a:fld id="{27D6134C-E75C-4C5E-A401-034DB858F2E5}" type="slidenum">
              <a:rPr lang="en-US"/>
              <a:pPr>
                <a:defRPr/>
              </a:pPr>
              <a:t>‹#›</a:t>
            </a:fld>
            <a:endParaRPr lang="th-TH"/>
          </a:p>
        </p:txBody>
      </p:sp>
    </p:spTree>
    <p:extLst>
      <p:ext uri="{BB962C8B-B14F-4D97-AF65-F5344CB8AC3E}">
        <p14:creationId xmlns:p14="http://schemas.microsoft.com/office/powerpoint/2010/main" val="196491471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12505BB0-6458-4ABD-9DB5-733295D812F0}" type="slidenum">
              <a:rPr lang="en-US"/>
              <a:pPr>
                <a:defRPr/>
              </a:pPr>
              <a:t>‹#›</a:t>
            </a:fld>
            <a:endParaRPr lang="en-US"/>
          </a:p>
        </p:txBody>
      </p:sp>
      <p:sp>
        <p:nvSpPr>
          <p:cNvPr id="6"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351036317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457200" y="1066800"/>
            <a:ext cx="40386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066800"/>
            <a:ext cx="40386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9C7C89F4-2EF9-4FC2-BCE2-53BD0488D036}" type="slidenum">
              <a:rPr lang="en-US"/>
              <a:pPr>
                <a:defRPr/>
              </a:pPr>
              <a:t>‹#›</a:t>
            </a:fld>
            <a:endParaRPr lang="en-US"/>
          </a:p>
        </p:txBody>
      </p:sp>
      <p:sp>
        <p:nvSpPr>
          <p:cNvPr id="7"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62188794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8"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43A6C87C-8AD7-4AFA-9B94-F3129DA0A49D}" type="slidenum">
              <a:rPr lang="en-US"/>
              <a:pPr>
                <a:defRPr/>
              </a:pPr>
              <a:t>‹#›</a:t>
            </a:fld>
            <a:endParaRPr lang="en-US"/>
          </a:p>
        </p:txBody>
      </p:sp>
      <p:sp>
        <p:nvSpPr>
          <p:cNvPr id="9"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86358255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4"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A29B3B2E-9A27-436C-93E9-3B0B395FBC41}" type="slidenum">
              <a:rPr lang="en-US"/>
              <a:pPr>
                <a:defRPr/>
              </a:pPr>
              <a:t>‹#›</a:t>
            </a:fld>
            <a:endParaRPr lang="en-US"/>
          </a:p>
        </p:txBody>
      </p:sp>
      <p:sp>
        <p:nvSpPr>
          <p:cNvPr id="5"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33568579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3"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417617D5-019F-4C42-B6AE-9216CDEC486C}" type="slidenum">
              <a:rPr lang="en-US"/>
              <a:pPr>
                <a:defRPr/>
              </a:pPr>
              <a:t>‹#›</a:t>
            </a:fld>
            <a:endParaRPr lang="en-US"/>
          </a:p>
        </p:txBody>
      </p:sp>
      <p:sp>
        <p:nvSpPr>
          <p:cNvPr id="4"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33284509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0305245D-882A-4EAD-9272-525E3CAD7C4A}" type="slidenum">
              <a:rPr lang="en-US"/>
              <a:pPr>
                <a:defRPr/>
              </a:pPr>
              <a:t>‹#›</a:t>
            </a:fld>
            <a:endParaRPr lang="en-US"/>
          </a:p>
        </p:txBody>
      </p:sp>
      <p:sp>
        <p:nvSpPr>
          <p:cNvPr id="7"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152922509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th-TH"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EE483524-E2E3-484F-9522-D68C3FB368B1}" type="slidenum">
              <a:rPr lang="en-US"/>
              <a:pPr>
                <a:defRPr/>
              </a:pPr>
              <a:t>‹#›</a:t>
            </a:fld>
            <a:endParaRPr lang="en-US"/>
          </a:p>
        </p:txBody>
      </p:sp>
      <p:sp>
        <p:nvSpPr>
          <p:cNvPr id="7"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6220500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9484F1B1-6956-49C4-8C5B-FD75655A589B}" type="slidenum">
              <a:rPr lang="en-US"/>
              <a:pPr>
                <a:defRPr/>
              </a:pPr>
              <a:t>‹#›</a:t>
            </a:fld>
            <a:endParaRPr lang="en-US"/>
          </a:p>
        </p:txBody>
      </p:sp>
      <p:sp>
        <p:nvSpPr>
          <p:cNvPr id="6"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311057381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6172200"/>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457200" y="152400"/>
            <a:ext cx="6019800"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Rectangle 5"/>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a:p>
        </p:txBody>
      </p:sp>
      <p:sp>
        <p:nvSpPr>
          <p:cNvPr id="5" name="Rectangle 6"/>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B64C7CC3-713D-4C48-A621-5347D8B00A1E}" type="slidenum">
              <a:rPr lang="en-US"/>
              <a:pPr>
                <a:defRPr/>
              </a:pPr>
              <a:t>‹#›</a:t>
            </a:fld>
            <a:endParaRPr lang="en-US"/>
          </a:p>
        </p:txBody>
      </p:sp>
      <p:sp>
        <p:nvSpPr>
          <p:cNvPr id="6" name="Rectangle 4"/>
          <p:cNvSpPr>
            <a:spLocks noGrp="1" noChangeArrowheads="1"/>
          </p:cNvSpPr>
          <p:nvPr>
            <p:ph type="dt" sz="half" idx="12"/>
          </p:nvPr>
        </p:nvSpPr>
        <p:spPr/>
        <p:txBody>
          <a:bodyPr/>
          <a:lstStyle>
            <a:lvl1pPr fontAlgn="auto">
              <a:spcBef>
                <a:spcPts val="0"/>
              </a:spcBef>
              <a:spcAft>
                <a:spcPts val="0"/>
              </a:spcAft>
              <a:defRPr/>
            </a:lvl1pPr>
          </a:lstStyle>
          <a:p>
            <a:pPr>
              <a:defRPr/>
            </a:pPr>
            <a:endParaRPr lang="en-US"/>
          </a:p>
        </p:txBody>
      </p:sp>
    </p:spTree>
    <p:extLst>
      <p:ext uri="{BB962C8B-B14F-4D97-AF65-F5344CB8AC3E}">
        <p14:creationId xmlns:p14="http://schemas.microsoft.com/office/powerpoint/2010/main" val="310664541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ed Rectangle 3"/>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0" name="Freeform 1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1" name="Date Placeholder 3"/>
          <p:cNvSpPr>
            <a:spLocks noGrp="1"/>
          </p:cNvSpPr>
          <p:nvPr>
            <p:ph type="dt" sz="half" idx="10"/>
          </p:nvPr>
        </p:nvSpPr>
        <p:spPr/>
        <p:txBody>
          <a:bodyPr/>
          <a:lstStyle>
            <a:lvl1pPr>
              <a:defRPr/>
            </a:lvl1pPr>
          </a:lstStyle>
          <a:p>
            <a:pPr>
              <a:defRPr/>
            </a:pPr>
            <a:endParaRPr lang="th-TH"/>
          </a:p>
        </p:txBody>
      </p:sp>
      <p:sp>
        <p:nvSpPr>
          <p:cNvPr id="12" name="Footer Placeholder 4"/>
          <p:cNvSpPr>
            <a:spLocks noGrp="1"/>
          </p:cNvSpPr>
          <p:nvPr>
            <p:ph type="ftr" sz="quarter" idx="11"/>
          </p:nvPr>
        </p:nvSpPr>
        <p:spPr/>
        <p:txBody>
          <a:bodyPr/>
          <a:lstStyle>
            <a:lvl1pPr>
              <a:defRPr/>
            </a:lvl1pPr>
          </a:lstStyle>
          <a:p>
            <a:pPr>
              <a:defRPr/>
            </a:pPr>
            <a:endParaRPr lang="th-TH"/>
          </a:p>
        </p:txBody>
      </p:sp>
      <p:sp>
        <p:nvSpPr>
          <p:cNvPr id="13" name="Slide Number Placeholder 5"/>
          <p:cNvSpPr>
            <a:spLocks noGrp="1"/>
          </p:cNvSpPr>
          <p:nvPr>
            <p:ph type="sldNum" sz="quarter" idx="12"/>
          </p:nvPr>
        </p:nvSpPr>
        <p:spPr/>
        <p:txBody>
          <a:bodyPr/>
          <a:lstStyle>
            <a:lvl1pPr>
              <a:defRPr/>
            </a:lvl1pPr>
          </a:lstStyle>
          <a:p>
            <a:pPr>
              <a:defRPr/>
            </a:pPr>
            <a:fld id="{CDB534BB-2823-41C0-ADD5-AA161BFD9E44}" type="slidenum">
              <a:rPr lang="th-TH"/>
              <a:pPr>
                <a:defRPr/>
              </a:pPr>
              <a:t>‹#›</a:t>
            </a:fld>
            <a:endParaRPr lang="th-TH"/>
          </a:p>
        </p:txBody>
      </p:sp>
    </p:spTree>
    <p:extLst>
      <p:ext uri="{BB962C8B-B14F-4D97-AF65-F5344CB8AC3E}">
        <p14:creationId xmlns:p14="http://schemas.microsoft.com/office/powerpoint/2010/main" val="14766068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endParaRPr lang="th-TH"/>
          </a:p>
        </p:txBody>
      </p:sp>
      <p:sp>
        <p:nvSpPr>
          <p:cNvPr id="6" name="Rectangle 70"/>
          <p:cNvSpPr>
            <a:spLocks noGrp="1" noChangeArrowheads="1"/>
          </p:cNvSpPr>
          <p:nvPr>
            <p:ph type="ftr" sz="quarter" idx="11"/>
          </p:nvPr>
        </p:nvSpPr>
        <p:spPr>
          <a:ln/>
        </p:spPr>
        <p:txBody>
          <a:bodyPr/>
          <a:lstStyle>
            <a:lvl1pPr>
              <a:defRPr/>
            </a:lvl1pPr>
          </a:lstStyle>
          <a:p>
            <a:pPr>
              <a:defRPr/>
            </a:pPr>
            <a:endParaRPr lang="th-TH"/>
          </a:p>
        </p:txBody>
      </p:sp>
      <p:sp>
        <p:nvSpPr>
          <p:cNvPr id="7" name="Rectangle 71"/>
          <p:cNvSpPr>
            <a:spLocks noGrp="1" noChangeArrowheads="1"/>
          </p:cNvSpPr>
          <p:nvPr>
            <p:ph type="sldNum" sz="quarter" idx="12"/>
          </p:nvPr>
        </p:nvSpPr>
        <p:spPr>
          <a:ln/>
        </p:spPr>
        <p:txBody>
          <a:bodyPr/>
          <a:lstStyle>
            <a:lvl1pPr>
              <a:defRPr/>
            </a:lvl1pPr>
          </a:lstStyle>
          <a:p>
            <a:pPr>
              <a:defRPr/>
            </a:pPr>
            <a:fld id="{E8A68E7F-EA96-40B3-BFDF-56F16D1252EC}" type="slidenum">
              <a:rPr lang="en-US"/>
              <a:pPr>
                <a:defRPr/>
              </a:pPr>
              <a:t>‹#›</a:t>
            </a:fld>
            <a:endParaRPr lang="th-TH"/>
          </a:p>
        </p:txBody>
      </p:sp>
    </p:spTree>
    <p:extLst>
      <p:ext uri="{BB962C8B-B14F-4D97-AF65-F5344CB8AC3E}">
        <p14:creationId xmlns:p14="http://schemas.microsoft.com/office/powerpoint/2010/main" val="105274103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9A2FB941-DB76-463F-9A6E-0D60E0ACBB68}" type="slidenum">
              <a:rPr lang="th-TH"/>
              <a:pPr>
                <a:defRPr/>
              </a:pPr>
              <a:t>‹#›</a:t>
            </a:fld>
            <a:endParaRPr lang="th-TH"/>
          </a:p>
        </p:txBody>
      </p:sp>
    </p:spTree>
    <p:extLst>
      <p:ext uri="{BB962C8B-B14F-4D97-AF65-F5344CB8AC3E}">
        <p14:creationId xmlns:p14="http://schemas.microsoft.com/office/powerpoint/2010/main" val="104652542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ounded Rectangle 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5" name="Freeform 14"/>
          <p:cNvSpPr>
            <a:spLocks/>
          </p:cNvSpPr>
          <p:nvPr/>
        </p:nvSpPr>
        <p:spPr bwMode="hidden">
          <a:xfrm>
            <a:off x="6046788" y="4203700"/>
            <a:ext cx="2876550" cy="714375"/>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6" name="Freeform 18"/>
          <p:cNvSpPr>
            <a:spLocks/>
          </p:cNvSpPr>
          <p:nvPr/>
        </p:nvSpPr>
        <p:spPr bwMode="hidden">
          <a:xfrm>
            <a:off x="2619375" y="4075113"/>
            <a:ext cx="5545138" cy="850900"/>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22"/>
          <p:cNvSpPr>
            <a:spLocks/>
          </p:cNvSpPr>
          <p:nvPr/>
        </p:nvSpPr>
        <p:spPr bwMode="hidden">
          <a:xfrm>
            <a:off x="2828925" y="4087813"/>
            <a:ext cx="5467350" cy="774700"/>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8" name="Freeform 26"/>
          <p:cNvSpPr>
            <a:spLocks/>
          </p:cNvSpPr>
          <p:nvPr/>
        </p:nvSpPr>
        <p:spPr bwMode="hidden">
          <a:xfrm>
            <a:off x="5610225" y="4073525"/>
            <a:ext cx="3306763" cy="652463"/>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9" name="Freeform 10"/>
          <p:cNvSpPr>
            <a:spLocks/>
          </p:cNvSpPr>
          <p:nvPr/>
        </p:nvSpPr>
        <p:spPr bwMode="hidden">
          <a:xfrm>
            <a:off x="211138" y="4059238"/>
            <a:ext cx="8723312" cy="1328737"/>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Date Placeholder 3"/>
          <p:cNvSpPr>
            <a:spLocks noGrp="1"/>
          </p:cNvSpPr>
          <p:nvPr>
            <p:ph type="dt" sz="half" idx="10"/>
          </p:nvPr>
        </p:nvSpPr>
        <p:spPr/>
        <p:txBody>
          <a:bodyPr/>
          <a:lstStyle>
            <a:lvl1pPr>
              <a:defRPr/>
            </a:lvl1pPr>
          </a:lstStyle>
          <a:p>
            <a:pPr>
              <a:defRPr/>
            </a:pPr>
            <a:endParaRPr lang="th-TH"/>
          </a:p>
        </p:txBody>
      </p:sp>
      <p:sp>
        <p:nvSpPr>
          <p:cNvPr id="11" name="Footer Placeholder 4"/>
          <p:cNvSpPr>
            <a:spLocks noGrp="1"/>
          </p:cNvSpPr>
          <p:nvPr>
            <p:ph type="ftr" sz="quarter" idx="11"/>
          </p:nvPr>
        </p:nvSpPr>
        <p:spPr/>
        <p:txBody>
          <a:bodyPr/>
          <a:lstStyle>
            <a:lvl1pPr>
              <a:defRPr/>
            </a:lvl1pPr>
          </a:lstStyle>
          <a:p>
            <a:pPr>
              <a:defRPr/>
            </a:pPr>
            <a:endParaRPr lang="th-TH"/>
          </a:p>
        </p:txBody>
      </p:sp>
      <p:sp>
        <p:nvSpPr>
          <p:cNvPr id="12" name="Slide Number Placeholder 5"/>
          <p:cNvSpPr>
            <a:spLocks noGrp="1"/>
          </p:cNvSpPr>
          <p:nvPr>
            <p:ph type="sldNum" sz="quarter" idx="12"/>
          </p:nvPr>
        </p:nvSpPr>
        <p:spPr/>
        <p:txBody>
          <a:bodyPr/>
          <a:lstStyle>
            <a:lvl1pPr>
              <a:defRPr/>
            </a:lvl1pPr>
          </a:lstStyle>
          <a:p>
            <a:pPr>
              <a:defRPr/>
            </a:pPr>
            <a:fld id="{DCD79CA6-F14A-4FBD-9A54-26174331233F}" type="slidenum">
              <a:rPr lang="th-TH"/>
              <a:pPr>
                <a:defRPr/>
              </a:pPr>
              <a:t>‹#›</a:t>
            </a:fld>
            <a:endParaRPr lang="th-TH"/>
          </a:p>
        </p:txBody>
      </p:sp>
    </p:spTree>
    <p:extLst>
      <p:ext uri="{BB962C8B-B14F-4D97-AF65-F5344CB8AC3E}">
        <p14:creationId xmlns:p14="http://schemas.microsoft.com/office/powerpoint/2010/main" val="164561665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endParaRPr lang="th-TH"/>
          </a:p>
        </p:txBody>
      </p:sp>
      <p:sp>
        <p:nvSpPr>
          <p:cNvPr id="6" name="Footer Placeholder 4"/>
          <p:cNvSpPr>
            <a:spLocks noGrp="1"/>
          </p:cNvSpPr>
          <p:nvPr>
            <p:ph type="ftr" sz="quarter" idx="16"/>
          </p:nvPr>
        </p:nvSpPr>
        <p:spPr/>
        <p:txBody>
          <a:bodyPr/>
          <a:lstStyle>
            <a:lvl1pPr>
              <a:defRPr/>
            </a:lvl1pPr>
          </a:lstStyle>
          <a:p>
            <a:pPr>
              <a:defRPr/>
            </a:pPr>
            <a:endParaRPr lang="th-TH"/>
          </a:p>
        </p:txBody>
      </p:sp>
      <p:sp>
        <p:nvSpPr>
          <p:cNvPr id="7" name="Slide Number Placeholder 5"/>
          <p:cNvSpPr>
            <a:spLocks noGrp="1"/>
          </p:cNvSpPr>
          <p:nvPr>
            <p:ph type="sldNum" sz="quarter" idx="17"/>
          </p:nvPr>
        </p:nvSpPr>
        <p:spPr/>
        <p:txBody>
          <a:bodyPr/>
          <a:lstStyle>
            <a:lvl1pPr>
              <a:defRPr/>
            </a:lvl1pPr>
          </a:lstStyle>
          <a:p>
            <a:pPr>
              <a:defRPr/>
            </a:pPr>
            <a:fld id="{49DDF5FA-5AC8-4512-B27F-18ECD13D507A}" type="slidenum">
              <a:rPr lang="th-TH"/>
              <a:pPr>
                <a:defRPr/>
              </a:pPr>
              <a:t>‹#›</a:t>
            </a:fld>
            <a:endParaRPr lang="th-TH"/>
          </a:p>
        </p:txBody>
      </p:sp>
    </p:spTree>
    <p:extLst>
      <p:ext uri="{BB962C8B-B14F-4D97-AF65-F5344CB8AC3E}">
        <p14:creationId xmlns:p14="http://schemas.microsoft.com/office/powerpoint/2010/main" val="390944368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th-TH"/>
          </a:p>
        </p:txBody>
      </p:sp>
      <p:sp>
        <p:nvSpPr>
          <p:cNvPr id="8" name="Footer Placeholder 4"/>
          <p:cNvSpPr>
            <a:spLocks noGrp="1"/>
          </p:cNvSpPr>
          <p:nvPr>
            <p:ph type="ftr" sz="quarter" idx="11"/>
          </p:nvPr>
        </p:nvSpPr>
        <p:spPr/>
        <p:txBody>
          <a:bodyPr/>
          <a:lstStyle>
            <a:lvl1pPr>
              <a:defRPr/>
            </a:lvl1pPr>
          </a:lstStyle>
          <a:p>
            <a:pPr>
              <a:defRPr/>
            </a:pPr>
            <a:endParaRPr lang="th-TH"/>
          </a:p>
        </p:txBody>
      </p:sp>
      <p:sp>
        <p:nvSpPr>
          <p:cNvPr id="9" name="Slide Number Placeholder 5"/>
          <p:cNvSpPr>
            <a:spLocks noGrp="1"/>
          </p:cNvSpPr>
          <p:nvPr>
            <p:ph type="sldNum" sz="quarter" idx="12"/>
          </p:nvPr>
        </p:nvSpPr>
        <p:spPr/>
        <p:txBody>
          <a:bodyPr/>
          <a:lstStyle>
            <a:lvl1pPr>
              <a:defRPr/>
            </a:lvl1pPr>
          </a:lstStyle>
          <a:p>
            <a:pPr>
              <a:defRPr/>
            </a:pPr>
            <a:fld id="{5D4401AB-D9B0-429F-BF0A-794BD15DD28C}" type="slidenum">
              <a:rPr lang="th-TH"/>
              <a:pPr>
                <a:defRPr/>
              </a:pPr>
              <a:t>‹#›</a:t>
            </a:fld>
            <a:endParaRPr lang="th-TH"/>
          </a:p>
        </p:txBody>
      </p:sp>
    </p:spTree>
    <p:extLst>
      <p:ext uri="{BB962C8B-B14F-4D97-AF65-F5344CB8AC3E}">
        <p14:creationId xmlns:p14="http://schemas.microsoft.com/office/powerpoint/2010/main" val="184583347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th-TH"/>
          </a:p>
        </p:txBody>
      </p:sp>
      <p:sp>
        <p:nvSpPr>
          <p:cNvPr id="4" name="Footer Placeholder 4"/>
          <p:cNvSpPr>
            <a:spLocks noGrp="1"/>
          </p:cNvSpPr>
          <p:nvPr>
            <p:ph type="ftr" sz="quarter" idx="11"/>
          </p:nvPr>
        </p:nvSpPr>
        <p:spPr/>
        <p:txBody>
          <a:bodyPr/>
          <a:lstStyle>
            <a:lvl1pPr>
              <a:defRPr/>
            </a:lvl1pPr>
          </a:lstStyle>
          <a:p>
            <a:pPr>
              <a:defRPr/>
            </a:pPr>
            <a:endParaRPr lang="th-TH"/>
          </a:p>
        </p:txBody>
      </p:sp>
      <p:sp>
        <p:nvSpPr>
          <p:cNvPr id="5" name="Slide Number Placeholder 5"/>
          <p:cNvSpPr>
            <a:spLocks noGrp="1"/>
          </p:cNvSpPr>
          <p:nvPr>
            <p:ph type="sldNum" sz="quarter" idx="12"/>
          </p:nvPr>
        </p:nvSpPr>
        <p:spPr/>
        <p:txBody>
          <a:bodyPr/>
          <a:lstStyle>
            <a:lvl1pPr>
              <a:defRPr/>
            </a:lvl1pPr>
          </a:lstStyle>
          <a:p>
            <a:pPr>
              <a:defRPr/>
            </a:pPr>
            <a:fld id="{31D8E678-ED2F-4E1E-8612-1B5B3817F206}" type="slidenum">
              <a:rPr lang="th-TH"/>
              <a:pPr>
                <a:defRPr/>
              </a:pPr>
              <a:t>‹#›</a:t>
            </a:fld>
            <a:endParaRPr lang="th-TH"/>
          </a:p>
        </p:txBody>
      </p:sp>
    </p:spTree>
    <p:extLst>
      <p:ext uri="{BB962C8B-B14F-4D97-AF65-F5344CB8AC3E}">
        <p14:creationId xmlns:p14="http://schemas.microsoft.com/office/powerpoint/2010/main" val="184076162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ounded Rectangle 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3" name="Group 1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5"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6"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7"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8" name="Freeform 25"/>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9" name="Date Placeholder 1"/>
          <p:cNvSpPr>
            <a:spLocks noGrp="1"/>
          </p:cNvSpPr>
          <p:nvPr>
            <p:ph type="dt" sz="half" idx="10"/>
          </p:nvPr>
        </p:nvSpPr>
        <p:spPr/>
        <p:txBody>
          <a:bodyPr/>
          <a:lstStyle>
            <a:lvl1pPr>
              <a:defRPr/>
            </a:lvl1pPr>
          </a:lstStyle>
          <a:p>
            <a:pPr>
              <a:defRPr/>
            </a:pPr>
            <a:endParaRPr lang="th-TH"/>
          </a:p>
        </p:txBody>
      </p:sp>
      <p:sp>
        <p:nvSpPr>
          <p:cNvPr id="10" name="Footer Placeholder 2"/>
          <p:cNvSpPr>
            <a:spLocks noGrp="1"/>
          </p:cNvSpPr>
          <p:nvPr>
            <p:ph type="ftr" sz="quarter" idx="11"/>
          </p:nvPr>
        </p:nvSpPr>
        <p:spPr/>
        <p:txBody>
          <a:bodyPr/>
          <a:lstStyle>
            <a:lvl1pPr>
              <a:defRPr/>
            </a:lvl1pPr>
          </a:lstStyle>
          <a:p>
            <a:pPr>
              <a:defRPr/>
            </a:pPr>
            <a:endParaRPr lang="th-TH"/>
          </a:p>
        </p:txBody>
      </p:sp>
      <p:sp>
        <p:nvSpPr>
          <p:cNvPr id="11" name="Slide Number Placeholder 3"/>
          <p:cNvSpPr>
            <a:spLocks noGrp="1"/>
          </p:cNvSpPr>
          <p:nvPr>
            <p:ph type="sldNum" sz="quarter" idx="12"/>
          </p:nvPr>
        </p:nvSpPr>
        <p:spPr/>
        <p:txBody>
          <a:bodyPr/>
          <a:lstStyle>
            <a:lvl1pPr>
              <a:defRPr/>
            </a:lvl1pPr>
          </a:lstStyle>
          <a:p>
            <a:pPr>
              <a:defRPr/>
            </a:pPr>
            <a:fld id="{E523CDA2-358E-420E-A3D7-35D1B487FB00}" type="slidenum">
              <a:rPr lang="th-TH"/>
              <a:pPr>
                <a:defRPr/>
              </a:pPr>
              <a:t>‹#›</a:t>
            </a:fld>
            <a:endParaRPr lang="th-TH"/>
          </a:p>
        </p:txBody>
      </p:sp>
    </p:spTree>
    <p:extLst>
      <p:ext uri="{BB962C8B-B14F-4D97-AF65-F5344CB8AC3E}">
        <p14:creationId xmlns:p14="http://schemas.microsoft.com/office/powerpoint/2010/main" val="70294698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ounded Rectangle 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1" name="Freeform 25"/>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4"/>
          <p:cNvSpPr>
            <a:spLocks noGrp="1"/>
          </p:cNvSpPr>
          <p:nvPr>
            <p:ph type="dt" sz="half" idx="10"/>
          </p:nvPr>
        </p:nvSpPr>
        <p:spPr/>
        <p:txBody>
          <a:bodyPr/>
          <a:lstStyle>
            <a:lvl1pPr>
              <a:defRPr/>
            </a:lvl1pPr>
          </a:lstStyle>
          <a:p>
            <a:pPr>
              <a:defRPr/>
            </a:pPr>
            <a:endParaRPr lang="th-TH"/>
          </a:p>
        </p:txBody>
      </p:sp>
      <p:sp>
        <p:nvSpPr>
          <p:cNvPr id="13" name="Footer Placeholder 5"/>
          <p:cNvSpPr>
            <a:spLocks noGrp="1"/>
          </p:cNvSpPr>
          <p:nvPr>
            <p:ph type="ftr" sz="quarter" idx="11"/>
          </p:nvPr>
        </p:nvSpPr>
        <p:spPr/>
        <p:txBody>
          <a:bodyPr/>
          <a:lstStyle>
            <a:lvl1pPr>
              <a:defRPr/>
            </a:lvl1pPr>
          </a:lstStyle>
          <a:p>
            <a:pPr>
              <a:defRPr/>
            </a:pPr>
            <a:endParaRPr lang="th-TH"/>
          </a:p>
        </p:txBody>
      </p:sp>
      <p:sp>
        <p:nvSpPr>
          <p:cNvPr id="14" name="Slide Number Placeholder 6"/>
          <p:cNvSpPr>
            <a:spLocks noGrp="1"/>
          </p:cNvSpPr>
          <p:nvPr>
            <p:ph type="sldNum" sz="quarter" idx="12"/>
          </p:nvPr>
        </p:nvSpPr>
        <p:spPr/>
        <p:txBody>
          <a:bodyPr/>
          <a:lstStyle>
            <a:lvl1pPr>
              <a:defRPr/>
            </a:lvl1pPr>
          </a:lstStyle>
          <a:p>
            <a:pPr>
              <a:defRPr/>
            </a:pPr>
            <a:fld id="{C2DDED18-E49E-4376-A903-684BA5329E23}" type="slidenum">
              <a:rPr lang="th-TH"/>
              <a:pPr>
                <a:defRPr/>
              </a:pPr>
              <a:t>‹#›</a:t>
            </a:fld>
            <a:endParaRPr lang="th-TH"/>
          </a:p>
        </p:txBody>
      </p:sp>
    </p:spTree>
    <p:extLst>
      <p:ext uri="{BB962C8B-B14F-4D97-AF65-F5344CB8AC3E}">
        <p14:creationId xmlns:p14="http://schemas.microsoft.com/office/powerpoint/2010/main" val="175037140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ounded Rectangle 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 name="Group 15"/>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1" name="Freeform 2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12" name="Date Placeholder 4"/>
          <p:cNvSpPr>
            <a:spLocks noGrp="1"/>
          </p:cNvSpPr>
          <p:nvPr>
            <p:ph type="dt" sz="half" idx="10"/>
          </p:nvPr>
        </p:nvSpPr>
        <p:spPr/>
        <p:txBody>
          <a:bodyPr/>
          <a:lstStyle>
            <a:lvl1pPr>
              <a:defRPr/>
            </a:lvl1pPr>
          </a:lstStyle>
          <a:p>
            <a:pPr>
              <a:defRPr/>
            </a:pPr>
            <a:endParaRPr lang="th-TH"/>
          </a:p>
        </p:txBody>
      </p:sp>
      <p:sp>
        <p:nvSpPr>
          <p:cNvPr id="13" name="Footer Placeholder 5"/>
          <p:cNvSpPr>
            <a:spLocks noGrp="1"/>
          </p:cNvSpPr>
          <p:nvPr>
            <p:ph type="ftr" sz="quarter" idx="11"/>
          </p:nvPr>
        </p:nvSpPr>
        <p:spPr/>
        <p:txBody>
          <a:bodyPr/>
          <a:lstStyle>
            <a:lvl1pPr>
              <a:defRPr/>
            </a:lvl1pPr>
          </a:lstStyle>
          <a:p>
            <a:pPr>
              <a:defRPr/>
            </a:pPr>
            <a:endParaRPr lang="th-TH"/>
          </a:p>
        </p:txBody>
      </p:sp>
      <p:sp>
        <p:nvSpPr>
          <p:cNvPr id="14" name="Slide Number Placeholder 6"/>
          <p:cNvSpPr>
            <a:spLocks noGrp="1"/>
          </p:cNvSpPr>
          <p:nvPr>
            <p:ph type="sldNum" sz="quarter" idx="12"/>
          </p:nvPr>
        </p:nvSpPr>
        <p:spPr/>
        <p:txBody>
          <a:bodyPr/>
          <a:lstStyle>
            <a:lvl1pPr>
              <a:defRPr/>
            </a:lvl1pPr>
          </a:lstStyle>
          <a:p>
            <a:pPr>
              <a:defRPr/>
            </a:pPr>
            <a:fld id="{EEA2618A-33CB-4EAB-BF56-1443F4964946}" type="slidenum">
              <a:rPr lang="th-TH"/>
              <a:pPr>
                <a:defRPr/>
              </a:pPr>
              <a:t>‹#›</a:t>
            </a:fld>
            <a:endParaRPr lang="th-TH"/>
          </a:p>
        </p:txBody>
      </p:sp>
    </p:spTree>
    <p:extLst>
      <p:ext uri="{BB962C8B-B14F-4D97-AF65-F5344CB8AC3E}">
        <p14:creationId xmlns:p14="http://schemas.microsoft.com/office/powerpoint/2010/main" val="301981413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th-TH"/>
          </a:p>
        </p:txBody>
      </p:sp>
      <p:sp>
        <p:nvSpPr>
          <p:cNvPr id="5" name="Footer Placeholder 4"/>
          <p:cNvSpPr>
            <a:spLocks noGrp="1"/>
          </p:cNvSpPr>
          <p:nvPr>
            <p:ph type="ftr" sz="quarter" idx="11"/>
          </p:nvPr>
        </p:nvSpPr>
        <p:spPr/>
        <p:txBody>
          <a:bodyPr/>
          <a:lstStyle>
            <a:lvl1pPr>
              <a:defRPr/>
            </a:lvl1pPr>
          </a:lstStyle>
          <a:p>
            <a:pPr>
              <a:defRPr/>
            </a:pPr>
            <a:endParaRPr lang="th-TH"/>
          </a:p>
        </p:txBody>
      </p:sp>
      <p:sp>
        <p:nvSpPr>
          <p:cNvPr id="6" name="Slide Number Placeholder 5"/>
          <p:cNvSpPr>
            <a:spLocks noGrp="1"/>
          </p:cNvSpPr>
          <p:nvPr>
            <p:ph type="sldNum" sz="quarter" idx="12"/>
          </p:nvPr>
        </p:nvSpPr>
        <p:spPr/>
        <p:txBody>
          <a:bodyPr/>
          <a:lstStyle>
            <a:lvl1pPr>
              <a:defRPr/>
            </a:lvl1pPr>
          </a:lstStyle>
          <a:p>
            <a:pPr>
              <a:defRPr/>
            </a:pPr>
            <a:fld id="{8AC6371C-D7F9-4137-8309-BB1DEB5272AE}" type="slidenum">
              <a:rPr lang="th-TH"/>
              <a:pPr>
                <a:defRPr/>
              </a:pPr>
              <a:t>‹#›</a:t>
            </a:fld>
            <a:endParaRPr lang="th-TH"/>
          </a:p>
        </p:txBody>
      </p:sp>
    </p:spTree>
    <p:extLst>
      <p:ext uri="{BB962C8B-B14F-4D97-AF65-F5344CB8AC3E}">
        <p14:creationId xmlns:p14="http://schemas.microsoft.com/office/powerpoint/2010/main" val="345613279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ounded Rectangle 3"/>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 name="Group 15"/>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0" name="Freeform 25"/>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Date Placeholder 3"/>
          <p:cNvSpPr>
            <a:spLocks noGrp="1"/>
          </p:cNvSpPr>
          <p:nvPr>
            <p:ph type="dt" sz="half" idx="10"/>
          </p:nvPr>
        </p:nvSpPr>
        <p:spPr/>
        <p:txBody>
          <a:bodyPr/>
          <a:lstStyle>
            <a:lvl1pPr>
              <a:defRPr/>
            </a:lvl1pPr>
          </a:lstStyle>
          <a:p>
            <a:pPr>
              <a:defRPr/>
            </a:pPr>
            <a:endParaRPr lang="th-TH"/>
          </a:p>
        </p:txBody>
      </p:sp>
      <p:sp>
        <p:nvSpPr>
          <p:cNvPr id="12" name="Footer Placeholder 4"/>
          <p:cNvSpPr>
            <a:spLocks noGrp="1"/>
          </p:cNvSpPr>
          <p:nvPr>
            <p:ph type="ftr" sz="quarter" idx="11"/>
          </p:nvPr>
        </p:nvSpPr>
        <p:spPr/>
        <p:txBody>
          <a:bodyPr/>
          <a:lstStyle>
            <a:lvl1pPr>
              <a:defRPr/>
            </a:lvl1pPr>
          </a:lstStyle>
          <a:p>
            <a:pPr>
              <a:defRPr/>
            </a:pPr>
            <a:endParaRPr lang="th-TH"/>
          </a:p>
        </p:txBody>
      </p:sp>
      <p:sp>
        <p:nvSpPr>
          <p:cNvPr id="13" name="Slide Number Placeholder 5"/>
          <p:cNvSpPr>
            <a:spLocks noGrp="1"/>
          </p:cNvSpPr>
          <p:nvPr>
            <p:ph type="sldNum" sz="quarter" idx="12"/>
          </p:nvPr>
        </p:nvSpPr>
        <p:spPr/>
        <p:txBody>
          <a:bodyPr/>
          <a:lstStyle>
            <a:lvl1pPr>
              <a:defRPr/>
            </a:lvl1pPr>
          </a:lstStyle>
          <a:p>
            <a:pPr>
              <a:defRPr/>
            </a:pPr>
            <a:fld id="{9F68A198-B9CB-4252-A265-4DAA2E5D6F98}" type="slidenum">
              <a:rPr lang="th-TH"/>
              <a:pPr>
                <a:defRPr/>
              </a:pPr>
              <a:t>‹#›</a:t>
            </a:fld>
            <a:endParaRPr lang="th-TH"/>
          </a:p>
        </p:txBody>
      </p:sp>
    </p:spTree>
    <p:extLst>
      <p:ext uri="{BB962C8B-B14F-4D97-AF65-F5344CB8AC3E}">
        <p14:creationId xmlns:p14="http://schemas.microsoft.com/office/powerpoint/2010/main" val="2379008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4.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4.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ashHorz">
          <a:fgClr>
            <a:schemeClr val="bg2">
              <a:lumMod val="75000"/>
            </a:schemeClr>
          </a:fgClr>
          <a:bgClr>
            <a:schemeClr val="accent2">
              <a:lumMod val="40000"/>
              <a:lumOff val="60000"/>
            </a:schemeClr>
          </a:bgClr>
        </a:pattFill>
        <a:effectLst/>
      </p:bgPr>
    </p:bg>
    <p:spTree>
      <p:nvGrpSpPr>
        <p:cNvPr id="1" name=""/>
        <p:cNvGrpSpPr/>
        <p:nvPr/>
      </p:nvGrpSpPr>
      <p:grpSpPr>
        <a:xfrm>
          <a:off x="0" y="0"/>
          <a:ext cx="0" cy="0"/>
          <a:chOff x="0" y="0"/>
          <a:chExt cx="0" cy="0"/>
        </a:xfrm>
      </p:grpSpPr>
      <p:sp>
        <p:nvSpPr>
          <p:cNvPr id="9218" name="Freeform 2"/>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pPr>
              <a:defRPr/>
            </a:pPr>
            <a:endParaRPr lang="en-US">
              <a:solidFill>
                <a:srgbClr val="FFFFFF"/>
              </a:solidFill>
              <a:latin typeface="Arial" charset="0"/>
            </a:endParaRPr>
          </a:p>
        </p:txBody>
      </p:sp>
      <p:grpSp>
        <p:nvGrpSpPr>
          <p:cNvPr id="1027" name="Group 3"/>
          <p:cNvGrpSpPr>
            <a:grpSpLocks/>
          </p:cNvGrpSpPr>
          <p:nvPr/>
        </p:nvGrpSpPr>
        <p:grpSpPr bwMode="auto">
          <a:xfrm>
            <a:off x="3175" y="4267200"/>
            <a:ext cx="9140825" cy="2590800"/>
            <a:chOff x="2" y="2688"/>
            <a:chExt cx="5758" cy="1632"/>
          </a:xfrm>
        </p:grpSpPr>
        <p:sp>
          <p:nvSpPr>
            <p:cNvPr id="1033" name="Freeform 4"/>
            <p:cNvSpPr>
              <a:spLocks/>
            </p:cNvSpPr>
            <p:nvPr/>
          </p:nvSpPr>
          <p:spPr bwMode="hidden">
            <a:xfrm>
              <a:off x="2" y="2688"/>
              <a:ext cx="5758" cy="1632"/>
            </a:xfrm>
            <a:custGeom>
              <a:avLst/>
              <a:gdLst>
                <a:gd name="T0" fmla="*/ 5902 w 5740"/>
                <a:gd name="T1" fmla="*/ 1 h 4316"/>
                <a:gd name="T2" fmla="*/ 0 w 5740"/>
                <a:gd name="T3" fmla="*/ 1 h 4316"/>
                <a:gd name="T4" fmla="*/ 0 w 5740"/>
                <a:gd name="T5" fmla="*/ 0 h 4316"/>
                <a:gd name="T6" fmla="*/ 5902 w 5740"/>
                <a:gd name="T7" fmla="*/ 0 h 4316"/>
                <a:gd name="T8" fmla="*/ 5902 w 5740"/>
                <a:gd name="T9" fmla="*/ 1 h 4316"/>
                <a:gd name="T10" fmla="*/ 5902 w 5740"/>
                <a:gd name="T11" fmla="*/ 1 h 43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4316">
                  <a:moveTo>
                    <a:pt x="5740" y="4316"/>
                  </a:moveTo>
                  <a:lnTo>
                    <a:pt x="0" y="4316"/>
                  </a:lnTo>
                  <a:lnTo>
                    <a:pt x="0" y="0"/>
                  </a:lnTo>
                  <a:lnTo>
                    <a:pt x="5740" y="0"/>
                  </a:lnTo>
                  <a:lnTo>
                    <a:pt x="5740" y="431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nvGrpSpPr>
            <p:cNvPr id="1034" name="Group 5"/>
            <p:cNvGrpSpPr>
              <a:grpSpLocks/>
            </p:cNvGrpSpPr>
            <p:nvPr userDrawn="1"/>
          </p:nvGrpSpPr>
          <p:grpSpPr bwMode="auto">
            <a:xfrm>
              <a:off x="3528" y="3715"/>
              <a:ext cx="792" cy="521"/>
              <a:chOff x="3527" y="3715"/>
              <a:chExt cx="792" cy="521"/>
            </a:xfrm>
          </p:grpSpPr>
          <p:sp>
            <p:nvSpPr>
              <p:cNvPr id="9222"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solidFill>
                    <a:srgbClr val="FFFFFF"/>
                  </a:solidFill>
                  <a:latin typeface="Arial" charset="0"/>
                </a:endParaRPr>
              </a:p>
            </p:txBody>
          </p:sp>
          <p:sp>
            <p:nvSpPr>
              <p:cNvPr id="9223"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24"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25"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26"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27" name="Freeform 11"/>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28" name="Freeform 12"/>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solidFill>
                    <a:srgbClr val="FFFFFF"/>
                  </a:solidFill>
                  <a:latin typeface="Arial" charset="0"/>
                </a:endParaRPr>
              </a:p>
            </p:txBody>
          </p:sp>
          <p:sp>
            <p:nvSpPr>
              <p:cNvPr id="9229" name="Freeform 13"/>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30" name="Freeform 14"/>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solidFill>
                    <a:srgbClr val="FFFFFF"/>
                  </a:solidFill>
                  <a:latin typeface="Arial" charset="0"/>
                </a:endParaRPr>
              </a:p>
            </p:txBody>
          </p:sp>
          <p:sp>
            <p:nvSpPr>
              <p:cNvPr id="9231" name="Freeform 15"/>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solidFill>
                    <a:srgbClr val="FFFFFF"/>
                  </a:solidFill>
                  <a:latin typeface="Arial" charset="0"/>
                </a:endParaRPr>
              </a:p>
            </p:txBody>
          </p:sp>
          <p:sp>
            <p:nvSpPr>
              <p:cNvPr id="9232"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grpSp>
        <p:grpSp>
          <p:nvGrpSpPr>
            <p:cNvPr id="1035" name="Group 17"/>
            <p:cNvGrpSpPr>
              <a:grpSpLocks/>
            </p:cNvGrpSpPr>
            <p:nvPr userDrawn="1"/>
          </p:nvGrpSpPr>
          <p:grpSpPr bwMode="auto">
            <a:xfrm>
              <a:off x="1776" y="3631"/>
              <a:ext cx="1626" cy="683"/>
              <a:chOff x="1776" y="3631"/>
              <a:chExt cx="1626" cy="683"/>
            </a:xfrm>
          </p:grpSpPr>
          <p:sp>
            <p:nvSpPr>
              <p:cNvPr id="9234"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9235"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9236"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9237"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38"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39"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40"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9241"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solidFill>
                    <a:srgbClr val="FFFFFF"/>
                  </a:solidFill>
                  <a:latin typeface="Arial" charset="0"/>
                </a:endParaRPr>
              </a:p>
            </p:txBody>
          </p:sp>
          <p:sp>
            <p:nvSpPr>
              <p:cNvPr id="9242" name="Freeform 26"/>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43" name="Freeform 27"/>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solidFill>
                    <a:srgbClr val="FFFFFF"/>
                  </a:solidFill>
                  <a:latin typeface="Arial" charset="0"/>
                </a:endParaRPr>
              </a:p>
            </p:txBody>
          </p:sp>
          <p:sp>
            <p:nvSpPr>
              <p:cNvPr id="9244" name="Freeform 28"/>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solidFill>
                    <a:srgbClr val="FFFFFF"/>
                  </a:solidFill>
                  <a:latin typeface="Arial" charset="0"/>
                </a:endParaRPr>
              </a:p>
            </p:txBody>
          </p:sp>
          <p:sp>
            <p:nvSpPr>
              <p:cNvPr id="9245" name="Freeform 29"/>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079" name="Freeform 30"/>
              <p:cNvSpPr>
                <a:spLocks/>
              </p:cNvSpPr>
              <p:nvPr/>
            </p:nvSpPr>
            <p:spPr bwMode="hidden">
              <a:xfrm>
                <a:off x="2068" y="3685"/>
                <a:ext cx="835" cy="150"/>
              </a:xfrm>
              <a:custGeom>
                <a:avLst/>
                <a:gdLst>
                  <a:gd name="T0" fmla="*/ 518 w 835"/>
                  <a:gd name="T1" fmla="*/ 18 h 150"/>
                  <a:gd name="T2" fmla="*/ 597 w 835"/>
                  <a:gd name="T3" fmla="*/ 24 h 150"/>
                  <a:gd name="T4" fmla="*/ 682 w 835"/>
                  <a:gd name="T5" fmla="*/ 30 h 150"/>
                  <a:gd name="T6" fmla="*/ 755 w 835"/>
                  <a:gd name="T7" fmla="*/ 42 h 150"/>
                  <a:gd name="T8" fmla="*/ 828 w 835"/>
                  <a:gd name="T9" fmla="*/ 60 h 150"/>
                  <a:gd name="T10" fmla="*/ 835 w 835"/>
                  <a:gd name="T11" fmla="*/ 42 h 150"/>
                  <a:gd name="T12" fmla="*/ 761 w 835"/>
                  <a:gd name="T13" fmla="*/ 24 h 150"/>
                  <a:gd name="T14" fmla="*/ 688 w 835"/>
                  <a:gd name="T15" fmla="*/ 12 h 150"/>
                  <a:gd name="T16" fmla="*/ 603 w 835"/>
                  <a:gd name="T17" fmla="*/ 6 h 150"/>
                  <a:gd name="T18" fmla="*/ 518 w 835"/>
                  <a:gd name="T19" fmla="*/ 0 h 150"/>
                  <a:gd name="T20" fmla="*/ 372 w 835"/>
                  <a:gd name="T21" fmla="*/ 12 h 150"/>
                  <a:gd name="T22" fmla="*/ 232 w 835"/>
                  <a:gd name="T23" fmla="*/ 36 h 150"/>
                  <a:gd name="T24" fmla="*/ 110 w 835"/>
                  <a:gd name="T25" fmla="*/ 78 h 150"/>
                  <a:gd name="T26" fmla="*/ 0 w 835"/>
                  <a:gd name="T27" fmla="*/ 132 h 150"/>
                  <a:gd name="T28" fmla="*/ 19 w 835"/>
                  <a:gd name="T29" fmla="*/ 150 h 150"/>
                  <a:gd name="T30" fmla="*/ 122 w 835"/>
                  <a:gd name="T31" fmla="*/ 96 h 150"/>
                  <a:gd name="T32" fmla="*/ 244 w 835"/>
                  <a:gd name="T33" fmla="*/ 54 h 150"/>
                  <a:gd name="T34" fmla="*/ 378 w 835"/>
                  <a:gd name="T35" fmla="*/ 30 h 150"/>
                  <a:gd name="T36" fmla="*/ 518 w 835"/>
                  <a:gd name="T37" fmla="*/ 18 h 150"/>
                  <a:gd name="T38" fmla="*/ 518 w 835"/>
                  <a:gd name="T39" fmla="*/ 1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080" name="Freeform 31"/>
              <p:cNvSpPr>
                <a:spLocks/>
              </p:cNvSpPr>
              <p:nvPr/>
            </p:nvSpPr>
            <p:spPr bwMode="hidden">
              <a:xfrm>
                <a:off x="1867" y="3853"/>
                <a:ext cx="171" cy="461"/>
              </a:xfrm>
              <a:custGeom>
                <a:avLst/>
                <a:gdLst>
                  <a:gd name="T0" fmla="*/ 31 w 171"/>
                  <a:gd name="T1" fmla="*/ 263 h 461"/>
                  <a:gd name="T2" fmla="*/ 43 w 171"/>
                  <a:gd name="T3" fmla="*/ 191 h 461"/>
                  <a:gd name="T4" fmla="*/ 67 w 171"/>
                  <a:gd name="T5" fmla="*/ 131 h 461"/>
                  <a:gd name="T6" fmla="*/ 116 w 171"/>
                  <a:gd name="T7" fmla="*/ 72 h 461"/>
                  <a:gd name="T8" fmla="*/ 171 w 171"/>
                  <a:gd name="T9" fmla="*/ 18 h 461"/>
                  <a:gd name="T10" fmla="*/ 153 w 171"/>
                  <a:gd name="T11" fmla="*/ 0 h 461"/>
                  <a:gd name="T12" fmla="*/ 86 w 171"/>
                  <a:gd name="T13" fmla="*/ 60 h 461"/>
                  <a:gd name="T14" fmla="*/ 43 w 171"/>
                  <a:gd name="T15" fmla="*/ 120 h 461"/>
                  <a:gd name="T16" fmla="*/ 13 w 171"/>
                  <a:gd name="T17" fmla="*/ 191 h 461"/>
                  <a:gd name="T18" fmla="*/ 0 w 171"/>
                  <a:gd name="T19" fmla="*/ 263 h 461"/>
                  <a:gd name="T20" fmla="*/ 6 w 171"/>
                  <a:gd name="T21" fmla="*/ 317 h 461"/>
                  <a:gd name="T22" fmla="*/ 25 w 171"/>
                  <a:gd name="T23" fmla="*/ 365 h 461"/>
                  <a:gd name="T24" fmla="*/ 49 w 171"/>
                  <a:gd name="T25" fmla="*/ 413 h 461"/>
                  <a:gd name="T26" fmla="*/ 86 w 171"/>
                  <a:gd name="T27" fmla="*/ 461 h 461"/>
                  <a:gd name="T28" fmla="*/ 122 w 171"/>
                  <a:gd name="T29" fmla="*/ 461 h 461"/>
                  <a:gd name="T30" fmla="*/ 86 w 171"/>
                  <a:gd name="T31" fmla="*/ 413 h 461"/>
                  <a:gd name="T32" fmla="*/ 55 w 171"/>
                  <a:gd name="T33" fmla="*/ 365 h 461"/>
                  <a:gd name="T34" fmla="*/ 37 w 171"/>
                  <a:gd name="T35" fmla="*/ 317 h 461"/>
                  <a:gd name="T36" fmla="*/ 31 w 171"/>
                  <a:gd name="T37" fmla="*/ 263 h 461"/>
                  <a:gd name="T38" fmla="*/ 31 w 171"/>
                  <a:gd name="T39" fmla="*/ 263 h 4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248" name="Freeform 32"/>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49" name="Freeform 33"/>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0" name="Freeform 34"/>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084" name="Freeform 35"/>
              <p:cNvSpPr>
                <a:spLocks/>
              </p:cNvSpPr>
              <p:nvPr/>
            </p:nvSpPr>
            <p:spPr bwMode="hidden">
              <a:xfrm>
                <a:off x="1776" y="3673"/>
                <a:ext cx="481" cy="641"/>
              </a:xfrm>
              <a:custGeom>
                <a:avLst/>
                <a:gdLst>
                  <a:gd name="T0" fmla="*/ 18 w 481"/>
                  <a:gd name="T1" fmla="*/ 443 h 641"/>
                  <a:gd name="T2" fmla="*/ 24 w 481"/>
                  <a:gd name="T3" fmla="*/ 371 h 641"/>
                  <a:gd name="T4" fmla="*/ 55 w 481"/>
                  <a:gd name="T5" fmla="*/ 305 h 641"/>
                  <a:gd name="T6" fmla="*/ 91 w 481"/>
                  <a:gd name="T7" fmla="*/ 246 h 641"/>
                  <a:gd name="T8" fmla="*/ 146 w 481"/>
                  <a:gd name="T9" fmla="*/ 186 h 641"/>
                  <a:gd name="T10" fmla="*/ 213 w 481"/>
                  <a:gd name="T11" fmla="*/ 132 h 641"/>
                  <a:gd name="T12" fmla="*/ 292 w 481"/>
                  <a:gd name="T13" fmla="*/ 84 h 641"/>
                  <a:gd name="T14" fmla="*/ 384 w 481"/>
                  <a:gd name="T15" fmla="*/ 48 h 641"/>
                  <a:gd name="T16" fmla="*/ 481 w 481"/>
                  <a:gd name="T17" fmla="*/ 12 h 641"/>
                  <a:gd name="T18" fmla="*/ 457 w 481"/>
                  <a:gd name="T19" fmla="*/ 0 h 641"/>
                  <a:gd name="T20" fmla="*/ 359 w 481"/>
                  <a:gd name="T21" fmla="*/ 36 h 641"/>
                  <a:gd name="T22" fmla="*/ 274 w 481"/>
                  <a:gd name="T23" fmla="*/ 78 h 641"/>
                  <a:gd name="T24" fmla="*/ 195 w 481"/>
                  <a:gd name="T25" fmla="*/ 126 h 641"/>
                  <a:gd name="T26" fmla="*/ 128 w 481"/>
                  <a:gd name="T27" fmla="*/ 180 h 641"/>
                  <a:gd name="T28" fmla="*/ 73 w 481"/>
                  <a:gd name="T29" fmla="*/ 240 h 641"/>
                  <a:gd name="T30" fmla="*/ 37 w 481"/>
                  <a:gd name="T31" fmla="*/ 305 h 641"/>
                  <a:gd name="T32" fmla="*/ 6 w 481"/>
                  <a:gd name="T33" fmla="*/ 371 h 641"/>
                  <a:gd name="T34" fmla="*/ 0 w 481"/>
                  <a:gd name="T35" fmla="*/ 443 h 641"/>
                  <a:gd name="T36" fmla="*/ 6 w 481"/>
                  <a:gd name="T37" fmla="*/ 497 h 641"/>
                  <a:gd name="T38" fmla="*/ 18 w 481"/>
                  <a:gd name="T39" fmla="*/ 545 h 641"/>
                  <a:gd name="T40" fmla="*/ 43 w 481"/>
                  <a:gd name="T41" fmla="*/ 593 h 641"/>
                  <a:gd name="T42" fmla="*/ 73 w 481"/>
                  <a:gd name="T43" fmla="*/ 641 h 641"/>
                  <a:gd name="T44" fmla="*/ 97 w 481"/>
                  <a:gd name="T45" fmla="*/ 641 h 641"/>
                  <a:gd name="T46" fmla="*/ 67 w 481"/>
                  <a:gd name="T47" fmla="*/ 593 h 641"/>
                  <a:gd name="T48" fmla="*/ 43 w 481"/>
                  <a:gd name="T49" fmla="*/ 545 h 641"/>
                  <a:gd name="T50" fmla="*/ 24 w 481"/>
                  <a:gd name="T51" fmla="*/ 497 h 641"/>
                  <a:gd name="T52" fmla="*/ 18 w 481"/>
                  <a:gd name="T53" fmla="*/ 443 h 641"/>
                  <a:gd name="T54" fmla="*/ 18 w 481"/>
                  <a:gd name="T55" fmla="*/ 443 h 6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grpSp>
          <p:nvGrpSpPr>
            <p:cNvPr id="1036" name="Group 36"/>
            <p:cNvGrpSpPr>
              <a:grpSpLocks/>
            </p:cNvGrpSpPr>
            <p:nvPr userDrawn="1"/>
          </p:nvGrpSpPr>
          <p:grpSpPr bwMode="auto">
            <a:xfrm>
              <a:off x="4128" y="3360"/>
              <a:ext cx="1351" cy="821"/>
              <a:chOff x="4128" y="3360"/>
              <a:chExt cx="1351" cy="821"/>
            </a:xfrm>
          </p:grpSpPr>
          <p:sp>
            <p:nvSpPr>
              <p:cNvPr id="9253" name="Freeform 37"/>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4" name="Freeform 38"/>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5" name="Freeform 39"/>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6" name="Freeform 40"/>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7" name="Freeform 41"/>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8" name="Freeform 42"/>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9" name="Freeform 43"/>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057" name="Freeform 44"/>
              <p:cNvSpPr>
                <a:spLocks/>
              </p:cNvSpPr>
              <p:nvPr/>
            </p:nvSpPr>
            <p:spPr bwMode="hidden">
              <a:xfrm>
                <a:off x="4445" y="3552"/>
                <a:ext cx="717" cy="431"/>
              </a:xfrm>
              <a:custGeom>
                <a:avLst/>
                <a:gdLst>
                  <a:gd name="T0" fmla="*/ 693 w 717"/>
                  <a:gd name="T1" fmla="*/ 216 h 431"/>
                  <a:gd name="T2" fmla="*/ 687 w 717"/>
                  <a:gd name="T3" fmla="*/ 257 h 431"/>
                  <a:gd name="T4" fmla="*/ 669 w 717"/>
                  <a:gd name="T5" fmla="*/ 293 h 431"/>
                  <a:gd name="T6" fmla="*/ 633 w 717"/>
                  <a:gd name="T7" fmla="*/ 329 h 431"/>
                  <a:gd name="T8" fmla="*/ 598 w 717"/>
                  <a:gd name="T9" fmla="*/ 359 h 431"/>
                  <a:gd name="T10" fmla="*/ 544 w 717"/>
                  <a:gd name="T11" fmla="*/ 383 h 431"/>
                  <a:gd name="T12" fmla="*/ 490 w 717"/>
                  <a:gd name="T13" fmla="*/ 401 h 431"/>
                  <a:gd name="T14" fmla="*/ 424 w 717"/>
                  <a:gd name="T15" fmla="*/ 413 h 431"/>
                  <a:gd name="T16" fmla="*/ 359 w 717"/>
                  <a:gd name="T17" fmla="*/ 419 h 431"/>
                  <a:gd name="T18" fmla="*/ 293 w 717"/>
                  <a:gd name="T19" fmla="*/ 413 h 431"/>
                  <a:gd name="T20" fmla="*/ 227 w 717"/>
                  <a:gd name="T21" fmla="*/ 401 h 431"/>
                  <a:gd name="T22" fmla="*/ 173 w 717"/>
                  <a:gd name="T23" fmla="*/ 383 h 431"/>
                  <a:gd name="T24" fmla="*/ 119 w 717"/>
                  <a:gd name="T25" fmla="*/ 359 h 431"/>
                  <a:gd name="T26" fmla="*/ 84 w 717"/>
                  <a:gd name="T27" fmla="*/ 329 h 431"/>
                  <a:gd name="T28" fmla="*/ 48 w 717"/>
                  <a:gd name="T29" fmla="*/ 293 h 431"/>
                  <a:gd name="T30" fmla="*/ 30 w 717"/>
                  <a:gd name="T31" fmla="*/ 257 h 431"/>
                  <a:gd name="T32" fmla="*/ 24 w 717"/>
                  <a:gd name="T33" fmla="*/ 216 h 431"/>
                  <a:gd name="T34" fmla="*/ 30 w 717"/>
                  <a:gd name="T35" fmla="*/ 174 h 431"/>
                  <a:gd name="T36" fmla="*/ 48 w 717"/>
                  <a:gd name="T37" fmla="*/ 138 h 431"/>
                  <a:gd name="T38" fmla="*/ 84 w 717"/>
                  <a:gd name="T39" fmla="*/ 102 h 431"/>
                  <a:gd name="T40" fmla="*/ 119 w 717"/>
                  <a:gd name="T41" fmla="*/ 72 h 431"/>
                  <a:gd name="T42" fmla="*/ 173 w 717"/>
                  <a:gd name="T43" fmla="*/ 48 h 431"/>
                  <a:gd name="T44" fmla="*/ 227 w 717"/>
                  <a:gd name="T45" fmla="*/ 30 h 431"/>
                  <a:gd name="T46" fmla="*/ 293 w 717"/>
                  <a:gd name="T47" fmla="*/ 18 h 431"/>
                  <a:gd name="T48" fmla="*/ 359 w 717"/>
                  <a:gd name="T49" fmla="*/ 12 h 431"/>
                  <a:gd name="T50" fmla="*/ 418 w 717"/>
                  <a:gd name="T51" fmla="*/ 18 h 431"/>
                  <a:gd name="T52" fmla="*/ 478 w 717"/>
                  <a:gd name="T53" fmla="*/ 30 h 431"/>
                  <a:gd name="T54" fmla="*/ 532 w 717"/>
                  <a:gd name="T55" fmla="*/ 48 h 431"/>
                  <a:gd name="T56" fmla="*/ 580 w 717"/>
                  <a:gd name="T57" fmla="*/ 66 h 431"/>
                  <a:gd name="T58" fmla="*/ 586 w 717"/>
                  <a:gd name="T59" fmla="*/ 48 h 431"/>
                  <a:gd name="T60" fmla="*/ 478 w 717"/>
                  <a:gd name="T61" fmla="*/ 12 h 431"/>
                  <a:gd name="T62" fmla="*/ 418 w 717"/>
                  <a:gd name="T63" fmla="*/ 6 h 431"/>
                  <a:gd name="T64" fmla="*/ 359 w 717"/>
                  <a:gd name="T65" fmla="*/ 0 h 431"/>
                  <a:gd name="T66" fmla="*/ 287 w 717"/>
                  <a:gd name="T67" fmla="*/ 6 h 431"/>
                  <a:gd name="T68" fmla="*/ 221 w 717"/>
                  <a:gd name="T69" fmla="*/ 18 h 431"/>
                  <a:gd name="T70" fmla="*/ 161 w 717"/>
                  <a:gd name="T71" fmla="*/ 36 h 431"/>
                  <a:gd name="T72" fmla="*/ 107 w 717"/>
                  <a:gd name="T73" fmla="*/ 66 h 431"/>
                  <a:gd name="T74" fmla="*/ 60 w 717"/>
                  <a:gd name="T75" fmla="*/ 96 h 431"/>
                  <a:gd name="T76" fmla="*/ 30 w 717"/>
                  <a:gd name="T77" fmla="*/ 132 h 431"/>
                  <a:gd name="T78" fmla="*/ 6 w 717"/>
                  <a:gd name="T79" fmla="*/ 174 h 431"/>
                  <a:gd name="T80" fmla="*/ 0 w 717"/>
                  <a:gd name="T81" fmla="*/ 216 h 431"/>
                  <a:gd name="T82" fmla="*/ 6 w 717"/>
                  <a:gd name="T83" fmla="*/ 257 h 431"/>
                  <a:gd name="T84" fmla="*/ 30 w 717"/>
                  <a:gd name="T85" fmla="*/ 299 h 431"/>
                  <a:gd name="T86" fmla="*/ 60 w 717"/>
                  <a:gd name="T87" fmla="*/ 335 h 431"/>
                  <a:gd name="T88" fmla="*/ 107 w 717"/>
                  <a:gd name="T89" fmla="*/ 371 h 431"/>
                  <a:gd name="T90" fmla="*/ 161 w 717"/>
                  <a:gd name="T91" fmla="*/ 395 h 431"/>
                  <a:gd name="T92" fmla="*/ 221 w 717"/>
                  <a:gd name="T93" fmla="*/ 413 h 431"/>
                  <a:gd name="T94" fmla="*/ 287 w 717"/>
                  <a:gd name="T95" fmla="*/ 425 h 431"/>
                  <a:gd name="T96" fmla="*/ 359 w 717"/>
                  <a:gd name="T97" fmla="*/ 431 h 431"/>
                  <a:gd name="T98" fmla="*/ 430 w 717"/>
                  <a:gd name="T99" fmla="*/ 425 h 431"/>
                  <a:gd name="T100" fmla="*/ 496 w 717"/>
                  <a:gd name="T101" fmla="*/ 413 h 431"/>
                  <a:gd name="T102" fmla="*/ 562 w 717"/>
                  <a:gd name="T103" fmla="*/ 395 h 431"/>
                  <a:gd name="T104" fmla="*/ 610 w 717"/>
                  <a:gd name="T105" fmla="*/ 371 h 431"/>
                  <a:gd name="T106" fmla="*/ 657 w 717"/>
                  <a:gd name="T107" fmla="*/ 335 h 431"/>
                  <a:gd name="T108" fmla="*/ 687 w 717"/>
                  <a:gd name="T109" fmla="*/ 299 h 431"/>
                  <a:gd name="T110" fmla="*/ 711 w 717"/>
                  <a:gd name="T111" fmla="*/ 257 h 431"/>
                  <a:gd name="T112" fmla="*/ 717 w 717"/>
                  <a:gd name="T113" fmla="*/ 216 h 431"/>
                  <a:gd name="T114" fmla="*/ 717 w 717"/>
                  <a:gd name="T115" fmla="*/ 204 h 431"/>
                  <a:gd name="T116" fmla="*/ 711 w 717"/>
                  <a:gd name="T117" fmla="*/ 192 h 431"/>
                  <a:gd name="T118" fmla="*/ 687 w 717"/>
                  <a:gd name="T119" fmla="*/ 198 h 431"/>
                  <a:gd name="T120" fmla="*/ 693 w 717"/>
                  <a:gd name="T121" fmla="*/ 210 h 431"/>
                  <a:gd name="T122" fmla="*/ 693 w 717"/>
                  <a:gd name="T123" fmla="*/ 216 h 431"/>
                  <a:gd name="T124" fmla="*/ 693 w 717"/>
                  <a:gd name="T125" fmla="*/ 216 h 4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261" name="Freeform 45"/>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solidFill>
                    <a:srgbClr val="FFFFFF"/>
                  </a:solidFill>
                  <a:latin typeface="Arial" charset="0"/>
                </a:endParaRPr>
              </a:p>
            </p:txBody>
          </p:sp>
          <p:sp>
            <p:nvSpPr>
              <p:cNvPr id="9262" name="Freeform 46"/>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63" name="Freeform 47"/>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64"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solidFill>
                    <a:srgbClr val="FFFFFF"/>
                  </a:solidFill>
                  <a:latin typeface="Arial" charset="0"/>
                </a:endParaRPr>
              </a:p>
            </p:txBody>
          </p:sp>
          <p:sp>
            <p:nvSpPr>
              <p:cNvPr id="9265"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66"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67"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68"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69"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grpSp>
        <p:grpSp>
          <p:nvGrpSpPr>
            <p:cNvPr id="1037" name="Group 54"/>
            <p:cNvGrpSpPr>
              <a:grpSpLocks/>
            </p:cNvGrpSpPr>
            <p:nvPr userDrawn="1"/>
          </p:nvGrpSpPr>
          <p:grpSpPr bwMode="auto">
            <a:xfrm>
              <a:off x="5280" y="3024"/>
              <a:ext cx="425" cy="258"/>
              <a:chOff x="5280" y="3024"/>
              <a:chExt cx="425" cy="258"/>
            </a:xfrm>
          </p:grpSpPr>
          <p:sp>
            <p:nvSpPr>
              <p:cNvPr id="1038" name="Freeform 55"/>
              <p:cNvSpPr>
                <a:spLocks/>
              </p:cNvSpPr>
              <p:nvPr/>
            </p:nvSpPr>
            <p:spPr bwMode="hidden">
              <a:xfrm>
                <a:off x="5280" y="3186"/>
                <a:ext cx="383" cy="96"/>
              </a:xfrm>
              <a:custGeom>
                <a:avLst/>
                <a:gdLst>
                  <a:gd name="T0" fmla="*/ 218 w 382"/>
                  <a:gd name="T1" fmla="*/ 96 h 96"/>
                  <a:gd name="T2" fmla="*/ 143 w 382"/>
                  <a:gd name="T3" fmla="*/ 90 h 96"/>
                  <a:gd name="T4" fmla="*/ 83 w 382"/>
                  <a:gd name="T5" fmla="*/ 66 h 96"/>
                  <a:gd name="T6" fmla="*/ 35 w 382"/>
                  <a:gd name="T7" fmla="*/ 36 h 96"/>
                  <a:gd name="T8" fmla="*/ 6 w 382"/>
                  <a:gd name="T9" fmla="*/ 0 h 96"/>
                  <a:gd name="T10" fmla="*/ 0 w 382"/>
                  <a:gd name="T11" fmla="*/ 6 h 96"/>
                  <a:gd name="T12" fmla="*/ 29 w 382"/>
                  <a:gd name="T13" fmla="*/ 42 h 96"/>
                  <a:gd name="T14" fmla="*/ 77 w 382"/>
                  <a:gd name="T15" fmla="*/ 72 h 96"/>
                  <a:gd name="T16" fmla="*/ 137 w 382"/>
                  <a:gd name="T17" fmla="*/ 90 h 96"/>
                  <a:gd name="T18" fmla="*/ 218 w 382"/>
                  <a:gd name="T19" fmla="*/ 96 h 96"/>
                  <a:gd name="T20" fmla="*/ 272 w 382"/>
                  <a:gd name="T21" fmla="*/ 90 h 96"/>
                  <a:gd name="T22" fmla="*/ 320 w 382"/>
                  <a:gd name="T23" fmla="*/ 84 h 96"/>
                  <a:gd name="T24" fmla="*/ 361 w 382"/>
                  <a:gd name="T25" fmla="*/ 66 h 96"/>
                  <a:gd name="T26" fmla="*/ 391 w 382"/>
                  <a:gd name="T27" fmla="*/ 42 h 96"/>
                  <a:gd name="T28" fmla="*/ 385 w 382"/>
                  <a:gd name="T29" fmla="*/ 42 h 96"/>
                  <a:gd name="T30" fmla="*/ 355 w 382"/>
                  <a:gd name="T31" fmla="*/ 66 h 96"/>
                  <a:gd name="T32" fmla="*/ 314 w 382"/>
                  <a:gd name="T33" fmla="*/ 78 h 96"/>
                  <a:gd name="T34" fmla="*/ 272 w 382"/>
                  <a:gd name="T35" fmla="*/ 90 h 96"/>
                  <a:gd name="T36" fmla="*/ 218 w 382"/>
                  <a:gd name="T37" fmla="*/ 96 h 96"/>
                  <a:gd name="T38" fmla="*/ 218 w 382"/>
                  <a:gd name="T39" fmla="*/ 96 h 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039" name="Freeform 56"/>
              <p:cNvSpPr>
                <a:spLocks/>
              </p:cNvSpPr>
              <p:nvPr/>
            </p:nvSpPr>
            <p:spPr bwMode="hidden">
              <a:xfrm>
                <a:off x="5315" y="3024"/>
                <a:ext cx="258" cy="54"/>
              </a:xfrm>
              <a:custGeom>
                <a:avLst/>
                <a:gdLst>
                  <a:gd name="T0" fmla="*/ 174 w 258"/>
                  <a:gd name="T1" fmla="*/ 0 h 54"/>
                  <a:gd name="T2" fmla="*/ 216 w 258"/>
                  <a:gd name="T3" fmla="*/ 6 h 54"/>
                  <a:gd name="T4" fmla="*/ 258 w 258"/>
                  <a:gd name="T5" fmla="*/ 12 h 54"/>
                  <a:gd name="T6" fmla="*/ 252 w 258"/>
                  <a:gd name="T7" fmla="*/ 6 h 54"/>
                  <a:gd name="T8" fmla="*/ 216 w 258"/>
                  <a:gd name="T9" fmla="*/ 0 h 54"/>
                  <a:gd name="T10" fmla="*/ 174 w 258"/>
                  <a:gd name="T11" fmla="*/ 0 h 54"/>
                  <a:gd name="T12" fmla="*/ 120 w 258"/>
                  <a:gd name="T13" fmla="*/ 6 h 54"/>
                  <a:gd name="T14" fmla="*/ 78 w 258"/>
                  <a:gd name="T15" fmla="*/ 12 h 54"/>
                  <a:gd name="T16" fmla="*/ 36 w 258"/>
                  <a:gd name="T17" fmla="*/ 30 h 54"/>
                  <a:gd name="T18" fmla="*/ 0 w 258"/>
                  <a:gd name="T19" fmla="*/ 48 h 54"/>
                  <a:gd name="T20" fmla="*/ 6 w 258"/>
                  <a:gd name="T21" fmla="*/ 54 h 54"/>
                  <a:gd name="T22" fmla="*/ 36 w 258"/>
                  <a:gd name="T23" fmla="*/ 36 h 54"/>
                  <a:gd name="T24" fmla="*/ 78 w 258"/>
                  <a:gd name="T25" fmla="*/ 18 h 54"/>
                  <a:gd name="T26" fmla="*/ 120 w 258"/>
                  <a:gd name="T27" fmla="*/ 6 h 54"/>
                  <a:gd name="T28" fmla="*/ 174 w 258"/>
                  <a:gd name="T29" fmla="*/ 0 h 54"/>
                  <a:gd name="T30" fmla="*/ 174 w 258"/>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040" name="Freeform 57"/>
              <p:cNvSpPr>
                <a:spLocks/>
              </p:cNvSpPr>
              <p:nvPr/>
            </p:nvSpPr>
            <p:spPr bwMode="hidden">
              <a:xfrm>
                <a:off x="5645" y="3066"/>
                <a:ext cx="60" cy="156"/>
              </a:xfrm>
              <a:custGeom>
                <a:avLst/>
                <a:gdLst>
                  <a:gd name="T0" fmla="*/ 54 w 60"/>
                  <a:gd name="T1" fmla="*/ 90 h 156"/>
                  <a:gd name="T2" fmla="*/ 48 w 60"/>
                  <a:gd name="T3" fmla="*/ 126 h 156"/>
                  <a:gd name="T4" fmla="*/ 24 w 60"/>
                  <a:gd name="T5" fmla="*/ 156 h 156"/>
                  <a:gd name="T6" fmla="*/ 30 w 60"/>
                  <a:gd name="T7" fmla="*/ 156 h 156"/>
                  <a:gd name="T8" fmla="*/ 54 w 60"/>
                  <a:gd name="T9" fmla="*/ 126 h 156"/>
                  <a:gd name="T10" fmla="*/ 60 w 60"/>
                  <a:gd name="T11" fmla="*/ 90 h 156"/>
                  <a:gd name="T12" fmla="*/ 54 w 60"/>
                  <a:gd name="T13" fmla="*/ 66 h 156"/>
                  <a:gd name="T14" fmla="*/ 48 w 60"/>
                  <a:gd name="T15" fmla="*/ 42 h 156"/>
                  <a:gd name="T16" fmla="*/ 30 w 60"/>
                  <a:gd name="T17" fmla="*/ 18 h 156"/>
                  <a:gd name="T18" fmla="*/ 6 w 60"/>
                  <a:gd name="T19" fmla="*/ 0 h 156"/>
                  <a:gd name="T20" fmla="*/ 0 w 60"/>
                  <a:gd name="T21" fmla="*/ 6 h 156"/>
                  <a:gd name="T22" fmla="*/ 24 w 60"/>
                  <a:gd name="T23" fmla="*/ 24 h 156"/>
                  <a:gd name="T24" fmla="*/ 42 w 60"/>
                  <a:gd name="T25" fmla="*/ 42 h 156"/>
                  <a:gd name="T26" fmla="*/ 48 w 60"/>
                  <a:gd name="T27" fmla="*/ 66 h 156"/>
                  <a:gd name="T28" fmla="*/ 54 w 60"/>
                  <a:gd name="T29" fmla="*/ 90 h 156"/>
                  <a:gd name="T30" fmla="*/ 54 w 60"/>
                  <a:gd name="T31" fmla="*/ 90 h 1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041" name="Freeform 58"/>
              <p:cNvSpPr>
                <a:spLocks/>
              </p:cNvSpPr>
              <p:nvPr/>
            </p:nvSpPr>
            <p:spPr bwMode="hidden">
              <a:xfrm>
                <a:off x="5375" y="3246"/>
                <a:ext cx="192" cy="18"/>
              </a:xfrm>
              <a:custGeom>
                <a:avLst/>
                <a:gdLst>
                  <a:gd name="T0" fmla="*/ 114 w 192"/>
                  <a:gd name="T1" fmla="*/ 12 h 18"/>
                  <a:gd name="T2" fmla="*/ 72 w 192"/>
                  <a:gd name="T3" fmla="*/ 6 h 18"/>
                  <a:gd name="T4" fmla="*/ 30 w 192"/>
                  <a:gd name="T5" fmla="*/ 0 h 18"/>
                  <a:gd name="T6" fmla="*/ 0 w 192"/>
                  <a:gd name="T7" fmla="*/ 0 h 18"/>
                  <a:gd name="T8" fmla="*/ 54 w 192"/>
                  <a:gd name="T9" fmla="*/ 12 h 18"/>
                  <a:gd name="T10" fmla="*/ 114 w 192"/>
                  <a:gd name="T11" fmla="*/ 18 h 18"/>
                  <a:gd name="T12" fmla="*/ 156 w 192"/>
                  <a:gd name="T13" fmla="*/ 18 h 18"/>
                  <a:gd name="T14" fmla="*/ 192 w 192"/>
                  <a:gd name="T15" fmla="*/ 12 h 18"/>
                  <a:gd name="T16" fmla="*/ 186 w 192"/>
                  <a:gd name="T17" fmla="*/ 0 h 18"/>
                  <a:gd name="T18" fmla="*/ 150 w 192"/>
                  <a:gd name="T19" fmla="*/ 6 h 18"/>
                  <a:gd name="T20" fmla="*/ 114 w 192"/>
                  <a:gd name="T21" fmla="*/ 12 h 18"/>
                  <a:gd name="T22" fmla="*/ 114 w 192"/>
                  <a:gd name="T23" fmla="*/ 1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042" name="Freeform 59"/>
              <p:cNvSpPr>
                <a:spLocks/>
              </p:cNvSpPr>
              <p:nvPr/>
            </p:nvSpPr>
            <p:spPr bwMode="hidden">
              <a:xfrm>
                <a:off x="5304" y="3042"/>
                <a:ext cx="161" cy="186"/>
              </a:xfrm>
              <a:custGeom>
                <a:avLst/>
                <a:gdLst>
                  <a:gd name="T0" fmla="*/ 11 w 161"/>
                  <a:gd name="T1" fmla="*/ 114 h 186"/>
                  <a:gd name="T2" fmla="*/ 17 w 161"/>
                  <a:gd name="T3" fmla="*/ 96 h 186"/>
                  <a:gd name="T4" fmla="*/ 23 w 161"/>
                  <a:gd name="T5" fmla="*/ 78 h 186"/>
                  <a:gd name="T6" fmla="*/ 53 w 161"/>
                  <a:gd name="T7" fmla="*/ 42 h 186"/>
                  <a:gd name="T8" fmla="*/ 101 w 161"/>
                  <a:gd name="T9" fmla="*/ 18 h 186"/>
                  <a:gd name="T10" fmla="*/ 155 w 161"/>
                  <a:gd name="T11" fmla="*/ 6 h 186"/>
                  <a:gd name="T12" fmla="*/ 161 w 161"/>
                  <a:gd name="T13" fmla="*/ 0 h 186"/>
                  <a:gd name="T14" fmla="*/ 95 w 161"/>
                  <a:gd name="T15" fmla="*/ 12 h 186"/>
                  <a:gd name="T16" fmla="*/ 47 w 161"/>
                  <a:gd name="T17" fmla="*/ 36 h 186"/>
                  <a:gd name="T18" fmla="*/ 11 w 161"/>
                  <a:gd name="T19" fmla="*/ 72 h 186"/>
                  <a:gd name="T20" fmla="*/ 5 w 161"/>
                  <a:gd name="T21" fmla="*/ 90 h 186"/>
                  <a:gd name="T22" fmla="*/ 0 w 161"/>
                  <a:gd name="T23" fmla="*/ 114 h 186"/>
                  <a:gd name="T24" fmla="*/ 11 w 161"/>
                  <a:gd name="T25" fmla="*/ 150 h 186"/>
                  <a:gd name="T26" fmla="*/ 23 w 161"/>
                  <a:gd name="T27" fmla="*/ 168 h 186"/>
                  <a:gd name="T28" fmla="*/ 41 w 161"/>
                  <a:gd name="T29" fmla="*/ 186 h 186"/>
                  <a:gd name="T30" fmla="*/ 65 w 161"/>
                  <a:gd name="T31" fmla="*/ 186 h 186"/>
                  <a:gd name="T32" fmla="*/ 41 w 161"/>
                  <a:gd name="T33" fmla="*/ 168 h 186"/>
                  <a:gd name="T34" fmla="*/ 23 w 161"/>
                  <a:gd name="T35" fmla="*/ 150 h 186"/>
                  <a:gd name="T36" fmla="*/ 17 w 161"/>
                  <a:gd name="T37" fmla="*/ 132 h 186"/>
                  <a:gd name="T38" fmla="*/ 11 w 161"/>
                  <a:gd name="T39" fmla="*/ 114 h 186"/>
                  <a:gd name="T40" fmla="*/ 11 w 161"/>
                  <a:gd name="T41" fmla="*/ 114 h 1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043" name="Freeform 60"/>
              <p:cNvSpPr>
                <a:spLocks/>
              </p:cNvSpPr>
              <p:nvPr/>
            </p:nvSpPr>
            <p:spPr bwMode="hidden">
              <a:xfrm>
                <a:off x="5489" y="3042"/>
                <a:ext cx="186" cy="210"/>
              </a:xfrm>
              <a:custGeom>
                <a:avLst/>
                <a:gdLst>
                  <a:gd name="T0" fmla="*/ 0 w 185"/>
                  <a:gd name="T1" fmla="*/ 6 h 210"/>
                  <a:gd name="T2" fmla="*/ 66 w 185"/>
                  <a:gd name="T3" fmla="*/ 12 h 210"/>
                  <a:gd name="T4" fmla="*/ 128 w 185"/>
                  <a:gd name="T5" fmla="*/ 36 h 210"/>
                  <a:gd name="T6" fmla="*/ 164 w 185"/>
                  <a:gd name="T7" fmla="*/ 72 h 210"/>
                  <a:gd name="T8" fmla="*/ 170 w 185"/>
                  <a:gd name="T9" fmla="*/ 90 h 210"/>
                  <a:gd name="T10" fmla="*/ 176 w 185"/>
                  <a:gd name="T11" fmla="*/ 114 h 210"/>
                  <a:gd name="T12" fmla="*/ 170 w 185"/>
                  <a:gd name="T13" fmla="*/ 138 h 210"/>
                  <a:gd name="T14" fmla="*/ 158 w 185"/>
                  <a:gd name="T15" fmla="*/ 162 h 210"/>
                  <a:gd name="T16" fmla="*/ 128 w 185"/>
                  <a:gd name="T17" fmla="*/ 180 h 210"/>
                  <a:gd name="T18" fmla="*/ 90 w 185"/>
                  <a:gd name="T19" fmla="*/ 198 h 210"/>
                  <a:gd name="T20" fmla="*/ 105 w 185"/>
                  <a:gd name="T21" fmla="*/ 210 h 210"/>
                  <a:gd name="T22" fmla="*/ 140 w 185"/>
                  <a:gd name="T23" fmla="*/ 192 h 210"/>
                  <a:gd name="T24" fmla="*/ 170 w 185"/>
                  <a:gd name="T25" fmla="*/ 168 h 210"/>
                  <a:gd name="T26" fmla="*/ 188 w 185"/>
                  <a:gd name="T27" fmla="*/ 144 h 210"/>
                  <a:gd name="T28" fmla="*/ 194 w 185"/>
                  <a:gd name="T29" fmla="*/ 114 h 210"/>
                  <a:gd name="T30" fmla="*/ 188 w 185"/>
                  <a:gd name="T31" fmla="*/ 90 h 210"/>
                  <a:gd name="T32" fmla="*/ 182 w 185"/>
                  <a:gd name="T33" fmla="*/ 66 h 210"/>
                  <a:gd name="T34" fmla="*/ 164 w 185"/>
                  <a:gd name="T35" fmla="*/ 48 h 210"/>
                  <a:gd name="T36" fmla="*/ 140 w 185"/>
                  <a:gd name="T37" fmla="*/ 30 h 210"/>
                  <a:gd name="T38" fmla="*/ 72 w 185"/>
                  <a:gd name="T39" fmla="*/ 6 h 210"/>
                  <a:gd name="T40" fmla="*/ 0 w 185"/>
                  <a:gd name="T41" fmla="*/ 0 h 210"/>
                  <a:gd name="T42" fmla="*/ 0 w 185"/>
                  <a:gd name="T43" fmla="*/ 6 h 210"/>
                  <a:gd name="T44" fmla="*/ 0 w 185"/>
                  <a:gd name="T45" fmla="*/ 6 h 210"/>
                  <a:gd name="T46" fmla="*/ 0 w 185"/>
                  <a:gd name="T47" fmla="*/ 6 h 2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044" name="Freeform 61"/>
              <p:cNvSpPr>
                <a:spLocks noEditPoints="1"/>
              </p:cNvSpPr>
              <p:nvPr/>
            </p:nvSpPr>
            <p:spPr bwMode="hidden">
              <a:xfrm>
                <a:off x="5345" y="3058"/>
                <a:ext cx="299" cy="186"/>
              </a:xfrm>
              <a:custGeom>
                <a:avLst/>
                <a:gdLst>
                  <a:gd name="T0" fmla="*/ 150 w 299"/>
                  <a:gd name="T1" fmla="*/ 0 h 186"/>
                  <a:gd name="T2" fmla="*/ 90 w 299"/>
                  <a:gd name="T3" fmla="*/ 6 h 186"/>
                  <a:gd name="T4" fmla="*/ 42 w 299"/>
                  <a:gd name="T5" fmla="*/ 30 h 186"/>
                  <a:gd name="T6" fmla="*/ 12 w 299"/>
                  <a:gd name="T7" fmla="*/ 54 h 186"/>
                  <a:gd name="T8" fmla="*/ 6 w 299"/>
                  <a:gd name="T9" fmla="*/ 72 h 186"/>
                  <a:gd name="T10" fmla="*/ 0 w 299"/>
                  <a:gd name="T11" fmla="*/ 90 h 186"/>
                  <a:gd name="T12" fmla="*/ 6 w 299"/>
                  <a:gd name="T13" fmla="*/ 108 h 186"/>
                  <a:gd name="T14" fmla="*/ 12 w 299"/>
                  <a:gd name="T15" fmla="*/ 126 h 186"/>
                  <a:gd name="T16" fmla="*/ 42 w 299"/>
                  <a:gd name="T17" fmla="*/ 156 h 186"/>
                  <a:gd name="T18" fmla="*/ 90 w 299"/>
                  <a:gd name="T19" fmla="*/ 180 h 186"/>
                  <a:gd name="T20" fmla="*/ 150 w 299"/>
                  <a:gd name="T21" fmla="*/ 186 h 186"/>
                  <a:gd name="T22" fmla="*/ 209 w 299"/>
                  <a:gd name="T23" fmla="*/ 180 h 186"/>
                  <a:gd name="T24" fmla="*/ 257 w 299"/>
                  <a:gd name="T25" fmla="*/ 156 h 186"/>
                  <a:gd name="T26" fmla="*/ 287 w 299"/>
                  <a:gd name="T27" fmla="*/ 126 h 186"/>
                  <a:gd name="T28" fmla="*/ 299 w 299"/>
                  <a:gd name="T29" fmla="*/ 108 h 186"/>
                  <a:gd name="T30" fmla="*/ 299 w 299"/>
                  <a:gd name="T31" fmla="*/ 90 h 186"/>
                  <a:gd name="T32" fmla="*/ 299 w 299"/>
                  <a:gd name="T33" fmla="*/ 72 h 186"/>
                  <a:gd name="T34" fmla="*/ 287 w 299"/>
                  <a:gd name="T35" fmla="*/ 54 h 186"/>
                  <a:gd name="T36" fmla="*/ 257 w 299"/>
                  <a:gd name="T37" fmla="*/ 30 h 186"/>
                  <a:gd name="T38" fmla="*/ 209 w 299"/>
                  <a:gd name="T39" fmla="*/ 6 h 186"/>
                  <a:gd name="T40" fmla="*/ 150 w 299"/>
                  <a:gd name="T41" fmla="*/ 0 h 186"/>
                  <a:gd name="T42" fmla="*/ 150 w 299"/>
                  <a:gd name="T43" fmla="*/ 0 h 186"/>
                  <a:gd name="T44" fmla="*/ 150 w 299"/>
                  <a:gd name="T45" fmla="*/ 180 h 186"/>
                  <a:gd name="T46" fmla="*/ 96 w 299"/>
                  <a:gd name="T47" fmla="*/ 174 h 186"/>
                  <a:gd name="T48" fmla="*/ 48 w 299"/>
                  <a:gd name="T49" fmla="*/ 156 h 186"/>
                  <a:gd name="T50" fmla="*/ 18 w 299"/>
                  <a:gd name="T51" fmla="*/ 126 h 186"/>
                  <a:gd name="T52" fmla="*/ 12 w 299"/>
                  <a:gd name="T53" fmla="*/ 108 h 186"/>
                  <a:gd name="T54" fmla="*/ 6 w 299"/>
                  <a:gd name="T55" fmla="*/ 90 h 186"/>
                  <a:gd name="T56" fmla="*/ 12 w 299"/>
                  <a:gd name="T57" fmla="*/ 72 h 186"/>
                  <a:gd name="T58" fmla="*/ 18 w 299"/>
                  <a:gd name="T59" fmla="*/ 54 h 186"/>
                  <a:gd name="T60" fmla="*/ 48 w 299"/>
                  <a:gd name="T61" fmla="*/ 30 h 186"/>
                  <a:gd name="T62" fmla="*/ 96 w 299"/>
                  <a:gd name="T63" fmla="*/ 12 h 186"/>
                  <a:gd name="T64" fmla="*/ 150 w 299"/>
                  <a:gd name="T65" fmla="*/ 6 h 186"/>
                  <a:gd name="T66" fmla="*/ 203 w 299"/>
                  <a:gd name="T67" fmla="*/ 12 h 186"/>
                  <a:gd name="T68" fmla="*/ 251 w 299"/>
                  <a:gd name="T69" fmla="*/ 30 h 186"/>
                  <a:gd name="T70" fmla="*/ 281 w 299"/>
                  <a:gd name="T71" fmla="*/ 54 h 186"/>
                  <a:gd name="T72" fmla="*/ 293 w 299"/>
                  <a:gd name="T73" fmla="*/ 72 h 186"/>
                  <a:gd name="T74" fmla="*/ 293 w 299"/>
                  <a:gd name="T75" fmla="*/ 90 h 186"/>
                  <a:gd name="T76" fmla="*/ 293 w 299"/>
                  <a:gd name="T77" fmla="*/ 108 h 186"/>
                  <a:gd name="T78" fmla="*/ 281 w 299"/>
                  <a:gd name="T79" fmla="*/ 126 h 186"/>
                  <a:gd name="T80" fmla="*/ 251 w 299"/>
                  <a:gd name="T81" fmla="*/ 156 h 186"/>
                  <a:gd name="T82" fmla="*/ 203 w 299"/>
                  <a:gd name="T83" fmla="*/ 174 h 186"/>
                  <a:gd name="T84" fmla="*/ 150 w 299"/>
                  <a:gd name="T85" fmla="*/ 180 h 186"/>
                  <a:gd name="T86" fmla="*/ 150 w 299"/>
                  <a:gd name="T87" fmla="*/ 180 h 1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nvGrpSpPr>
              <p:cNvPr id="1045" name="Group 62"/>
              <p:cNvGrpSpPr>
                <a:grpSpLocks/>
              </p:cNvGrpSpPr>
              <p:nvPr/>
            </p:nvGrpSpPr>
            <p:grpSpPr bwMode="auto">
              <a:xfrm>
                <a:off x="5381" y="3085"/>
                <a:ext cx="227" cy="132"/>
                <a:chOff x="5381" y="3085"/>
                <a:chExt cx="227" cy="132"/>
              </a:xfrm>
            </p:grpSpPr>
            <p:sp>
              <p:nvSpPr>
                <p:cNvPr id="1046"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sp>
              <p:nvSpPr>
                <p:cNvPr id="1047"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sp>
              <p:nvSpPr>
                <p:cNvPr id="1048"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sp>
              <p:nvSpPr>
                <p:cNvPr id="1049"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grpSp>
        </p:grpSp>
      </p:grpSp>
      <p:sp>
        <p:nvSpPr>
          <p:cNvPr id="9283"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th-TH" smtClean="0"/>
              <a:t>คลิกเพื่อแก้ไขลักษณะต้นแบบชื่อเรื่อง</a:t>
            </a:r>
          </a:p>
        </p:txBody>
      </p:sp>
      <p:sp>
        <p:nvSpPr>
          <p:cNvPr id="9284"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p>
        </p:txBody>
      </p:sp>
      <p:sp>
        <p:nvSpPr>
          <p:cNvPr id="9285" name="Rectangle 6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solidFill>
                  <a:srgbClr val="FFFFFF"/>
                </a:solidFill>
                <a:effectLst>
                  <a:outerShdw blurRad="38100" dist="38100" dir="2700000" algn="tl">
                    <a:srgbClr val="000000"/>
                  </a:outerShdw>
                </a:effectLst>
                <a:latin typeface="Arial" charset="0"/>
              </a:defRPr>
            </a:lvl1pPr>
          </a:lstStyle>
          <a:p>
            <a:pPr>
              <a:defRPr/>
            </a:pPr>
            <a:endParaRPr lang="th-TH"/>
          </a:p>
        </p:txBody>
      </p:sp>
      <p:sp>
        <p:nvSpPr>
          <p:cNvPr id="9286" name="Rectangle 7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solidFill>
                  <a:srgbClr val="FFFFFF"/>
                </a:solidFill>
                <a:effectLst>
                  <a:outerShdw blurRad="38100" dist="38100" dir="2700000" algn="tl">
                    <a:srgbClr val="000000"/>
                  </a:outerShdw>
                </a:effectLst>
                <a:latin typeface="Arial" charset="0"/>
              </a:defRPr>
            </a:lvl1pPr>
          </a:lstStyle>
          <a:p>
            <a:pPr>
              <a:defRPr/>
            </a:pPr>
            <a:endParaRPr lang="th-TH"/>
          </a:p>
        </p:txBody>
      </p:sp>
      <p:sp>
        <p:nvSpPr>
          <p:cNvPr id="9287" name="Rectangle 7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solidFill>
                  <a:srgbClr val="FFFFFF"/>
                </a:solidFill>
                <a:effectLst>
                  <a:outerShdw blurRad="38100" dist="38100" dir="2700000" algn="tl">
                    <a:srgbClr val="000000"/>
                  </a:outerShdw>
                </a:effectLst>
                <a:latin typeface="Arial" charset="0"/>
              </a:defRPr>
            </a:lvl1pPr>
          </a:lstStyle>
          <a:p>
            <a:pPr>
              <a:defRPr/>
            </a:pPr>
            <a:fld id="{809D94C1-71D0-495E-AE0F-9032E095CC97}" type="slidenum">
              <a:rPr lang="en-US"/>
              <a:pPr>
                <a:defRPr/>
              </a:pPr>
              <a:t>‹#›</a:t>
            </a:fld>
            <a:endParaRPr lang="th-TH"/>
          </a:p>
        </p:txBody>
      </p:sp>
    </p:spTree>
  </p:cSld>
  <p:clrMap bg1="dk2" tx1="lt1" bg2="dk1" tx2="lt2" accent1="accent1" accent2="accent2" accent3="accent3" accent4="accent4" accent5="accent5" accent6="accent6" hlink="hlink" folHlink="folHlink"/>
  <p:sldLayoutIdLst>
    <p:sldLayoutId id="2147485246" r:id="rId1"/>
    <p:sldLayoutId id="2147485187" r:id="rId2"/>
    <p:sldLayoutId id="2147485188" r:id="rId3"/>
    <p:sldLayoutId id="2147485189" r:id="rId4"/>
    <p:sldLayoutId id="2147485190" r:id="rId5"/>
    <p:sldLayoutId id="2147485191" r:id="rId6"/>
    <p:sldLayoutId id="2147485192" r:id="rId7"/>
    <p:sldLayoutId id="2147485193" r:id="rId8"/>
    <p:sldLayoutId id="2147485194" r:id="rId9"/>
    <p:sldLayoutId id="2147485195" r:id="rId10"/>
    <p:sldLayoutId id="2147485196" r:id="rId11"/>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0243" name="Group 15"/>
          <p:cNvGrpSpPr>
            <a:grpSpLocks noChangeAspect="1"/>
          </p:cNvGrpSpPr>
          <p:nvPr/>
        </p:nvGrpSpPr>
        <p:grpSpPr bwMode="auto">
          <a:xfrm>
            <a:off x="211138" y="1679575"/>
            <a:ext cx="8723312" cy="1330325"/>
            <a:chOff x="-3905251" y="4294188"/>
            <a:chExt cx="13027839" cy="1892300"/>
          </a:xfrm>
        </p:grpSpPr>
        <p:sp>
          <p:nvSpPr>
            <p:cNvPr id="10249"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0250"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0251"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10252"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0253" name="Freeform 10"/>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10244" name="Title Placeholder 1"/>
          <p:cNvSpPr>
            <a:spLocks noGrp="1"/>
          </p:cNvSpPr>
          <p:nvPr>
            <p:ph type="title"/>
          </p:nvPr>
        </p:nvSpPr>
        <p:spPr bwMode="auto">
          <a:xfrm>
            <a:off x="457200" y="338138"/>
            <a:ext cx="8229600"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a:defRPr sz="1000">
                <a:solidFill>
                  <a:srgbClr val="073E87"/>
                </a:solidFill>
              </a:defRPr>
            </a:lvl1pPr>
          </a:lstStyle>
          <a:p>
            <a:pPr>
              <a:defRPr/>
            </a:pPr>
            <a:endParaRPr lang="th-TH"/>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a:defRPr sz="1000">
                <a:solidFill>
                  <a:srgbClr val="073E87"/>
                </a:solidFill>
              </a:defRPr>
            </a:lvl1pPr>
          </a:lstStyle>
          <a:p>
            <a:pPr>
              <a:defRPr/>
            </a:pPr>
            <a:endParaRPr lang="th-TH"/>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a:defRPr sz="1000">
                <a:solidFill>
                  <a:srgbClr val="073E87"/>
                </a:solidFill>
              </a:defRPr>
            </a:lvl1pPr>
          </a:lstStyle>
          <a:p>
            <a:pPr>
              <a:defRPr/>
            </a:pPr>
            <a:fld id="{E0B7FB0D-B16B-4045-B9E9-9BEAD598C943}" type="slidenum">
              <a:rPr lang="th-TH"/>
              <a:pPr>
                <a:defRPr/>
              </a:pPr>
              <a:t>‹#›</a:t>
            </a:fld>
            <a:endParaRPr lang="th-TH"/>
          </a:p>
        </p:txBody>
      </p:sp>
      <p:sp>
        <p:nvSpPr>
          <p:cNvPr id="10248" name="Text Placeholder 2"/>
          <p:cNvSpPr>
            <a:spLocks noGrp="1"/>
          </p:cNvSpPr>
          <p:nvPr>
            <p:ph type="body" idx="1"/>
          </p:nvPr>
        </p:nvSpPr>
        <p:spPr bwMode="auto">
          <a:xfrm>
            <a:off x="871538" y="2674938"/>
            <a:ext cx="7408862"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Tree>
  </p:cSld>
  <p:clrMap bg1="lt1" tx1="dk1" bg2="lt2" tx2="dk2" accent1="accent1" accent2="accent2" accent3="accent3" accent4="accent4" accent5="accent5" accent6="accent6" hlink="hlink" folHlink="folHlink"/>
  <p:sldLayoutIdLst>
    <p:sldLayoutId id="2147485296" r:id="rId1"/>
    <p:sldLayoutId id="2147485236" r:id="rId2"/>
    <p:sldLayoutId id="2147485297" r:id="rId3"/>
    <p:sldLayoutId id="2147485237" r:id="rId4"/>
    <p:sldLayoutId id="2147485238" r:id="rId5"/>
    <p:sldLayoutId id="2147485239" r:id="rId6"/>
    <p:sldLayoutId id="2147485298" r:id="rId7"/>
    <p:sldLayoutId id="2147485299" r:id="rId8"/>
    <p:sldLayoutId id="2147485300" r:id="rId9"/>
    <p:sldLayoutId id="2147485240" r:id="rId10"/>
    <p:sldLayoutId id="2147485301" r:id="rId11"/>
  </p:sldLayoutIdLst>
  <p:hf sldNum="0" hdr="0" ftr="0" dt="0"/>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cs typeface="KodchiangUPC" pitchFamily="18" charset="-34"/>
        </a:defRPr>
      </a:lvl2pPr>
      <a:lvl3pPr algn="ctr" rtl="0" eaLnBrk="0" fontAlgn="base" hangingPunct="0">
        <a:spcBef>
          <a:spcPct val="0"/>
        </a:spcBef>
        <a:spcAft>
          <a:spcPct val="0"/>
        </a:spcAft>
        <a:defRPr sz="4400">
          <a:solidFill>
            <a:srgbClr val="FFFFFF"/>
          </a:solidFill>
          <a:latin typeface="Candara" pitchFamily="34" charset="0"/>
          <a:cs typeface="KodchiangUPC" pitchFamily="18" charset="-34"/>
        </a:defRPr>
      </a:lvl3pPr>
      <a:lvl4pPr algn="ctr" rtl="0" eaLnBrk="0" fontAlgn="base" hangingPunct="0">
        <a:spcBef>
          <a:spcPct val="0"/>
        </a:spcBef>
        <a:spcAft>
          <a:spcPct val="0"/>
        </a:spcAft>
        <a:defRPr sz="4400">
          <a:solidFill>
            <a:srgbClr val="FFFFFF"/>
          </a:solidFill>
          <a:latin typeface="Candara" pitchFamily="34" charset="0"/>
          <a:cs typeface="KodchiangUPC" pitchFamily="18" charset="-34"/>
        </a:defRPr>
      </a:lvl4pPr>
      <a:lvl5pPr algn="ctr" rtl="0" eaLnBrk="0" fontAlgn="base" hangingPunct="0">
        <a:spcBef>
          <a:spcPct val="0"/>
        </a:spcBef>
        <a:spcAft>
          <a:spcPct val="0"/>
        </a:spcAft>
        <a:defRPr sz="4400">
          <a:solidFill>
            <a:srgbClr val="FFFFFF"/>
          </a:solidFill>
          <a:latin typeface="Candara" pitchFamily="34" charset="0"/>
          <a:cs typeface="KodchiangUPC" pitchFamily="18" charset="-34"/>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1267" name="Group 15"/>
          <p:cNvGrpSpPr>
            <a:grpSpLocks noChangeAspect="1"/>
          </p:cNvGrpSpPr>
          <p:nvPr/>
        </p:nvGrpSpPr>
        <p:grpSpPr bwMode="auto">
          <a:xfrm>
            <a:off x="211138" y="1679575"/>
            <a:ext cx="8723312" cy="1330325"/>
            <a:chOff x="-3905251" y="4294188"/>
            <a:chExt cx="13027839" cy="1892300"/>
          </a:xfrm>
        </p:grpSpPr>
        <p:sp>
          <p:nvSpPr>
            <p:cNvPr id="11273"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1274"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1275"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11276"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11277" name="Freeform 10"/>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11268" name="Title Placeholder 1"/>
          <p:cNvSpPr>
            <a:spLocks noGrp="1"/>
          </p:cNvSpPr>
          <p:nvPr>
            <p:ph type="title"/>
          </p:nvPr>
        </p:nvSpPr>
        <p:spPr bwMode="auto">
          <a:xfrm>
            <a:off x="457200" y="338138"/>
            <a:ext cx="8229600"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a:defRPr sz="1000">
                <a:solidFill>
                  <a:srgbClr val="073E87"/>
                </a:solidFill>
              </a:defRPr>
            </a:lvl1pPr>
          </a:lstStyle>
          <a:p>
            <a:pPr>
              <a:defRPr/>
            </a:pPr>
            <a:endParaRPr lang="th-TH"/>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a:defRPr sz="1000">
                <a:solidFill>
                  <a:srgbClr val="073E87"/>
                </a:solidFill>
              </a:defRPr>
            </a:lvl1pPr>
          </a:lstStyle>
          <a:p>
            <a:pPr>
              <a:defRPr/>
            </a:pPr>
            <a:endParaRPr lang="th-TH"/>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a:defRPr sz="1000">
                <a:solidFill>
                  <a:srgbClr val="073E87"/>
                </a:solidFill>
              </a:defRPr>
            </a:lvl1pPr>
          </a:lstStyle>
          <a:p>
            <a:pPr>
              <a:defRPr/>
            </a:pPr>
            <a:fld id="{948A3FDE-CCDA-41AE-9D8D-E8EFDD2D691A}" type="slidenum">
              <a:rPr lang="th-TH"/>
              <a:pPr>
                <a:defRPr/>
              </a:pPr>
              <a:t>‹#›</a:t>
            </a:fld>
            <a:endParaRPr lang="th-TH"/>
          </a:p>
        </p:txBody>
      </p:sp>
      <p:sp>
        <p:nvSpPr>
          <p:cNvPr id="11272" name="Text Placeholder 2"/>
          <p:cNvSpPr>
            <a:spLocks noGrp="1"/>
          </p:cNvSpPr>
          <p:nvPr>
            <p:ph type="body" idx="1"/>
          </p:nvPr>
        </p:nvSpPr>
        <p:spPr bwMode="auto">
          <a:xfrm>
            <a:off x="871538" y="2674938"/>
            <a:ext cx="7408862"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Tree>
  </p:cSld>
  <p:clrMap bg1="lt1" tx1="dk1" bg2="lt2" tx2="dk2" accent1="accent1" accent2="accent2" accent3="accent3" accent4="accent4" accent5="accent5" accent6="accent6" hlink="hlink" folHlink="folHlink"/>
  <p:sldLayoutIdLst>
    <p:sldLayoutId id="2147485302" r:id="rId1"/>
    <p:sldLayoutId id="2147485241" r:id="rId2"/>
    <p:sldLayoutId id="2147485303" r:id="rId3"/>
    <p:sldLayoutId id="2147485242" r:id="rId4"/>
    <p:sldLayoutId id="2147485243" r:id="rId5"/>
    <p:sldLayoutId id="2147485244" r:id="rId6"/>
    <p:sldLayoutId id="2147485304" r:id="rId7"/>
    <p:sldLayoutId id="2147485305" r:id="rId8"/>
    <p:sldLayoutId id="2147485306" r:id="rId9"/>
    <p:sldLayoutId id="2147485245" r:id="rId10"/>
    <p:sldLayoutId id="2147485307" r:id="rId11"/>
  </p:sldLayoutIdLst>
  <p:hf sldNum="0" hdr="0" ftr="0" dt="0"/>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cs typeface="KodchiangUPC" pitchFamily="18" charset="-34"/>
        </a:defRPr>
      </a:lvl2pPr>
      <a:lvl3pPr algn="ctr" rtl="0" eaLnBrk="0" fontAlgn="base" hangingPunct="0">
        <a:spcBef>
          <a:spcPct val="0"/>
        </a:spcBef>
        <a:spcAft>
          <a:spcPct val="0"/>
        </a:spcAft>
        <a:defRPr sz="4400">
          <a:solidFill>
            <a:srgbClr val="FFFFFF"/>
          </a:solidFill>
          <a:latin typeface="Candara" pitchFamily="34" charset="0"/>
          <a:cs typeface="KodchiangUPC" pitchFamily="18" charset="-34"/>
        </a:defRPr>
      </a:lvl3pPr>
      <a:lvl4pPr algn="ctr" rtl="0" eaLnBrk="0" fontAlgn="base" hangingPunct="0">
        <a:spcBef>
          <a:spcPct val="0"/>
        </a:spcBef>
        <a:spcAft>
          <a:spcPct val="0"/>
        </a:spcAft>
        <a:defRPr sz="4400">
          <a:solidFill>
            <a:srgbClr val="FFFFFF"/>
          </a:solidFill>
          <a:latin typeface="Candara" pitchFamily="34" charset="0"/>
          <a:cs typeface="KodchiangUPC" pitchFamily="18" charset="-34"/>
        </a:defRPr>
      </a:lvl4pPr>
      <a:lvl5pPr algn="ctr" rtl="0" eaLnBrk="0" fontAlgn="base" hangingPunct="0">
        <a:spcBef>
          <a:spcPct val="0"/>
        </a:spcBef>
        <a:spcAft>
          <a:spcPct val="0"/>
        </a:spcAft>
        <a:defRPr sz="4400">
          <a:solidFill>
            <a:srgbClr val="FFFFFF"/>
          </a:solidFill>
          <a:latin typeface="Candara" pitchFamily="34" charset="0"/>
          <a:cs typeface="KodchiangUPC" pitchFamily="18" charset="-34"/>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dashHorz">
          <a:fgClr>
            <a:schemeClr val="bg2">
              <a:lumMod val="75000"/>
            </a:schemeClr>
          </a:fgClr>
          <a:bgClr>
            <a:schemeClr val="accent2">
              <a:lumMod val="40000"/>
              <a:lumOff val="60000"/>
            </a:schemeClr>
          </a:bgClr>
        </a:patt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2051" name="Freeform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th-TH"/>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2057"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rgbClr val="FFFFFF"/>
                </a:solidFill>
              </a:defRPr>
            </a:lvl1pPr>
            <a:extLst/>
          </a:lstStyle>
          <a:p>
            <a:pPr>
              <a:defRPr/>
            </a:pPr>
            <a:endParaRPr lang="th-TH"/>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rgbClr val="FFFFFF"/>
                </a:solidFill>
              </a:defRPr>
            </a:lvl1pPr>
            <a:extLst/>
          </a:lstStyle>
          <a:p>
            <a:pPr>
              <a:defRPr/>
            </a:pPr>
            <a:endParaRPr lang="th-TH"/>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rgbClr val="FFFFFF"/>
                </a:solidFill>
              </a:defRPr>
            </a:lvl1pPr>
            <a:extLst/>
          </a:lstStyle>
          <a:p>
            <a:pPr>
              <a:defRPr/>
            </a:pPr>
            <a:fld id="{03765239-640C-422E-BE90-CC83A7EEA1F6}" type="slidenum">
              <a:rPr lang="en-US"/>
              <a:pPr>
                <a:defRPr/>
              </a:pPr>
              <a:t>‹#›</a:t>
            </a:fld>
            <a:endParaRPr lang="th-TH"/>
          </a:p>
        </p:txBody>
      </p:sp>
    </p:spTree>
  </p:cSld>
  <p:clrMap bg1="lt1" tx1="dk1" bg2="lt2" tx2="dk2" accent1="accent1" accent2="accent2" accent3="accent3" accent4="accent4" accent5="accent5" accent6="accent6" hlink="hlink" folHlink="folHlink"/>
  <p:sldLayoutIdLst>
    <p:sldLayoutId id="2147485247" r:id="rId1"/>
    <p:sldLayoutId id="2147485197" r:id="rId2"/>
    <p:sldLayoutId id="2147485248" r:id="rId3"/>
    <p:sldLayoutId id="2147485249" r:id="rId4"/>
    <p:sldLayoutId id="2147485250" r:id="rId5"/>
    <p:sldLayoutId id="2147485251" r:id="rId6"/>
    <p:sldLayoutId id="2147485198" r:id="rId7"/>
    <p:sldLayoutId id="2147485252" r:id="rId8"/>
    <p:sldLayoutId id="2147485253" r:id="rId9"/>
    <p:sldLayoutId id="2147485199" r:id="rId10"/>
    <p:sldLayoutId id="2147485200" r:id="rId11"/>
  </p:sldLayoutIdLst>
  <p:hf sldNum="0"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cs typeface="Cordia New" pitchFamily="34" charset="-34"/>
        </a:defRPr>
      </a:lvl2pPr>
      <a:lvl3pPr algn="l" rtl="0" eaLnBrk="0" fontAlgn="base" hangingPunct="0">
        <a:spcBef>
          <a:spcPct val="0"/>
        </a:spcBef>
        <a:spcAft>
          <a:spcPct val="0"/>
        </a:spcAft>
        <a:defRPr sz="4100" b="1">
          <a:solidFill>
            <a:schemeClr val="tx2"/>
          </a:solidFill>
          <a:latin typeface="Lucida Sans Unicode" pitchFamily="34" charset="0"/>
          <a:cs typeface="Cordia New" pitchFamily="34" charset="-34"/>
        </a:defRPr>
      </a:lvl3pPr>
      <a:lvl4pPr algn="l" rtl="0" eaLnBrk="0" fontAlgn="base" hangingPunct="0">
        <a:spcBef>
          <a:spcPct val="0"/>
        </a:spcBef>
        <a:spcAft>
          <a:spcPct val="0"/>
        </a:spcAft>
        <a:defRPr sz="4100" b="1">
          <a:solidFill>
            <a:schemeClr val="tx2"/>
          </a:solidFill>
          <a:latin typeface="Lucida Sans Unicode" pitchFamily="34" charset="0"/>
          <a:cs typeface="Cordia New" pitchFamily="34" charset="-34"/>
        </a:defRPr>
      </a:lvl4pPr>
      <a:lvl5pPr algn="l" rtl="0" eaLnBrk="0" fontAlgn="base" hangingPunct="0">
        <a:spcBef>
          <a:spcPct val="0"/>
        </a:spcBef>
        <a:spcAft>
          <a:spcPct val="0"/>
        </a:spcAft>
        <a:defRPr sz="4100" b="1">
          <a:solidFill>
            <a:schemeClr val="tx2"/>
          </a:solidFill>
          <a:latin typeface="Lucida Sans Unicode" pitchFamily="34" charset="0"/>
          <a:cs typeface="Cordia New" pitchFamily="34" charset="-34"/>
        </a:defRPr>
      </a:lvl5pPr>
      <a:lvl6pPr marL="457200" algn="l" rtl="0" fontAlgn="base">
        <a:spcBef>
          <a:spcPct val="0"/>
        </a:spcBef>
        <a:spcAft>
          <a:spcPct val="0"/>
        </a:spcAft>
        <a:defRPr sz="4100" b="1">
          <a:solidFill>
            <a:schemeClr val="tx2"/>
          </a:solidFill>
          <a:latin typeface="Lucida Sans Unicode" pitchFamily="34" charset="0"/>
          <a:cs typeface="Cordia New" pitchFamily="34" charset="-34"/>
        </a:defRPr>
      </a:lvl6pPr>
      <a:lvl7pPr marL="914400" algn="l" rtl="0" fontAlgn="base">
        <a:spcBef>
          <a:spcPct val="0"/>
        </a:spcBef>
        <a:spcAft>
          <a:spcPct val="0"/>
        </a:spcAft>
        <a:defRPr sz="4100" b="1">
          <a:solidFill>
            <a:schemeClr val="tx2"/>
          </a:solidFill>
          <a:latin typeface="Lucida Sans Unicode" pitchFamily="34" charset="0"/>
          <a:cs typeface="Cordia New" pitchFamily="34" charset="-34"/>
        </a:defRPr>
      </a:lvl7pPr>
      <a:lvl8pPr marL="1371600" algn="l" rtl="0" fontAlgn="base">
        <a:spcBef>
          <a:spcPct val="0"/>
        </a:spcBef>
        <a:spcAft>
          <a:spcPct val="0"/>
        </a:spcAft>
        <a:defRPr sz="4100" b="1">
          <a:solidFill>
            <a:schemeClr val="tx2"/>
          </a:solidFill>
          <a:latin typeface="Lucida Sans Unicode" pitchFamily="34" charset="0"/>
          <a:cs typeface="Cordia New" pitchFamily="34" charset="-34"/>
        </a:defRPr>
      </a:lvl8pPr>
      <a:lvl9pPr marL="1828800" algn="l" rtl="0" fontAlgn="base">
        <a:spcBef>
          <a:spcPct val="0"/>
        </a:spcBef>
        <a:spcAft>
          <a:spcPct val="0"/>
        </a:spcAft>
        <a:defRPr sz="4100" b="1">
          <a:solidFill>
            <a:schemeClr val="tx2"/>
          </a:solidFill>
          <a:latin typeface="Lucida Sans Unicode" pitchFamily="34" charset="0"/>
          <a:cs typeface="Cordia New" pitchFamily="34" charset="-34"/>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Freeform 2"/>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pPr>
              <a:defRPr/>
            </a:pPr>
            <a:endParaRPr lang="en-US">
              <a:solidFill>
                <a:srgbClr val="FFFFFF"/>
              </a:solidFill>
              <a:latin typeface="Arial" charset="0"/>
            </a:endParaRPr>
          </a:p>
        </p:txBody>
      </p:sp>
      <p:grpSp>
        <p:nvGrpSpPr>
          <p:cNvPr id="3075" name="Group 3"/>
          <p:cNvGrpSpPr>
            <a:grpSpLocks/>
          </p:cNvGrpSpPr>
          <p:nvPr/>
        </p:nvGrpSpPr>
        <p:grpSpPr bwMode="auto">
          <a:xfrm>
            <a:off x="3175" y="4267200"/>
            <a:ext cx="9140825" cy="2590800"/>
            <a:chOff x="2" y="2688"/>
            <a:chExt cx="5758" cy="1632"/>
          </a:xfrm>
        </p:grpSpPr>
        <p:sp>
          <p:nvSpPr>
            <p:cNvPr id="3081" name="Freeform 4"/>
            <p:cNvSpPr>
              <a:spLocks/>
            </p:cNvSpPr>
            <p:nvPr/>
          </p:nvSpPr>
          <p:spPr bwMode="hidden">
            <a:xfrm>
              <a:off x="2" y="2688"/>
              <a:ext cx="5758" cy="1632"/>
            </a:xfrm>
            <a:custGeom>
              <a:avLst/>
              <a:gdLst>
                <a:gd name="T0" fmla="*/ 5884 w 5740"/>
                <a:gd name="T1" fmla="*/ 2 h 4316"/>
                <a:gd name="T2" fmla="*/ 0 w 5740"/>
                <a:gd name="T3" fmla="*/ 2 h 4316"/>
                <a:gd name="T4" fmla="*/ 0 w 5740"/>
                <a:gd name="T5" fmla="*/ 0 h 4316"/>
                <a:gd name="T6" fmla="*/ 5884 w 5740"/>
                <a:gd name="T7" fmla="*/ 0 h 4316"/>
                <a:gd name="T8" fmla="*/ 5884 w 5740"/>
                <a:gd name="T9" fmla="*/ 2 h 4316"/>
                <a:gd name="T10" fmla="*/ 5884 w 5740"/>
                <a:gd name="T11" fmla="*/ 2 h 43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4316">
                  <a:moveTo>
                    <a:pt x="5740" y="4316"/>
                  </a:moveTo>
                  <a:lnTo>
                    <a:pt x="0" y="4316"/>
                  </a:lnTo>
                  <a:lnTo>
                    <a:pt x="0" y="0"/>
                  </a:lnTo>
                  <a:lnTo>
                    <a:pt x="5740" y="0"/>
                  </a:lnTo>
                  <a:lnTo>
                    <a:pt x="5740" y="431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nvGrpSpPr>
            <p:cNvPr id="3082" name="Group 5"/>
            <p:cNvGrpSpPr>
              <a:grpSpLocks/>
            </p:cNvGrpSpPr>
            <p:nvPr userDrawn="1"/>
          </p:nvGrpSpPr>
          <p:grpSpPr bwMode="auto">
            <a:xfrm>
              <a:off x="3528" y="3715"/>
              <a:ext cx="792" cy="521"/>
              <a:chOff x="3527" y="3715"/>
              <a:chExt cx="792" cy="521"/>
            </a:xfrm>
          </p:grpSpPr>
          <p:sp>
            <p:nvSpPr>
              <p:cNvPr id="9222"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solidFill>
                    <a:srgbClr val="FFFFFF"/>
                  </a:solidFill>
                  <a:latin typeface="Arial" charset="0"/>
                </a:endParaRPr>
              </a:p>
            </p:txBody>
          </p:sp>
          <p:sp>
            <p:nvSpPr>
              <p:cNvPr id="9223"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24"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25"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26"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27" name="Freeform 11"/>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28" name="Freeform 12"/>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solidFill>
                    <a:srgbClr val="FFFFFF"/>
                  </a:solidFill>
                  <a:latin typeface="Arial" charset="0"/>
                </a:endParaRPr>
              </a:p>
            </p:txBody>
          </p:sp>
          <p:sp>
            <p:nvSpPr>
              <p:cNvPr id="9229" name="Freeform 13"/>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30" name="Freeform 14"/>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solidFill>
                    <a:srgbClr val="FFFFFF"/>
                  </a:solidFill>
                  <a:latin typeface="Arial" charset="0"/>
                </a:endParaRPr>
              </a:p>
            </p:txBody>
          </p:sp>
          <p:sp>
            <p:nvSpPr>
              <p:cNvPr id="9231" name="Freeform 15"/>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solidFill>
                    <a:srgbClr val="FFFFFF"/>
                  </a:solidFill>
                  <a:latin typeface="Arial" charset="0"/>
                </a:endParaRPr>
              </a:p>
            </p:txBody>
          </p:sp>
          <p:sp>
            <p:nvSpPr>
              <p:cNvPr id="9232"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grpSp>
        <p:grpSp>
          <p:nvGrpSpPr>
            <p:cNvPr id="3083" name="Group 17"/>
            <p:cNvGrpSpPr>
              <a:grpSpLocks/>
            </p:cNvGrpSpPr>
            <p:nvPr userDrawn="1"/>
          </p:nvGrpSpPr>
          <p:grpSpPr bwMode="auto">
            <a:xfrm>
              <a:off x="1776" y="3631"/>
              <a:ext cx="1626" cy="683"/>
              <a:chOff x="1776" y="3631"/>
              <a:chExt cx="1626" cy="683"/>
            </a:xfrm>
          </p:grpSpPr>
          <p:sp>
            <p:nvSpPr>
              <p:cNvPr id="9234"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9235"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9236"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9237"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38"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39"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40"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solidFill>
                    <a:srgbClr val="FFFFFF"/>
                  </a:solidFill>
                  <a:latin typeface="Arial" charset="0"/>
                </a:endParaRPr>
              </a:p>
            </p:txBody>
          </p:sp>
          <p:sp>
            <p:nvSpPr>
              <p:cNvPr id="9241"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solidFill>
                    <a:srgbClr val="FFFFFF"/>
                  </a:solidFill>
                  <a:latin typeface="Arial" charset="0"/>
                </a:endParaRPr>
              </a:p>
            </p:txBody>
          </p:sp>
          <p:sp>
            <p:nvSpPr>
              <p:cNvPr id="9242" name="Freeform 26"/>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43" name="Freeform 27"/>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solidFill>
                    <a:srgbClr val="FFFFFF"/>
                  </a:solidFill>
                  <a:latin typeface="Arial" charset="0"/>
                </a:endParaRPr>
              </a:p>
            </p:txBody>
          </p:sp>
          <p:sp>
            <p:nvSpPr>
              <p:cNvPr id="9244" name="Freeform 28"/>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solidFill>
                    <a:srgbClr val="FFFFFF"/>
                  </a:solidFill>
                  <a:latin typeface="Arial" charset="0"/>
                </a:endParaRPr>
              </a:p>
            </p:txBody>
          </p:sp>
          <p:sp>
            <p:nvSpPr>
              <p:cNvPr id="9245" name="Freeform 29"/>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127" name="Freeform 30"/>
              <p:cNvSpPr>
                <a:spLocks/>
              </p:cNvSpPr>
              <p:nvPr/>
            </p:nvSpPr>
            <p:spPr bwMode="hidden">
              <a:xfrm>
                <a:off x="2068" y="3685"/>
                <a:ext cx="835" cy="150"/>
              </a:xfrm>
              <a:custGeom>
                <a:avLst/>
                <a:gdLst>
                  <a:gd name="T0" fmla="*/ 518 w 835"/>
                  <a:gd name="T1" fmla="*/ 18 h 150"/>
                  <a:gd name="T2" fmla="*/ 597 w 835"/>
                  <a:gd name="T3" fmla="*/ 24 h 150"/>
                  <a:gd name="T4" fmla="*/ 682 w 835"/>
                  <a:gd name="T5" fmla="*/ 30 h 150"/>
                  <a:gd name="T6" fmla="*/ 755 w 835"/>
                  <a:gd name="T7" fmla="*/ 42 h 150"/>
                  <a:gd name="T8" fmla="*/ 828 w 835"/>
                  <a:gd name="T9" fmla="*/ 60 h 150"/>
                  <a:gd name="T10" fmla="*/ 835 w 835"/>
                  <a:gd name="T11" fmla="*/ 42 h 150"/>
                  <a:gd name="T12" fmla="*/ 761 w 835"/>
                  <a:gd name="T13" fmla="*/ 24 h 150"/>
                  <a:gd name="T14" fmla="*/ 688 w 835"/>
                  <a:gd name="T15" fmla="*/ 12 h 150"/>
                  <a:gd name="T16" fmla="*/ 603 w 835"/>
                  <a:gd name="T17" fmla="*/ 6 h 150"/>
                  <a:gd name="T18" fmla="*/ 518 w 835"/>
                  <a:gd name="T19" fmla="*/ 0 h 150"/>
                  <a:gd name="T20" fmla="*/ 372 w 835"/>
                  <a:gd name="T21" fmla="*/ 12 h 150"/>
                  <a:gd name="T22" fmla="*/ 232 w 835"/>
                  <a:gd name="T23" fmla="*/ 36 h 150"/>
                  <a:gd name="T24" fmla="*/ 110 w 835"/>
                  <a:gd name="T25" fmla="*/ 78 h 150"/>
                  <a:gd name="T26" fmla="*/ 0 w 835"/>
                  <a:gd name="T27" fmla="*/ 132 h 150"/>
                  <a:gd name="T28" fmla="*/ 19 w 835"/>
                  <a:gd name="T29" fmla="*/ 150 h 150"/>
                  <a:gd name="T30" fmla="*/ 122 w 835"/>
                  <a:gd name="T31" fmla="*/ 96 h 150"/>
                  <a:gd name="T32" fmla="*/ 244 w 835"/>
                  <a:gd name="T33" fmla="*/ 54 h 150"/>
                  <a:gd name="T34" fmla="*/ 378 w 835"/>
                  <a:gd name="T35" fmla="*/ 30 h 150"/>
                  <a:gd name="T36" fmla="*/ 518 w 835"/>
                  <a:gd name="T37" fmla="*/ 18 h 150"/>
                  <a:gd name="T38" fmla="*/ 518 w 835"/>
                  <a:gd name="T39" fmla="*/ 1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3128" name="Freeform 31"/>
              <p:cNvSpPr>
                <a:spLocks/>
              </p:cNvSpPr>
              <p:nvPr/>
            </p:nvSpPr>
            <p:spPr bwMode="hidden">
              <a:xfrm>
                <a:off x="1867" y="3853"/>
                <a:ext cx="171" cy="461"/>
              </a:xfrm>
              <a:custGeom>
                <a:avLst/>
                <a:gdLst>
                  <a:gd name="T0" fmla="*/ 31 w 171"/>
                  <a:gd name="T1" fmla="*/ 263 h 461"/>
                  <a:gd name="T2" fmla="*/ 43 w 171"/>
                  <a:gd name="T3" fmla="*/ 191 h 461"/>
                  <a:gd name="T4" fmla="*/ 67 w 171"/>
                  <a:gd name="T5" fmla="*/ 131 h 461"/>
                  <a:gd name="T6" fmla="*/ 116 w 171"/>
                  <a:gd name="T7" fmla="*/ 72 h 461"/>
                  <a:gd name="T8" fmla="*/ 171 w 171"/>
                  <a:gd name="T9" fmla="*/ 18 h 461"/>
                  <a:gd name="T10" fmla="*/ 153 w 171"/>
                  <a:gd name="T11" fmla="*/ 0 h 461"/>
                  <a:gd name="T12" fmla="*/ 86 w 171"/>
                  <a:gd name="T13" fmla="*/ 60 h 461"/>
                  <a:gd name="T14" fmla="*/ 43 w 171"/>
                  <a:gd name="T15" fmla="*/ 120 h 461"/>
                  <a:gd name="T16" fmla="*/ 13 w 171"/>
                  <a:gd name="T17" fmla="*/ 191 h 461"/>
                  <a:gd name="T18" fmla="*/ 0 w 171"/>
                  <a:gd name="T19" fmla="*/ 263 h 461"/>
                  <a:gd name="T20" fmla="*/ 6 w 171"/>
                  <a:gd name="T21" fmla="*/ 317 h 461"/>
                  <a:gd name="T22" fmla="*/ 25 w 171"/>
                  <a:gd name="T23" fmla="*/ 365 h 461"/>
                  <a:gd name="T24" fmla="*/ 49 w 171"/>
                  <a:gd name="T25" fmla="*/ 413 h 461"/>
                  <a:gd name="T26" fmla="*/ 86 w 171"/>
                  <a:gd name="T27" fmla="*/ 461 h 461"/>
                  <a:gd name="T28" fmla="*/ 122 w 171"/>
                  <a:gd name="T29" fmla="*/ 461 h 461"/>
                  <a:gd name="T30" fmla="*/ 86 w 171"/>
                  <a:gd name="T31" fmla="*/ 413 h 461"/>
                  <a:gd name="T32" fmla="*/ 55 w 171"/>
                  <a:gd name="T33" fmla="*/ 365 h 461"/>
                  <a:gd name="T34" fmla="*/ 37 w 171"/>
                  <a:gd name="T35" fmla="*/ 317 h 461"/>
                  <a:gd name="T36" fmla="*/ 31 w 171"/>
                  <a:gd name="T37" fmla="*/ 263 h 461"/>
                  <a:gd name="T38" fmla="*/ 31 w 171"/>
                  <a:gd name="T39" fmla="*/ 263 h 4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248" name="Freeform 32"/>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49" name="Freeform 33"/>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0" name="Freeform 34"/>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132" name="Freeform 35"/>
              <p:cNvSpPr>
                <a:spLocks/>
              </p:cNvSpPr>
              <p:nvPr/>
            </p:nvSpPr>
            <p:spPr bwMode="hidden">
              <a:xfrm>
                <a:off x="1776" y="3673"/>
                <a:ext cx="481" cy="641"/>
              </a:xfrm>
              <a:custGeom>
                <a:avLst/>
                <a:gdLst>
                  <a:gd name="T0" fmla="*/ 18 w 481"/>
                  <a:gd name="T1" fmla="*/ 443 h 641"/>
                  <a:gd name="T2" fmla="*/ 24 w 481"/>
                  <a:gd name="T3" fmla="*/ 371 h 641"/>
                  <a:gd name="T4" fmla="*/ 55 w 481"/>
                  <a:gd name="T5" fmla="*/ 305 h 641"/>
                  <a:gd name="T6" fmla="*/ 91 w 481"/>
                  <a:gd name="T7" fmla="*/ 246 h 641"/>
                  <a:gd name="T8" fmla="*/ 146 w 481"/>
                  <a:gd name="T9" fmla="*/ 186 h 641"/>
                  <a:gd name="T10" fmla="*/ 213 w 481"/>
                  <a:gd name="T11" fmla="*/ 132 h 641"/>
                  <a:gd name="T12" fmla="*/ 292 w 481"/>
                  <a:gd name="T13" fmla="*/ 84 h 641"/>
                  <a:gd name="T14" fmla="*/ 384 w 481"/>
                  <a:gd name="T15" fmla="*/ 48 h 641"/>
                  <a:gd name="T16" fmla="*/ 481 w 481"/>
                  <a:gd name="T17" fmla="*/ 12 h 641"/>
                  <a:gd name="T18" fmla="*/ 457 w 481"/>
                  <a:gd name="T19" fmla="*/ 0 h 641"/>
                  <a:gd name="T20" fmla="*/ 359 w 481"/>
                  <a:gd name="T21" fmla="*/ 36 h 641"/>
                  <a:gd name="T22" fmla="*/ 274 w 481"/>
                  <a:gd name="T23" fmla="*/ 78 h 641"/>
                  <a:gd name="T24" fmla="*/ 195 w 481"/>
                  <a:gd name="T25" fmla="*/ 126 h 641"/>
                  <a:gd name="T26" fmla="*/ 128 w 481"/>
                  <a:gd name="T27" fmla="*/ 180 h 641"/>
                  <a:gd name="T28" fmla="*/ 73 w 481"/>
                  <a:gd name="T29" fmla="*/ 240 h 641"/>
                  <a:gd name="T30" fmla="*/ 37 w 481"/>
                  <a:gd name="T31" fmla="*/ 305 h 641"/>
                  <a:gd name="T32" fmla="*/ 6 w 481"/>
                  <a:gd name="T33" fmla="*/ 371 h 641"/>
                  <a:gd name="T34" fmla="*/ 0 w 481"/>
                  <a:gd name="T35" fmla="*/ 443 h 641"/>
                  <a:gd name="T36" fmla="*/ 6 w 481"/>
                  <a:gd name="T37" fmla="*/ 497 h 641"/>
                  <a:gd name="T38" fmla="*/ 18 w 481"/>
                  <a:gd name="T39" fmla="*/ 545 h 641"/>
                  <a:gd name="T40" fmla="*/ 43 w 481"/>
                  <a:gd name="T41" fmla="*/ 593 h 641"/>
                  <a:gd name="T42" fmla="*/ 73 w 481"/>
                  <a:gd name="T43" fmla="*/ 641 h 641"/>
                  <a:gd name="T44" fmla="*/ 97 w 481"/>
                  <a:gd name="T45" fmla="*/ 641 h 641"/>
                  <a:gd name="T46" fmla="*/ 67 w 481"/>
                  <a:gd name="T47" fmla="*/ 593 h 641"/>
                  <a:gd name="T48" fmla="*/ 43 w 481"/>
                  <a:gd name="T49" fmla="*/ 545 h 641"/>
                  <a:gd name="T50" fmla="*/ 24 w 481"/>
                  <a:gd name="T51" fmla="*/ 497 h 641"/>
                  <a:gd name="T52" fmla="*/ 18 w 481"/>
                  <a:gd name="T53" fmla="*/ 443 h 641"/>
                  <a:gd name="T54" fmla="*/ 18 w 481"/>
                  <a:gd name="T55" fmla="*/ 443 h 6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grpSp>
          <p:nvGrpSpPr>
            <p:cNvPr id="3084" name="Group 36"/>
            <p:cNvGrpSpPr>
              <a:grpSpLocks/>
            </p:cNvGrpSpPr>
            <p:nvPr userDrawn="1"/>
          </p:nvGrpSpPr>
          <p:grpSpPr bwMode="auto">
            <a:xfrm>
              <a:off x="4128" y="3360"/>
              <a:ext cx="1351" cy="821"/>
              <a:chOff x="4128" y="3360"/>
              <a:chExt cx="1351" cy="821"/>
            </a:xfrm>
          </p:grpSpPr>
          <p:sp>
            <p:nvSpPr>
              <p:cNvPr id="9253" name="Freeform 37"/>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4" name="Freeform 38"/>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5" name="Freeform 39"/>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6" name="Freeform 40"/>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7" name="Freeform 41"/>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8" name="Freeform 42"/>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59" name="Freeform 43"/>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3105" name="Freeform 44"/>
              <p:cNvSpPr>
                <a:spLocks/>
              </p:cNvSpPr>
              <p:nvPr/>
            </p:nvSpPr>
            <p:spPr bwMode="hidden">
              <a:xfrm>
                <a:off x="4445" y="3552"/>
                <a:ext cx="717" cy="431"/>
              </a:xfrm>
              <a:custGeom>
                <a:avLst/>
                <a:gdLst>
                  <a:gd name="T0" fmla="*/ 693 w 717"/>
                  <a:gd name="T1" fmla="*/ 216 h 431"/>
                  <a:gd name="T2" fmla="*/ 687 w 717"/>
                  <a:gd name="T3" fmla="*/ 257 h 431"/>
                  <a:gd name="T4" fmla="*/ 669 w 717"/>
                  <a:gd name="T5" fmla="*/ 293 h 431"/>
                  <a:gd name="T6" fmla="*/ 633 w 717"/>
                  <a:gd name="T7" fmla="*/ 329 h 431"/>
                  <a:gd name="T8" fmla="*/ 598 w 717"/>
                  <a:gd name="T9" fmla="*/ 359 h 431"/>
                  <a:gd name="T10" fmla="*/ 544 w 717"/>
                  <a:gd name="T11" fmla="*/ 383 h 431"/>
                  <a:gd name="T12" fmla="*/ 490 w 717"/>
                  <a:gd name="T13" fmla="*/ 401 h 431"/>
                  <a:gd name="T14" fmla="*/ 424 w 717"/>
                  <a:gd name="T15" fmla="*/ 413 h 431"/>
                  <a:gd name="T16" fmla="*/ 359 w 717"/>
                  <a:gd name="T17" fmla="*/ 419 h 431"/>
                  <a:gd name="T18" fmla="*/ 293 w 717"/>
                  <a:gd name="T19" fmla="*/ 413 h 431"/>
                  <a:gd name="T20" fmla="*/ 227 w 717"/>
                  <a:gd name="T21" fmla="*/ 401 h 431"/>
                  <a:gd name="T22" fmla="*/ 173 w 717"/>
                  <a:gd name="T23" fmla="*/ 383 h 431"/>
                  <a:gd name="T24" fmla="*/ 119 w 717"/>
                  <a:gd name="T25" fmla="*/ 359 h 431"/>
                  <a:gd name="T26" fmla="*/ 84 w 717"/>
                  <a:gd name="T27" fmla="*/ 329 h 431"/>
                  <a:gd name="T28" fmla="*/ 48 w 717"/>
                  <a:gd name="T29" fmla="*/ 293 h 431"/>
                  <a:gd name="T30" fmla="*/ 30 w 717"/>
                  <a:gd name="T31" fmla="*/ 257 h 431"/>
                  <a:gd name="T32" fmla="*/ 24 w 717"/>
                  <a:gd name="T33" fmla="*/ 216 h 431"/>
                  <a:gd name="T34" fmla="*/ 30 w 717"/>
                  <a:gd name="T35" fmla="*/ 174 h 431"/>
                  <a:gd name="T36" fmla="*/ 48 w 717"/>
                  <a:gd name="T37" fmla="*/ 138 h 431"/>
                  <a:gd name="T38" fmla="*/ 84 w 717"/>
                  <a:gd name="T39" fmla="*/ 102 h 431"/>
                  <a:gd name="T40" fmla="*/ 119 w 717"/>
                  <a:gd name="T41" fmla="*/ 72 h 431"/>
                  <a:gd name="T42" fmla="*/ 173 w 717"/>
                  <a:gd name="T43" fmla="*/ 48 h 431"/>
                  <a:gd name="T44" fmla="*/ 227 w 717"/>
                  <a:gd name="T45" fmla="*/ 30 h 431"/>
                  <a:gd name="T46" fmla="*/ 293 w 717"/>
                  <a:gd name="T47" fmla="*/ 18 h 431"/>
                  <a:gd name="T48" fmla="*/ 359 w 717"/>
                  <a:gd name="T49" fmla="*/ 12 h 431"/>
                  <a:gd name="T50" fmla="*/ 418 w 717"/>
                  <a:gd name="T51" fmla="*/ 18 h 431"/>
                  <a:gd name="T52" fmla="*/ 478 w 717"/>
                  <a:gd name="T53" fmla="*/ 30 h 431"/>
                  <a:gd name="T54" fmla="*/ 532 w 717"/>
                  <a:gd name="T55" fmla="*/ 48 h 431"/>
                  <a:gd name="T56" fmla="*/ 580 w 717"/>
                  <a:gd name="T57" fmla="*/ 66 h 431"/>
                  <a:gd name="T58" fmla="*/ 586 w 717"/>
                  <a:gd name="T59" fmla="*/ 48 h 431"/>
                  <a:gd name="T60" fmla="*/ 478 w 717"/>
                  <a:gd name="T61" fmla="*/ 12 h 431"/>
                  <a:gd name="T62" fmla="*/ 418 w 717"/>
                  <a:gd name="T63" fmla="*/ 6 h 431"/>
                  <a:gd name="T64" fmla="*/ 359 w 717"/>
                  <a:gd name="T65" fmla="*/ 0 h 431"/>
                  <a:gd name="T66" fmla="*/ 287 w 717"/>
                  <a:gd name="T67" fmla="*/ 6 h 431"/>
                  <a:gd name="T68" fmla="*/ 221 w 717"/>
                  <a:gd name="T69" fmla="*/ 18 h 431"/>
                  <a:gd name="T70" fmla="*/ 161 w 717"/>
                  <a:gd name="T71" fmla="*/ 36 h 431"/>
                  <a:gd name="T72" fmla="*/ 107 w 717"/>
                  <a:gd name="T73" fmla="*/ 66 h 431"/>
                  <a:gd name="T74" fmla="*/ 60 w 717"/>
                  <a:gd name="T75" fmla="*/ 96 h 431"/>
                  <a:gd name="T76" fmla="*/ 30 w 717"/>
                  <a:gd name="T77" fmla="*/ 132 h 431"/>
                  <a:gd name="T78" fmla="*/ 6 w 717"/>
                  <a:gd name="T79" fmla="*/ 174 h 431"/>
                  <a:gd name="T80" fmla="*/ 0 w 717"/>
                  <a:gd name="T81" fmla="*/ 216 h 431"/>
                  <a:gd name="T82" fmla="*/ 6 w 717"/>
                  <a:gd name="T83" fmla="*/ 257 h 431"/>
                  <a:gd name="T84" fmla="*/ 30 w 717"/>
                  <a:gd name="T85" fmla="*/ 299 h 431"/>
                  <a:gd name="T86" fmla="*/ 60 w 717"/>
                  <a:gd name="T87" fmla="*/ 335 h 431"/>
                  <a:gd name="T88" fmla="*/ 107 w 717"/>
                  <a:gd name="T89" fmla="*/ 371 h 431"/>
                  <a:gd name="T90" fmla="*/ 161 w 717"/>
                  <a:gd name="T91" fmla="*/ 395 h 431"/>
                  <a:gd name="T92" fmla="*/ 221 w 717"/>
                  <a:gd name="T93" fmla="*/ 413 h 431"/>
                  <a:gd name="T94" fmla="*/ 287 w 717"/>
                  <a:gd name="T95" fmla="*/ 425 h 431"/>
                  <a:gd name="T96" fmla="*/ 359 w 717"/>
                  <a:gd name="T97" fmla="*/ 431 h 431"/>
                  <a:gd name="T98" fmla="*/ 430 w 717"/>
                  <a:gd name="T99" fmla="*/ 425 h 431"/>
                  <a:gd name="T100" fmla="*/ 496 w 717"/>
                  <a:gd name="T101" fmla="*/ 413 h 431"/>
                  <a:gd name="T102" fmla="*/ 562 w 717"/>
                  <a:gd name="T103" fmla="*/ 395 h 431"/>
                  <a:gd name="T104" fmla="*/ 610 w 717"/>
                  <a:gd name="T105" fmla="*/ 371 h 431"/>
                  <a:gd name="T106" fmla="*/ 657 w 717"/>
                  <a:gd name="T107" fmla="*/ 335 h 431"/>
                  <a:gd name="T108" fmla="*/ 687 w 717"/>
                  <a:gd name="T109" fmla="*/ 299 h 431"/>
                  <a:gd name="T110" fmla="*/ 711 w 717"/>
                  <a:gd name="T111" fmla="*/ 257 h 431"/>
                  <a:gd name="T112" fmla="*/ 717 w 717"/>
                  <a:gd name="T113" fmla="*/ 216 h 431"/>
                  <a:gd name="T114" fmla="*/ 717 w 717"/>
                  <a:gd name="T115" fmla="*/ 204 h 431"/>
                  <a:gd name="T116" fmla="*/ 711 w 717"/>
                  <a:gd name="T117" fmla="*/ 192 h 431"/>
                  <a:gd name="T118" fmla="*/ 687 w 717"/>
                  <a:gd name="T119" fmla="*/ 198 h 431"/>
                  <a:gd name="T120" fmla="*/ 693 w 717"/>
                  <a:gd name="T121" fmla="*/ 210 h 431"/>
                  <a:gd name="T122" fmla="*/ 693 w 717"/>
                  <a:gd name="T123" fmla="*/ 216 h 431"/>
                  <a:gd name="T124" fmla="*/ 693 w 717"/>
                  <a:gd name="T125" fmla="*/ 216 h 4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261" name="Freeform 45"/>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solidFill>
                    <a:srgbClr val="FFFFFF"/>
                  </a:solidFill>
                  <a:latin typeface="Arial" charset="0"/>
                </a:endParaRPr>
              </a:p>
            </p:txBody>
          </p:sp>
          <p:sp>
            <p:nvSpPr>
              <p:cNvPr id="9262" name="Freeform 46"/>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63" name="Freeform 47"/>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9264"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solidFill>
                    <a:srgbClr val="FFFFFF"/>
                  </a:solidFill>
                  <a:latin typeface="Arial" charset="0"/>
                </a:endParaRPr>
              </a:p>
            </p:txBody>
          </p:sp>
          <p:sp>
            <p:nvSpPr>
              <p:cNvPr id="9265"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66"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67"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68"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solidFill>
                    <a:srgbClr val="FFFFFF"/>
                  </a:solidFill>
                  <a:latin typeface="Arial" charset="0"/>
                </a:endParaRPr>
              </a:p>
            </p:txBody>
          </p:sp>
          <p:sp>
            <p:nvSpPr>
              <p:cNvPr id="9269"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solidFill>
                    <a:srgbClr val="FFFFFF"/>
                  </a:solidFill>
                  <a:latin typeface="Arial" charset="0"/>
                </a:endParaRPr>
              </a:p>
            </p:txBody>
          </p:sp>
        </p:grpSp>
        <p:grpSp>
          <p:nvGrpSpPr>
            <p:cNvPr id="3085" name="Group 54"/>
            <p:cNvGrpSpPr>
              <a:grpSpLocks/>
            </p:cNvGrpSpPr>
            <p:nvPr userDrawn="1"/>
          </p:nvGrpSpPr>
          <p:grpSpPr bwMode="auto">
            <a:xfrm>
              <a:off x="5280" y="3024"/>
              <a:ext cx="425" cy="258"/>
              <a:chOff x="5280" y="3024"/>
              <a:chExt cx="425" cy="258"/>
            </a:xfrm>
          </p:grpSpPr>
          <p:sp>
            <p:nvSpPr>
              <p:cNvPr id="3086" name="Freeform 55"/>
              <p:cNvSpPr>
                <a:spLocks/>
              </p:cNvSpPr>
              <p:nvPr/>
            </p:nvSpPr>
            <p:spPr bwMode="hidden">
              <a:xfrm>
                <a:off x="5280" y="3186"/>
                <a:ext cx="383" cy="96"/>
              </a:xfrm>
              <a:custGeom>
                <a:avLst/>
                <a:gdLst>
                  <a:gd name="T0" fmla="*/ 217 w 382"/>
                  <a:gd name="T1" fmla="*/ 96 h 96"/>
                  <a:gd name="T2" fmla="*/ 143 w 382"/>
                  <a:gd name="T3" fmla="*/ 90 h 96"/>
                  <a:gd name="T4" fmla="*/ 83 w 382"/>
                  <a:gd name="T5" fmla="*/ 66 h 96"/>
                  <a:gd name="T6" fmla="*/ 35 w 382"/>
                  <a:gd name="T7" fmla="*/ 36 h 96"/>
                  <a:gd name="T8" fmla="*/ 6 w 382"/>
                  <a:gd name="T9" fmla="*/ 0 h 96"/>
                  <a:gd name="T10" fmla="*/ 0 w 382"/>
                  <a:gd name="T11" fmla="*/ 6 h 96"/>
                  <a:gd name="T12" fmla="*/ 29 w 382"/>
                  <a:gd name="T13" fmla="*/ 42 h 96"/>
                  <a:gd name="T14" fmla="*/ 77 w 382"/>
                  <a:gd name="T15" fmla="*/ 72 h 96"/>
                  <a:gd name="T16" fmla="*/ 137 w 382"/>
                  <a:gd name="T17" fmla="*/ 90 h 96"/>
                  <a:gd name="T18" fmla="*/ 217 w 382"/>
                  <a:gd name="T19" fmla="*/ 96 h 96"/>
                  <a:gd name="T20" fmla="*/ 271 w 382"/>
                  <a:gd name="T21" fmla="*/ 90 h 96"/>
                  <a:gd name="T22" fmla="*/ 319 w 382"/>
                  <a:gd name="T23" fmla="*/ 84 h 96"/>
                  <a:gd name="T24" fmla="*/ 360 w 382"/>
                  <a:gd name="T25" fmla="*/ 66 h 96"/>
                  <a:gd name="T26" fmla="*/ 390 w 382"/>
                  <a:gd name="T27" fmla="*/ 42 h 96"/>
                  <a:gd name="T28" fmla="*/ 384 w 382"/>
                  <a:gd name="T29" fmla="*/ 42 h 96"/>
                  <a:gd name="T30" fmla="*/ 354 w 382"/>
                  <a:gd name="T31" fmla="*/ 66 h 96"/>
                  <a:gd name="T32" fmla="*/ 313 w 382"/>
                  <a:gd name="T33" fmla="*/ 78 h 96"/>
                  <a:gd name="T34" fmla="*/ 271 w 382"/>
                  <a:gd name="T35" fmla="*/ 90 h 96"/>
                  <a:gd name="T36" fmla="*/ 217 w 382"/>
                  <a:gd name="T37" fmla="*/ 96 h 96"/>
                  <a:gd name="T38" fmla="*/ 217 w 382"/>
                  <a:gd name="T39" fmla="*/ 96 h 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3087" name="Freeform 56"/>
              <p:cNvSpPr>
                <a:spLocks/>
              </p:cNvSpPr>
              <p:nvPr/>
            </p:nvSpPr>
            <p:spPr bwMode="hidden">
              <a:xfrm>
                <a:off x="5315" y="3024"/>
                <a:ext cx="258" cy="54"/>
              </a:xfrm>
              <a:custGeom>
                <a:avLst/>
                <a:gdLst>
                  <a:gd name="T0" fmla="*/ 174 w 258"/>
                  <a:gd name="T1" fmla="*/ 0 h 54"/>
                  <a:gd name="T2" fmla="*/ 216 w 258"/>
                  <a:gd name="T3" fmla="*/ 6 h 54"/>
                  <a:gd name="T4" fmla="*/ 258 w 258"/>
                  <a:gd name="T5" fmla="*/ 12 h 54"/>
                  <a:gd name="T6" fmla="*/ 252 w 258"/>
                  <a:gd name="T7" fmla="*/ 6 h 54"/>
                  <a:gd name="T8" fmla="*/ 216 w 258"/>
                  <a:gd name="T9" fmla="*/ 0 h 54"/>
                  <a:gd name="T10" fmla="*/ 174 w 258"/>
                  <a:gd name="T11" fmla="*/ 0 h 54"/>
                  <a:gd name="T12" fmla="*/ 120 w 258"/>
                  <a:gd name="T13" fmla="*/ 6 h 54"/>
                  <a:gd name="T14" fmla="*/ 78 w 258"/>
                  <a:gd name="T15" fmla="*/ 12 h 54"/>
                  <a:gd name="T16" fmla="*/ 36 w 258"/>
                  <a:gd name="T17" fmla="*/ 30 h 54"/>
                  <a:gd name="T18" fmla="*/ 0 w 258"/>
                  <a:gd name="T19" fmla="*/ 48 h 54"/>
                  <a:gd name="T20" fmla="*/ 6 w 258"/>
                  <a:gd name="T21" fmla="*/ 54 h 54"/>
                  <a:gd name="T22" fmla="*/ 36 w 258"/>
                  <a:gd name="T23" fmla="*/ 36 h 54"/>
                  <a:gd name="T24" fmla="*/ 78 w 258"/>
                  <a:gd name="T25" fmla="*/ 18 h 54"/>
                  <a:gd name="T26" fmla="*/ 120 w 258"/>
                  <a:gd name="T27" fmla="*/ 6 h 54"/>
                  <a:gd name="T28" fmla="*/ 174 w 258"/>
                  <a:gd name="T29" fmla="*/ 0 h 54"/>
                  <a:gd name="T30" fmla="*/ 174 w 258"/>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3088" name="Freeform 57"/>
              <p:cNvSpPr>
                <a:spLocks/>
              </p:cNvSpPr>
              <p:nvPr/>
            </p:nvSpPr>
            <p:spPr bwMode="hidden">
              <a:xfrm>
                <a:off x="5645" y="3066"/>
                <a:ext cx="60" cy="156"/>
              </a:xfrm>
              <a:custGeom>
                <a:avLst/>
                <a:gdLst>
                  <a:gd name="T0" fmla="*/ 54 w 60"/>
                  <a:gd name="T1" fmla="*/ 90 h 156"/>
                  <a:gd name="T2" fmla="*/ 48 w 60"/>
                  <a:gd name="T3" fmla="*/ 126 h 156"/>
                  <a:gd name="T4" fmla="*/ 24 w 60"/>
                  <a:gd name="T5" fmla="*/ 156 h 156"/>
                  <a:gd name="T6" fmla="*/ 30 w 60"/>
                  <a:gd name="T7" fmla="*/ 156 h 156"/>
                  <a:gd name="T8" fmla="*/ 54 w 60"/>
                  <a:gd name="T9" fmla="*/ 126 h 156"/>
                  <a:gd name="T10" fmla="*/ 60 w 60"/>
                  <a:gd name="T11" fmla="*/ 90 h 156"/>
                  <a:gd name="T12" fmla="*/ 54 w 60"/>
                  <a:gd name="T13" fmla="*/ 66 h 156"/>
                  <a:gd name="T14" fmla="*/ 48 w 60"/>
                  <a:gd name="T15" fmla="*/ 42 h 156"/>
                  <a:gd name="T16" fmla="*/ 30 w 60"/>
                  <a:gd name="T17" fmla="*/ 18 h 156"/>
                  <a:gd name="T18" fmla="*/ 6 w 60"/>
                  <a:gd name="T19" fmla="*/ 0 h 156"/>
                  <a:gd name="T20" fmla="*/ 0 w 60"/>
                  <a:gd name="T21" fmla="*/ 6 h 156"/>
                  <a:gd name="T22" fmla="*/ 24 w 60"/>
                  <a:gd name="T23" fmla="*/ 24 h 156"/>
                  <a:gd name="T24" fmla="*/ 42 w 60"/>
                  <a:gd name="T25" fmla="*/ 42 h 156"/>
                  <a:gd name="T26" fmla="*/ 48 w 60"/>
                  <a:gd name="T27" fmla="*/ 66 h 156"/>
                  <a:gd name="T28" fmla="*/ 54 w 60"/>
                  <a:gd name="T29" fmla="*/ 90 h 156"/>
                  <a:gd name="T30" fmla="*/ 54 w 60"/>
                  <a:gd name="T31" fmla="*/ 90 h 1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3089" name="Freeform 58"/>
              <p:cNvSpPr>
                <a:spLocks/>
              </p:cNvSpPr>
              <p:nvPr/>
            </p:nvSpPr>
            <p:spPr bwMode="hidden">
              <a:xfrm>
                <a:off x="5375" y="3246"/>
                <a:ext cx="192" cy="18"/>
              </a:xfrm>
              <a:custGeom>
                <a:avLst/>
                <a:gdLst>
                  <a:gd name="T0" fmla="*/ 114 w 192"/>
                  <a:gd name="T1" fmla="*/ 12 h 18"/>
                  <a:gd name="T2" fmla="*/ 72 w 192"/>
                  <a:gd name="T3" fmla="*/ 6 h 18"/>
                  <a:gd name="T4" fmla="*/ 30 w 192"/>
                  <a:gd name="T5" fmla="*/ 0 h 18"/>
                  <a:gd name="T6" fmla="*/ 0 w 192"/>
                  <a:gd name="T7" fmla="*/ 0 h 18"/>
                  <a:gd name="T8" fmla="*/ 54 w 192"/>
                  <a:gd name="T9" fmla="*/ 12 h 18"/>
                  <a:gd name="T10" fmla="*/ 114 w 192"/>
                  <a:gd name="T11" fmla="*/ 18 h 18"/>
                  <a:gd name="T12" fmla="*/ 156 w 192"/>
                  <a:gd name="T13" fmla="*/ 18 h 18"/>
                  <a:gd name="T14" fmla="*/ 192 w 192"/>
                  <a:gd name="T15" fmla="*/ 12 h 18"/>
                  <a:gd name="T16" fmla="*/ 186 w 192"/>
                  <a:gd name="T17" fmla="*/ 0 h 18"/>
                  <a:gd name="T18" fmla="*/ 150 w 192"/>
                  <a:gd name="T19" fmla="*/ 6 h 18"/>
                  <a:gd name="T20" fmla="*/ 114 w 192"/>
                  <a:gd name="T21" fmla="*/ 12 h 18"/>
                  <a:gd name="T22" fmla="*/ 114 w 192"/>
                  <a:gd name="T23" fmla="*/ 1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3090" name="Freeform 59"/>
              <p:cNvSpPr>
                <a:spLocks/>
              </p:cNvSpPr>
              <p:nvPr/>
            </p:nvSpPr>
            <p:spPr bwMode="hidden">
              <a:xfrm>
                <a:off x="5304" y="3042"/>
                <a:ext cx="161" cy="186"/>
              </a:xfrm>
              <a:custGeom>
                <a:avLst/>
                <a:gdLst>
                  <a:gd name="T0" fmla="*/ 11 w 161"/>
                  <a:gd name="T1" fmla="*/ 114 h 186"/>
                  <a:gd name="T2" fmla="*/ 17 w 161"/>
                  <a:gd name="T3" fmla="*/ 96 h 186"/>
                  <a:gd name="T4" fmla="*/ 23 w 161"/>
                  <a:gd name="T5" fmla="*/ 78 h 186"/>
                  <a:gd name="T6" fmla="*/ 53 w 161"/>
                  <a:gd name="T7" fmla="*/ 42 h 186"/>
                  <a:gd name="T8" fmla="*/ 101 w 161"/>
                  <a:gd name="T9" fmla="*/ 18 h 186"/>
                  <a:gd name="T10" fmla="*/ 155 w 161"/>
                  <a:gd name="T11" fmla="*/ 6 h 186"/>
                  <a:gd name="T12" fmla="*/ 161 w 161"/>
                  <a:gd name="T13" fmla="*/ 0 h 186"/>
                  <a:gd name="T14" fmla="*/ 95 w 161"/>
                  <a:gd name="T15" fmla="*/ 12 h 186"/>
                  <a:gd name="T16" fmla="*/ 47 w 161"/>
                  <a:gd name="T17" fmla="*/ 36 h 186"/>
                  <a:gd name="T18" fmla="*/ 11 w 161"/>
                  <a:gd name="T19" fmla="*/ 72 h 186"/>
                  <a:gd name="T20" fmla="*/ 5 w 161"/>
                  <a:gd name="T21" fmla="*/ 90 h 186"/>
                  <a:gd name="T22" fmla="*/ 0 w 161"/>
                  <a:gd name="T23" fmla="*/ 114 h 186"/>
                  <a:gd name="T24" fmla="*/ 11 w 161"/>
                  <a:gd name="T25" fmla="*/ 150 h 186"/>
                  <a:gd name="T26" fmla="*/ 23 w 161"/>
                  <a:gd name="T27" fmla="*/ 168 h 186"/>
                  <a:gd name="T28" fmla="*/ 41 w 161"/>
                  <a:gd name="T29" fmla="*/ 186 h 186"/>
                  <a:gd name="T30" fmla="*/ 65 w 161"/>
                  <a:gd name="T31" fmla="*/ 186 h 186"/>
                  <a:gd name="T32" fmla="*/ 41 w 161"/>
                  <a:gd name="T33" fmla="*/ 168 h 186"/>
                  <a:gd name="T34" fmla="*/ 23 w 161"/>
                  <a:gd name="T35" fmla="*/ 150 h 186"/>
                  <a:gd name="T36" fmla="*/ 17 w 161"/>
                  <a:gd name="T37" fmla="*/ 132 h 186"/>
                  <a:gd name="T38" fmla="*/ 11 w 161"/>
                  <a:gd name="T39" fmla="*/ 114 h 186"/>
                  <a:gd name="T40" fmla="*/ 11 w 161"/>
                  <a:gd name="T41" fmla="*/ 114 h 1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3091" name="Freeform 60"/>
              <p:cNvSpPr>
                <a:spLocks/>
              </p:cNvSpPr>
              <p:nvPr/>
            </p:nvSpPr>
            <p:spPr bwMode="hidden">
              <a:xfrm>
                <a:off x="5489" y="3042"/>
                <a:ext cx="186" cy="210"/>
              </a:xfrm>
              <a:custGeom>
                <a:avLst/>
                <a:gdLst>
                  <a:gd name="T0" fmla="*/ 0 w 185"/>
                  <a:gd name="T1" fmla="*/ 6 h 210"/>
                  <a:gd name="T2" fmla="*/ 66 w 185"/>
                  <a:gd name="T3" fmla="*/ 12 h 210"/>
                  <a:gd name="T4" fmla="*/ 127 w 185"/>
                  <a:gd name="T5" fmla="*/ 36 h 210"/>
                  <a:gd name="T6" fmla="*/ 163 w 185"/>
                  <a:gd name="T7" fmla="*/ 72 h 210"/>
                  <a:gd name="T8" fmla="*/ 169 w 185"/>
                  <a:gd name="T9" fmla="*/ 90 h 210"/>
                  <a:gd name="T10" fmla="*/ 175 w 185"/>
                  <a:gd name="T11" fmla="*/ 114 h 210"/>
                  <a:gd name="T12" fmla="*/ 169 w 185"/>
                  <a:gd name="T13" fmla="*/ 138 h 210"/>
                  <a:gd name="T14" fmla="*/ 157 w 185"/>
                  <a:gd name="T15" fmla="*/ 162 h 210"/>
                  <a:gd name="T16" fmla="*/ 127 w 185"/>
                  <a:gd name="T17" fmla="*/ 180 h 210"/>
                  <a:gd name="T18" fmla="*/ 90 w 185"/>
                  <a:gd name="T19" fmla="*/ 198 h 210"/>
                  <a:gd name="T20" fmla="*/ 104 w 185"/>
                  <a:gd name="T21" fmla="*/ 210 h 210"/>
                  <a:gd name="T22" fmla="*/ 139 w 185"/>
                  <a:gd name="T23" fmla="*/ 192 h 210"/>
                  <a:gd name="T24" fmla="*/ 169 w 185"/>
                  <a:gd name="T25" fmla="*/ 168 h 210"/>
                  <a:gd name="T26" fmla="*/ 187 w 185"/>
                  <a:gd name="T27" fmla="*/ 144 h 210"/>
                  <a:gd name="T28" fmla="*/ 193 w 185"/>
                  <a:gd name="T29" fmla="*/ 114 h 210"/>
                  <a:gd name="T30" fmla="*/ 187 w 185"/>
                  <a:gd name="T31" fmla="*/ 90 h 210"/>
                  <a:gd name="T32" fmla="*/ 181 w 185"/>
                  <a:gd name="T33" fmla="*/ 66 h 210"/>
                  <a:gd name="T34" fmla="*/ 163 w 185"/>
                  <a:gd name="T35" fmla="*/ 48 h 210"/>
                  <a:gd name="T36" fmla="*/ 139 w 185"/>
                  <a:gd name="T37" fmla="*/ 30 h 210"/>
                  <a:gd name="T38" fmla="*/ 72 w 185"/>
                  <a:gd name="T39" fmla="*/ 6 h 210"/>
                  <a:gd name="T40" fmla="*/ 0 w 185"/>
                  <a:gd name="T41" fmla="*/ 0 h 210"/>
                  <a:gd name="T42" fmla="*/ 0 w 185"/>
                  <a:gd name="T43" fmla="*/ 6 h 210"/>
                  <a:gd name="T44" fmla="*/ 0 w 185"/>
                  <a:gd name="T45" fmla="*/ 6 h 210"/>
                  <a:gd name="T46" fmla="*/ 0 w 185"/>
                  <a:gd name="T47" fmla="*/ 6 h 2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3092" name="Freeform 61"/>
              <p:cNvSpPr>
                <a:spLocks noEditPoints="1"/>
              </p:cNvSpPr>
              <p:nvPr/>
            </p:nvSpPr>
            <p:spPr bwMode="hidden">
              <a:xfrm>
                <a:off x="5345" y="3058"/>
                <a:ext cx="299" cy="186"/>
              </a:xfrm>
              <a:custGeom>
                <a:avLst/>
                <a:gdLst>
                  <a:gd name="T0" fmla="*/ 150 w 299"/>
                  <a:gd name="T1" fmla="*/ 0 h 186"/>
                  <a:gd name="T2" fmla="*/ 90 w 299"/>
                  <a:gd name="T3" fmla="*/ 6 h 186"/>
                  <a:gd name="T4" fmla="*/ 42 w 299"/>
                  <a:gd name="T5" fmla="*/ 30 h 186"/>
                  <a:gd name="T6" fmla="*/ 12 w 299"/>
                  <a:gd name="T7" fmla="*/ 54 h 186"/>
                  <a:gd name="T8" fmla="*/ 6 w 299"/>
                  <a:gd name="T9" fmla="*/ 72 h 186"/>
                  <a:gd name="T10" fmla="*/ 0 w 299"/>
                  <a:gd name="T11" fmla="*/ 90 h 186"/>
                  <a:gd name="T12" fmla="*/ 6 w 299"/>
                  <a:gd name="T13" fmla="*/ 108 h 186"/>
                  <a:gd name="T14" fmla="*/ 12 w 299"/>
                  <a:gd name="T15" fmla="*/ 126 h 186"/>
                  <a:gd name="T16" fmla="*/ 42 w 299"/>
                  <a:gd name="T17" fmla="*/ 156 h 186"/>
                  <a:gd name="T18" fmla="*/ 90 w 299"/>
                  <a:gd name="T19" fmla="*/ 180 h 186"/>
                  <a:gd name="T20" fmla="*/ 150 w 299"/>
                  <a:gd name="T21" fmla="*/ 186 h 186"/>
                  <a:gd name="T22" fmla="*/ 209 w 299"/>
                  <a:gd name="T23" fmla="*/ 180 h 186"/>
                  <a:gd name="T24" fmla="*/ 257 w 299"/>
                  <a:gd name="T25" fmla="*/ 156 h 186"/>
                  <a:gd name="T26" fmla="*/ 287 w 299"/>
                  <a:gd name="T27" fmla="*/ 126 h 186"/>
                  <a:gd name="T28" fmla="*/ 299 w 299"/>
                  <a:gd name="T29" fmla="*/ 108 h 186"/>
                  <a:gd name="T30" fmla="*/ 299 w 299"/>
                  <a:gd name="T31" fmla="*/ 90 h 186"/>
                  <a:gd name="T32" fmla="*/ 299 w 299"/>
                  <a:gd name="T33" fmla="*/ 72 h 186"/>
                  <a:gd name="T34" fmla="*/ 287 w 299"/>
                  <a:gd name="T35" fmla="*/ 54 h 186"/>
                  <a:gd name="T36" fmla="*/ 257 w 299"/>
                  <a:gd name="T37" fmla="*/ 30 h 186"/>
                  <a:gd name="T38" fmla="*/ 209 w 299"/>
                  <a:gd name="T39" fmla="*/ 6 h 186"/>
                  <a:gd name="T40" fmla="*/ 150 w 299"/>
                  <a:gd name="T41" fmla="*/ 0 h 186"/>
                  <a:gd name="T42" fmla="*/ 150 w 299"/>
                  <a:gd name="T43" fmla="*/ 0 h 186"/>
                  <a:gd name="T44" fmla="*/ 150 w 299"/>
                  <a:gd name="T45" fmla="*/ 180 h 186"/>
                  <a:gd name="T46" fmla="*/ 96 w 299"/>
                  <a:gd name="T47" fmla="*/ 174 h 186"/>
                  <a:gd name="T48" fmla="*/ 48 w 299"/>
                  <a:gd name="T49" fmla="*/ 156 h 186"/>
                  <a:gd name="T50" fmla="*/ 18 w 299"/>
                  <a:gd name="T51" fmla="*/ 126 h 186"/>
                  <a:gd name="T52" fmla="*/ 12 w 299"/>
                  <a:gd name="T53" fmla="*/ 108 h 186"/>
                  <a:gd name="T54" fmla="*/ 6 w 299"/>
                  <a:gd name="T55" fmla="*/ 90 h 186"/>
                  <a:gd name="T56" fmla="*/ 12 w 299"/>
                  <a:gd name="T57" fmla="*/ 72 h 186"/>
                  <a:gd name="T58" fmla="*/ 18 w 299"/>
                  <a:gd name="T59" fmla="*/ 54 h 186"/>
                  <a:gd name="T60" fmla="*/ 48 w 299"/>
                  <a:gd name="T61" fmla="*/ 30 h 186"/>
                  <a:gd name="T62" fmla="*/ 96 w 299"/>
                  <a:gd name="T63" fmla="*/ 12 h 186"/>
                  <a:gd name="T64" fmla="*/ 150 w 299"/>
                  <a:gd name="T65" fmla="*/ 6 h 186"/>
                  <a:gd name="T66" fmla="*/ 203 w 299"/>
                  <a:gd name="T67" fmla="*/ 12 h 186"/>
                  <a:gd name="T68" fmla="*/ 251 w 299"/>
                  <a:gd name="T69" fmla="*/ 30 h 186"/>
                  <a:gd name="T70" fmla="*/ 281 w 299"/>
                  <a:gd name="T71" fmla="*/ 54 h 186"/>
                  <a:gd name="T72" fmla="*/ 293 w 299"/>
                  <a:gd name="T73" fmla="*/ 72 h 186"/>
                  <a:gd name="T74" fmla="*/ 293 w 299"/>
                  <a:gd name="T75" fmla="*/ 90 h 186"/>
                  <a:gd name="T76" fmla="*/ 293 w 299"/>
                  <a:gd name="T77" fmla="*/ 108 h 186"/>
                  <a:gd name="T78" fmla="*/ 281 w 299"/>
                  <a:gd name="T79" fmla="*/ 126 h 186"/>
                  <a:gd name="T80" fmla="*/ 251 w 299"/>
                  <a:gd name="T81" fmla="*/ 156 h 186"/>
                  <a:gd name="T82" fmla="*/ 203 w 299"/>
                  <a:gd name="T83" fmla="*/ 174 h 186"/>
                  <a:gd name="T84" fmla="*/ 150 w 299"/>
                  <a:gd name="T85" fmla="*/ 180 h 186"/>
                  <a:gd name="T86" fmla="*/ 150 w 299"/>
                  <a:gd name="T87" fmla="*/ 180 h 1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nvGrpSpPr>
              <p:cNvPr id="3093" name="Group 62"/>
              <p:cNvGrpSpPr>
                <a:grpSpLocks/>
              </p:cNvGrpSpPr>
              <p:nvPr/>
            </p:nvGrpSpPr>
            <p:grpSpPr bwMode="auto">
              <a:xfrm>
                <a:off x="5381" y="3085"/>
                <a:ext cx="227" cy="132"/>
                <a:chOff x="5381" y="3085"/>
                <a:chExt cx="227" cy="132"/>
              </a:xfrm>
            </p:grpSpPr>
            <p:sp>
              <p:nvSpPr>
                <p:cNvPr id="3094"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sp>
              <p:nvSpPr>
                <p:cNvPr id="3095"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sp>
              <p:nvSpPr>
                <p:cNvPr id="3096"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sp>
              <p:nvSpPr>
                <p:cNvPr id="3097"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en-US" altLang="th-TH" smtClean="0">
                    <a:solidFill>
                      <a:srgbClr val="FFFFFF"/>
                    </a:solidFill>
                  </a:endParaRPr>
                </a:p>
              </p:txBody>
            </p:sp>
          </p:grpSp>
        </p:grpSp>
      </p:grpSp>
      <p:sp>
        <p:nvSpPr>
          <p:cNvPr id="9283"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th-TH" smtClean="0"/>
              <a:t>คลิกเพื่อแก้ไขลักษณะต้นแบบชื่อเรื่อง</a:t>
            </a:r>
          </a:p>
        </p:txBody>
      </p:sp>
      <p:sp>
        <p:nvSpPr>
          <p:cNvPr id="9284"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p>
        </p:txBody>
      </p:sp>
      <p:sp>
        <p:nvSpPr>
          <p:cNvPr id="9285" name="Rectangle 6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solidFill>
                  <a:srgbClr val="FFFFFF"/>
                </a:solidFill>
                <a:effectLst>
                  <a:outerShdw blurRad="38100" dist="38100" dir="2700000" algn="tl">
                    <a:srgbClr val="000000"/>
                  </a:outerShdw>
                </a:effectLst>
                <a:latin typeface="Arial" charset="0"/>
              </a:defRPr>
            </a:lvl1pPr>
          </a:lstStyle>
          <a:p>
            <a:pPr>
              <a:defRPr/>
            </a:pPr>
            <a:endParaRPr lang="th-TH"/>
          </a:p>
        </p:txBody>
      </p:sp>
      <p:sp>
        <p:nvSpPr>
          <p:cNvPr id="9286" name="Rectangle 7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solidFill>
                  <a:srgbClr val="FFFFFF"/>
                </a:solidFill>
                <a:effectLst>
                  <a:outerShdw blurRad="38100" dist="38100" dir="2700000" algn="tl">
                    <a:srgbClr val="000000"/>
                  </a:outerShdw>
                </a:effectLst>
                <a:latin typeface="Arial" charset="0"/>
              </a:defRPr>
            </a:lvl1pPr>
          </a:lstStyle>
          <a:p>
            <a:pPr>
              <a:defRPr/>
            </a:pPr>
            <a:endParaRPr lang="th-TH"/>
          </a:p>
        </p:txBody>
      </p:sp>
      <p:sp>
        <p:nvSpPr>
          <p:cNvPr id="9287" name="Rectangle 7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solidFill>
                  <a:srgbClr val="FFFFFF"/>
                </a:solidFill>
                <a:effectLst>
                  <a:outerShdw blurRad="38100" dist="38100" dir="2700000" algn="tl">
                    <a:srgbClr val="000000"/>
                  </a:outerShdw>
                </a:effectLst>
                <a:latin typeface="Arial" charset="0"/>
              </a:defRPr>
            </a:lvl1pPr>
          </a:lstStyle>
          <a:p>
            <a:pPr>
              <a:defRPr/>
            </a:pPr>
            <a:fld id="{C3BFABB9-B842-4FB0-B618-4677A7724E19}" type="slidenum">
              <a:rPr lang="en-US"/>
              <a:pPr>
                <a:defRPr/>
              </a:pPr>
              <a:t>‹#›</a:t>
            </a:fld>
            <a:endParaRPr lang="th-TH"/>
          </a:p>
        </p:txBody>
      </p:sp>
    </p:spTree>
  </p:cSld>
  <p:clrMap bg1="dk2" tx1="lt1" bg2="dk1" tx2="lt2" accent1="accent1" accent2="accent2" accent3="accent3" accent4="accent4" accent5="accent5" accent6="accent6" hlink="hlink" folHlink="folHlink"/>
  <p:sldLayoutIdLst>
    <p:sldLayoutId id="2147485254" r:id="rId1"/>
    <p:sldLayoutId id="2147485201" r:id="rId2"/>
    <p:sldLayoutId id="2147485202" r:id="rId3"/>
    <p:sldLayoutId id="2147485203" r:id="rId4"/>
    <p:sldLayoutId id="2147485204" r:id="rId5"/>
    <p:sldLayoutId id="2147485205" r:id="rId6"/>
    <p:sldLayoutId id="2147485206" r:id="rId7"/>
    <p:sldLayoutId id="2147485207" r:id="rId8"/>
    <p:sldLayoutId id="2147485208" r:id="rId9"/>
    <p:sldLayoutId id="2147485209" r:id="rId10"/>
    <p:sldLayoutId id="2147485210" r:id="rId11"/>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9216"/>
                <a:invGamma/>
              </a:schemeClr>
            </a:gs>
          </a:gsLst>
          <a:lin ang="5400000" scaled="1"/>
        </a:gra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1588" y="0"/>
            <a:ext cx="9148762" cy="6851650"/>
            <a:chOff x="1" y="0"/>
            <a:chExt cx="5763" cy="4316"/>
          </a:xfrm>
        </p:grpSpPr>
        <p:sp>
          <p:nvSpPr>
            <p:cNvPr id="14339" name="Freeform 3"/>
            <p:cNvSpPr>
              <a:spLocks/>
            </p:cNvSpPr>
            <p:nvPr/>
          </p:nvSpPr>
          <p:spPr bwMode="hidden">
            <a:xfrm>
              <a:off x="5045" y="2626"/>
              <a:ext cx="719" cy="1690"/>
            </a:xfrm>
            <a:custGeom>
              <a:avLst/>
              <a:gdLst/>
              <a:ahLst/>
              <a:cxnLst>
                <a:cxn ang="0">
                  <a:pos x="717" y="72"/>
                </a:cxn>
                <a:cxn ang="0">
                  <a:pos x="717" y="0"/>
                </a:cxn>
                <a:cxn ang="0">
                  <a:pos x="699" y="101"/>
                </a:cxn>
                <a:cxn ang="0">
                  <a:pos x="675" y="209"/>
                </a:cxn>
                <a:cxn ang="0">
                  <a:pos x="627" y="389"/>
                </a:cxn>
                <a:cxn ang="0">
                  <a:pos x="574" y="569"/>
                </a:cxn>
                <a:cxn ang="0">
                  <a:pos x="502" y="749"/>
                </a:cxn>
                <a:cxn ang="0">
                  <a:pos x="424" y="935"/>
                </a:cxn>
                <a:cxn ang="0">
                  <a:pos x="334" y="1121"/>
                </a:cxn>
                <a:cxn ang="0">
                  <a:pos x="233" y="1312"/>
                </a:cxn>
                <a:cxn ang="0">
                  <a:pos x="125" y="1498"/>
                </a:cxn>
                <a:cxn ang="0">
                  <a:pos x="0" y="1690"/>
                </a:cxn>
                <a:cxn ang="0">
                  <a:pos x="11" y="1690"/>
                </a:cxn>
                <a:cxn ang="0">
                  <a:pos x="137" y="1498"/>
                </a:cxn>
                <a:cxn ang="0">
                  <a:pos x="245" y="1312"/>
                </a:cxn>
                <a:cxn ang="0">
                  <a:pos x="346" y="1121"/>
                </a:cxn>
                <a:cxn ang="0">
                  <a:pos x="436" y="935"/>
                </a:cxn>
                <a:cxn ang="0">
                  <a:pos x="514" y="749"/>
                </a:cxn>
                <a:cxn ang="0">
                  <a:pos x="585" y="569"/>
                </a:cxn>
                <a:cxn ang="0">
                  <a:pos x="639" y="389"/>
                </a:cxn>
                <a:cxn ang="0">
                  <a:pos x="687" y="209"/>
                </a:cxn>
                <a:cxn ang="0">
                  <a:pos x="705" y="143"/>
                </a:cxn>
                <a:cxn ang="0">
                  <a:pos x="717" y="72"/>
                </a:cxn>
                <a:cxn ang="0">
                  <a:pos x="717" y="72"/>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40" name="Freeform 4"/>
            <p:cNvSpPr>
              <a:spLocks/>
            </p:cNvSpPr>
            <p:nvPr/>
          </p:nvSpPr>
          <p:spPr bwMode="hidden">
            <a:xfrm>
              <a:off x="5386" y="3794"/>
              <a:ext cx="378" cy="522"/>
            </a:xfrm>
            <a:custGeom>
              <a:avLst/>
              <a:gdLst/>
              <a:ahLst/>
              <a:cxnLst>
                <a:cxn ang="0">
                  <a:pos x="377" y="0"/>
                </a:cxn>
                <a:cxn ang="0">
                  <a:pos x="293" y="132"/>
                </a:cxn>
                <a:cxn ang="0">
                  <a:pos x="204" y="264"/>
                </a:cxn>
                <a:cxn ang="0">
                  <a:pos x="102" y="396"/>
                </a:cxn>
                <a:cxn ang="0">
                  <a:pos x="0" y="522"/>
                </a:cxn>
                <a:cxn ang="0">
                  <a:pos x="12" y="522"/>
                </a:cxn>
                <a:cxn ang="0">
                  <a:pos x="114" y="402"/>
                </a:cxn>
                <a:cxn ang="0">
                  <a:pos x="204" y="282"/>
                </a:cxn>
                <a:cxn ang="0">
                  <a:pos x="377" y="24"/>
                </a:cxn>
                <a:cxn ang="0">
                  <a:pos x="377" y="0"/>
                </a:cxn>
                <a:cxn ang="0">
                  <a:pos x="377" y="0"/>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41" name="Freeform 5"/>
            <p:cNvSpPr>
              <a:spLocks/>
            </p:cNvSpPr>
            <p:nvPr/>
          </p:nvSpPr>
          <p:spPr bwMode="hidden">
            <a:xfrm>
              <a:off x="5680" y="4214"/>
              <a:ext cx="84" cy="102"/>
            </a:xfrm>
            <a:custGeom>
              <a:avLst/>
              <a:gdLst/>
              <a:ahLst/>
              <a:cxnLst>
                <a:cxn ang="0">
                  <a:pos x="0" y="102"/>
                </a:cxn>
                <a:cxn ang="0">
                  <a:pos x="18" y="102"/>
                </a:cxn>
                <a:cxn ang="0">
                  <a:pos x="48" y="60"/>
                </a:cxn>
                <a:cxn ang="0">
                  <a:pos x="84" y="24"/>
                </a:cxn>
                <a:cxn ang="0">
                  <a:pos x="84" y="0"/>
                </a:cxn>
                <a:cxn ang="0">
                  <a:pos x="42" y="54"/>
                </a:cxn>
                <a:cxn ang="0">
                  <a:pos x="0" y="102"/>
                </a:cxn>
                <a:cxn ang="0">
                  <a:pos x="0" y="102"/>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grpSp>
          <p:nvGrpSpPr>
            <p:cNvPr id="4107" name="Group 6"/>
            <p:cNvGrpSpPr>
              <a:grpSpLocks/>
            </p:cNvGrpSpPr>
            <p:nvPr/>
          </p:nvGrpSpPr>
          <p:grpSpPr bwMode="auto">
            <a:xfrm>
              <a:off x="288" y="0"/>
              <a:ext cx="5098" cy="4316"/>
              <a:chOff x="288" y="0"/>
              <a:chExt cx="5098" cy="4316"/>
            </a:xfrm>
          </p:grpSpPr>
          <p:sp>
            <p:nvSpPr>
              <p:cNvPr id="14343" name="Freeform 7"/>
              <p:cNvSpPr>
                <a:spLocks/>
              </p:cNvSpPr>
              <p:nvPr userDrawn="1"/>
            </p:nvSpPr>
            <p:spPr bwMode="hidden">
              <a:xfrm>
                <a:off x="2789" y="0"/>
                <a:ext cx="72" cy="4316"/>
              </a:xfrm>
              <a:custGeom>
                <a:avLst/>
                <a:gdLst/>
                <a:ahLst/>
                <a:cxnLst>
                  <a:cxn ang="0">
                    <a:pos x="0" y="0"/>
                  </a:cxn>
                  <a:cxn ang="0">
                    <a:pos x="60" y="4316"/>
                  </a:cxn>
                  <a:cxn ang="0">
                    <a:pos x="72" y="4316"/>
                  </a:cxn>
                  <a:cxn ang="0">
                    <a:pos x="12" y="0"/>
                  </a:cxn>
                  <a:cxn ang="0">
                    <a:pos x="0" y="0"/>
                  </a:cxn>
                  <a:cxn ang="0">
                    <a:pos x="0" y="0"/>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44" name="Freeform 8"/>
              <p:cNvSpPr>
                <a:spLocks/>
              </p:cNvSpPr>
              <p:nvPr userDrawn="1"/>
            </p:nvSpPr>
            <p:spPr bwMode="hidden">
              <a:xfrm>
                <a:off x="3089" y="0"/>
                <a:ext cx="174" cy="4316"/>
              </a:xfrm>
              <a:custGeom>
                <a:avLst/>
                <a:gdLst/>
                <a:ahLst/>
                <a:cxnLst>
                  <a:cxn ang="0">
                    <a:pos x="24" y="0"/>
                  </a:cxn>
                  <a:cxn ang="0">
                    <a:pos x="12" y="0"/>
                  </a:cxn>
                  <a:cxn ang="0">
                    <a:pos x="42" y="216"/>
                  </a:cxn>
                  <a:cxn ang="0">
                    <a:pos x="72" y="444"/>
                  </a:cxn>
                  <a:cxn ang="0">
                    <a:pos x="96" y="689"/>
                  </a:cxn>
                  <a:cxn ang="0">
                    <a:pos x="120" y="947"/>
                  </a:cxn>
                  <a:cxn ang="0">
                    <a:pos x="132" y="1211"/>
                  </a:cxn>
                  <a:cxn ang="0">
                    <a:pos x="150" y="1487"/>
                  </a:cxn>
                  <a:cxn ang="0">
                    <a:pos x="156" y="1768"/>
                  </a:cxn>
                  <a:cxn ang="0">
                    <a:pos x="162" y="2062"/>
                  </a:cxn>
                  <a:cxn ang="0">
                    <a:pos x="156" y="2644"/>
                  </a:cxn>
                  <a:cxn ang="0">
                    <a:pos x="126" y="3225"/>
                  </a:cxn>
                  <a:cxn ang="0">
                    <a:pos x="108" y="3507"/>
                  </a:cxn>
                  <a:cxn ang="0">
                    <a:pos x="78" y="3788"/>
                  </a:cxn>
                  <a:cxn ang="0">
                    <a:pos x="42" y="4058"/>
                  </a:cxn>
                  <a:cxn ang="0">
                    <a:pos x="0" y="4316"/>
                  </a:cxn>
                  <a:cxn ang="0">
                    <a:pos x="12" y="4316"/>
                  </a:cxn>
                  <a:cxn ang="0">
                    <a:pos x="54" y="4058"/>
                  </a:cxn>
                  <a:cxn ang="0">
                    <a:pos x="90" y="3782"/>
                  </a:cxn>
                  <a:cxn ang="0">
                    <a:pos x="120" y="3507"/>
                  </a:cxn>
                  <a:cxn ang="0">
                    <a:pos x="138" y="3219"/>
                  </a:cxn>
                  <a:cxn ang="0">
                    <a:pos x="168" y="2638"/>
                  </a:cxn>
                  <a:cxn ang="0">
                    <a:pos x="174" y="2056"/>
                  </a:cxn>
                  <a:cxn ang="0">
                    <a:pos x="168" y="1768"/>
                  </a:cxn>
                  <a:cxn ang="0">
                    <a:pos x="162" y="1487"/>
                  </a:cxn>
                  <a:cxn ang="0">
                    <a:pos x="144" y="1211"/>
                  </a:cxn>
                  <a:cxn ang="0">
                    <a:pos x="132" y="941"/>
                  </a:cxn>
                  <a:cxn ang="0">
                    <a:pos x="108" y="689"/>
                  </a:cxn>
                  <a:cxn ang="0">
                    <a:pos x="84" y="444"/>
                  </a:cxn>
                  <a:cxn ang="0">
                    <a:pos x="54" y="216"/>
                  </a:cxn>
                  <a:cxn ang="0">
                    <a:pos x="24" y="0"/>
                  </a:cxn>
                  <a:cxn ang="0">
                    <a:pos x="24" y="0"/>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45" name="Freeform 9"/>
              <p:cNvSpPr>
                <a:spLocks/>
              </p:cNvSpPr>
              <p:nvPr userDrawn="1"/>
            </p:nvSpPr>
            <p:spPr bwMode="hidden">
              <a:xfrm>
                <a:off x="3358" y="0"/>
                <a:ext cx="337" cy="4316"/>
              </a:xfrm>
              <a:custGeom>
                <a:avLst/>
                <a:gdLst/>
                <a:ahLst/>
                <a:cxnLst>
                  <a:cxn ang="0">
                    <a:pos x="329" y="2014"/>
                  </a:cxn>
                  <a:cxn ang="0">
                    <a:pos x="317" y="1726"/>
                  </a:cxn>
                  <a:cxn ang="0">
                    <a:pos x="293" y="1445"/>
                  </a:cxn>
                  <a:cxn ang="0">
                    <a:pos x="263" y="1175"/>
                  </a:cxn>
                  <a:cxn ang="0">
                    <a:pos x="228" y="917"/>
                  </a:cxn>
                  <a:cxn ang="0">
                    <a:pos x="186" y="665"/>
                  </a:cxn>
                  <a:cxn ang="0">
                    <a:pos x="132" y="432"/>
                  </a:cxn>
                  <a:cxn ang="0">
                    <a:pos x="78" y="204"/>
                  </a:cxn>
                  <a:cxn ang="0">
                    <a:pos x="12" y="0"/>
                  </a:cxn>
                  <a:cxn ang="0">
                    <a:pos x="0" y="0"/>
                  </a:cxn>
                  <a:cxn ang="0">
                    <a:pos x="66" y="204"/>
                  </a:cxn>
                  <a:cxn ang="0">
                    <a:pos x="120" y="432"/>
                  </a:cxn>
                  <a:cxn ang="0">
                    <a:pos x="174" y="665"/>
                  </a:cxn>
                  <a:cxn ang="0">
                    <a:pos x="216" y="917"/>
                  </a:cxn>
                  <a:cxn ang="0">
                    <a:pos x="251" y="1175"/>
                  </a:cxn>
                  <a:cxn ang="0">
                    <a:pos x="281" y="1445"/>
                  </a:cxn>
                  <a:cxn ang="0">
                    <a:pos x="305" y="1726"/>
                  </a:cxn>
                  <a:cxn ang="0">
                    <a:pos x="317" y="2014"/>
                  </a:cxn>
                  <a:cxn ang="0">
                    <a:pos x="323" y="2314"/>
                  </a:cxn>
                  <a:cxn ang="0">
                    <a:pos x="317" y="2608"/>
                  </a:cxn>
                  <a:cxn ang="0">
                    <a:pos x="305" y="2907"/>
                  </a:cxn>
                  <a:cxn ang="0">
                    <a:pos x="281" y="3201"/>
                  </a:cxn>
                  <a:cxn ang="0">
                    <a:pos x="257" y="3489"/>
                  </a:cxn>
                  <a:cxn ang="0">
                    <a:pos x="216" y="3777"/>
                  </a:cxn>
                  <a:cxn ang="0">
                    <a:pos x="174" y="4052"/>
                  </a:cxn>
                  <a:cxn ang="0">
                    <a:pos x="120" y="4316"/>
                  </a:cxn>
                  <a:cxn ang="0">
                    <a:pos x="132" y="4316"/>
                  </a:cxn>
                  <a:cxn ang="0">
                    <a:pos x="186" y="4052"/>
                  </a:cxn>
                  <a:cxn ang="0">
                    <a:pos x="228" y="3777"/>
                  </a:cxn>
                  <a:cxn ang="0">
                    <a:pos x="269" y="3489"/>
                  </a:cxn>
                  <a:cxn ang="0">
                    <a:pos x="293" y="3201"/>
                  </a:cxn>
                  <a:cxn ang="0">
                    <a:pos x="317" y="2907"/>
                  </a:cxn>
                  <a:cxn ang="0">
                    <a:pos x="329" y="2608"/>
                  </a:cxn>
                  <a:cxn ang="0">
                    <a:pos x="335" y="2314"/>
                  </a:cxn>
                  <a:cxn ang="0">
                    <a:pos x="329" y="2014"/>
                  </a:cxn>
                  <a:cxn ang="0">
                    <a:pos x="329" y="2014"/>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46" name="Freeform 10"/>
              <p:cNvSpPr>
                <a:spLocks/>
              </p:cNvSpPr>
              <p:nvPr userDrawn="1"/>
            </p:nvSpPr>
            <p:spPr bwMode="hidden">
              <a:xfrm>
                <a:off x="3676" y="0"/>
                <a:ext cx="427" cy="4316"/>
              </a:xfrm>
              <a:custGeom>
                <a:avLst/>
                <a:gdLst/>
                <a:ahLst/>
                <a:cxnLst>
                  <a:cxn ang="0">
                    <a:pos x="413" y="1924"/>
                  </a:cxn>
                  <a:cxn ang="0">
                    <a:pos x="395" y="1690"/>
                  </a:cxn>
                  <a:cxn ang="0">
                    <a:pos x="365" y="1457"/>
                  </a:cxn>
                  <a:cxn ang="0">
                    <a:pos x="329" y="1229"/>
                  </a:cxn>
                  <a:cxn ang="0">
                    <a:pos x="281" y="1001"/>
                  </a:cxn>
                  <a:cxn ang="0">
                    <a:pos x="227" y="761"/>
                  </a:cxn>
                  <a:cxn ang="0">
                    <a:pos x="162" y="522"/>
                  </a:cxn>
                  <a:cxn ang="0">
                    <a:pos x="90" y="270"/>
                  </a:cxn>
                  <a:cxn ang="0">
                    <a:pos x="12" y="0"/>
                  </a:cxn>
                  <a:cxn ang="0">
                    <a:pos x="0" y="0"/>
                  </a:cxn>
                  <a:cxn ang="0">
                    <a:pos x="84" y="270"/>
                  </a:cxn>
                  <a:cxn ang="0">
                    <a:pos x="156" y="522"/>
                  </a:cxn>
                  <a:cxn ang="0">
                    <a:pos x="216" y="767"/>
                  </a:cxn>
                  <a:cxn ang="0">
                    <a:pos x="275" y="1001"/>
                  </a:cxn>
                  <a:cxn ang="0">
                    <a:pos x="317" y="1235"/>
                  </a:cxn>
                  <a:cxn ang="0">
                    <a:pos x="353" y="1463"/>
                  </a:cxn>
                  <a:cxn ang="0">
                    <a:pos x="383" y="1690"/>
                  </a:cxn>
                  <a:cxn ang="0">
                    <a:pos x="401" y="1924"/>
                  </a:cxn>
                  <a:cxn ang="0">
                    <a:pos x="413" y="2188"/>
                  </a:cxn>
                  <a:cxn ang="0">
                    <a:pos x="407" y="2458"/>
                  </a:cxn>
                  <a:cxn ang="0">
                    <a:pos x="395" y="2733"/>
                  </a:cxn>
                  <a:cxn ang="0">
                    <a:pos x="365" y="3021"/>
                  </a:cxn>
                  <a:cxn ang="0">
                    <a:pos x="329" y="3321"/>
                  </a:cxn>
                  <a:cxn ang="0">
                    <a:pos x="275" y="3639"/>
                  </a:cxn>
                  <a:cxn ang="0">
                    <a:pos x="204" y="3968"/>
                  </a:cxn>
                  <a:cxn ang="0">
                    <a:pos x="126" y="4316"/>
                  </a:cxn>
                  <a:cxn ang="0">
                    <a:pos x="138" y="4316"/>
                  </a:cxn>
                  <a:cxn ang="0">
                    <a:pos x="216" y="3968"/>
                  </a:cxn>
                  <a:cxn ang="0">
                    <a:pos x="287" y="3639"/>
                  </a:cxn>
                  <a:cxn ang="0">
                    <a:pos x="341" y="3321"/>
                  </a:cxn>
                  <a:cxn ang="0">
                    <a:pos x="377" y="3021"/>
                  </a:cxn>
                  <a:cxn ang="0">
                    <a:pos x="407" y="2733"/>
                  </a:cxn>
                  <a:cxn ang="0">
                    <a:pos x="419" y="2458"/>
                  </a:cxn>
                  <a:cxn ang="0">
                    <a:pos x="425" y="2188"/>
                  </a:cxn>
                  <a:cxn ang="0">
                    <a:pos x="413" y="1924"/>
                  </a:cxn>
                  <a:cxn ang="0">
                    <a:pos x="413" y="1924"/>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47" name="Freeform 11"/>
              <p:cNvSpPr>
                <a:spLocks/>
              </p:cNvSpPr>
              <p:nvPr userDrawn="1"/>
            </p:nvSpPr>
            <p:spPr bwMode="hidden">
              <a:xfrm>
                <a:off x="3946" y="0"/>
                <a:ext cx="558" cy="4316"/>
              </a:xfrm>
              <a:custGeom>
                <a:avLst/>
                <a:gdLst/>
                <a:ahLst/>
                <a:cxnLst>
                  <a:cxn ang="0">
                    <a:pos x="556" y="2020"/>
                  </a:cxn>
                  <a:cxn ang="0">
                    <a:pos x="538" y="1732"/>
                  </a:cxn>
                  <a:cxn ang="0">
                    <a:pos x="503" y="1445"/>
                  </a:cxn>
                  <a:cxn ang="0">
                    <a:pos x="455" y="1175"/>
                  </a:cxn>
                  <a:cxn ang="0">
                    <a:pos x="395" y="911"/>
                  </a:cxn>
                  <a:cxn ang="0">
                    <a:pos x="317" y="659"/>
                  </a:cxn>
                  <a:cxn ang="0">
                    <a:pos x="228" y="426"/>
                  </a:cxn>
                  <a:cxn ang="0">
                    <a:pos x="126" y="204"/>
                  </a:cxn>
                  <a:cxn ang="0">
                    <a:pos x="12" y="0"/>
                  </a:cxn>
                  <a:cxn ang="0">
                    <a:pos x="0" y="0"/>
                  </a:cxn>
                  <a:cxn ang="0">
                    <a:pos x="114" y="204"/>
                  </a:cxn>
                  <a:cxn ang="0">
                    <a:pos x="216" y="426"/>
                  </a:cxn>
                  <a:cxn ang="0">
                    <a:pos x="305" y="659"/>
                  </a:cxn>
                  <a:cxn ang="0">
                    <a:pos x="383" y="911"/>
                  </a:cxn>
                  <a:cxn ang="0">
                    <a:pos x="443" y="1175"/>
                  </a:cxn>
                  <a:cxn ang="0">
                    <a:pos x="491" y="1445"/>
                  </a:cxn>
                  <a:cxn ang="0">
                    <a:pos x="526" y="1732"/>
                  </a:cxn>
                  <a:cxn ang="0">
                    <a:pos x="544" y="2020"/>
                  </a:cxn>
                  <a:cxn ang="0">
                    <a:pos x="544" y="2326"/>
                  </a:cxn>
                  <a:cxn ang="0">
                    <a:pos x="532" y="2632"/>
                  </a:cxn>
                  <a:cxn ang="0">
                    <a:pos x="503" y="2931"/>
                  </a:cxn>
                  <a:cxn ang="0">
                    <a:pos x="455" y="3225"/>
                  </a:cxn>
                  <a:cxn ang="0">
                    <a:pos x="389" y="3513"/>
                  </a:cxn>
                  <a:cxn ang="0">
                    <a:pos x="311" y="3788"/>
                  </a:cxn>
                  <a:cxn ang="0">
                    <a:pos x="216" y="4058"/>
                  </a:cxn>
                  <a:cxn ang="0">
                    <a:pos x="102" y="4316"/>
                  </a:cxn>
                  <a:cxn ang="0">
                    <a:pos x="114" y="4316"/>
                  </a:cxn>
                  <a:cxn ang="0">
                    <a:pos x="228" y="4058"/>
                  </a:cxn>
                  <a:cxn ang="0">
                    <a:pos x="323" y="3788"/>
                  </a:cxn>
                  <a:cxn ang="0">
                    <a:pos x="401" y="3513"/>
                  </a:cxn>
                  <a:cxn ang="0">
                    <a:pos x="467" y="3225"/>
                  </a:cxn>
                  <a:cxn ang="0">
                    <a:pos x="515" y="2931"/>
                  </a:cxn>
                  <a:cxn ang="0">
                    <a:pos x="544" y="2632"/>
                  </a:cxn>
                  <a:cxn ang="0">
                    <a:pos x="556" y="2326"/>
                  </a:cxn>
                  <a:cxn ang="0">
                    <a:pos x="556" y="2020"/>
                  </a:cxn>
                  <a:cxn ang="0">
                    <a:pos x="556" y="2020"/>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48" name="Freeform 12"/>
              <p:cNvSpPr>
                <a:spLocks/>
              </p:cNvSpPr>
              <p:nvPr userDrawn="1"/>
            </p:nvSpPr>
            <p:spPr bwMode="hidden">
              <a:xfrm>
                <a:off x="4246" y="0"/>
                <a:ext cx="690" cy="4316"/>
              </a:xfrm>
              <a:custGeom>
                <a:avLst/>
                <a:gdLst/>
                <a:ahLst/>
                <a:cxnLst>
                  <a:cxn ang="0">
                    <a:pos x="688" y="2086"/>
                  </a:cxn>
                  <a:cxn ang="0">
                    <a:pos x="670" y="1810"/>
                  </a:cxn>
                  <a:cxn ang="0">
                    <a:pos x="634" y="1541"/>
                  </a:cxn>
                  <a:cxn ang="0">
                    <a:pos x="574" y="1271"/>
                  </a:cxn>
                  <a:cxn ang="0">
                    <a:pos x="497" y="1007"/>
                  </a:cxn>
                  <a:cxn ang="0">
                    <a:pos x="401" y="749"/>
                  </a:cxn>
                  <a:cxn ang="0">
                    <a:pos x="293" y="492"/>
                  </a:cxn>
                  <a:cxn ang="0">
                    <a:pos x="162" y="240"/>
                  </a:cxn>
                  <a:cxn ang="0">
                    <a:pos x="12" y="0"/>
                  </a:cxn>
                  <a:cxn ang="0">
                    <a:pos x="0" y="0"/>
                  </a:cxn>
                  <a:cxn ang="0">
                    <a:pos x="150" y="240"/>
                  </a:cxn>
                  <a:cxn ang="0">
                    <a:pos x="281" y="492"/>
                  </a:cxn>
                  <a:cxn ang="0">
                    <a:pos x="389" y="749"/>
                  </a:cxn>
                  <a:cxn ang="0">
                    <a:pos x="485" y="1007"/>
                  </a:cxn>
                  <a:cxn ang="0">
                    <a:pos x="562" y="1271"/>
                  </a:cxn>
                  <a:cxn ang="0">
                    <a:pos x="622" y="1541"/>
                  </a:cxn>
                  <a:cxn ang="0">
                    <a:pos x="658" y="1810"/>
                  </a:cxn>
                  <a:cxn ang="0">
                    <a:pos x="676" y="2086"/>
                  </a:cxn>
                  <a:cxn ang="0">
                    <a:pos x="676" y="2368"/>
                  </a:cxn>
                  <a:cxn ang="0">
                    <a:pos x="658" y="2650"/>
                  </a:cxn>
                  <a:cxn ang="0">
                    <a:pos x="616" y="2931"/>
                  </a:cxn>
                  <a:cxn ang="0">
                    <a:pos x="556" y="3213"/>
                  </a:cxn>
                  <a:cxn ang="0">
                    <a:pos x="473" y="3495"/>
                  </a:cxn>
                  <a:cxn ang="0">
                    <a:pos x="371" y="3777"/>
                  </a:cxn>
                  <a:cxn ang="0">
                    <a:pos x="251" y="4046"/>
                  </a:cxn>
                  <a:cxn ang="0">
                    <a:pos x="114" y="4316"/>
                  </a:cxn>
                  <a:cxn ang="0">
                    <a:pos x="126" y="4316"/>
                  </a:cxn>
                  <a:cxn ang="0">
                    <a:pos x="263" y="4046"/>
                  </a:cxn>
                  <a:cxn ang="0">
                    <a:pos x="383" y="3777"/>
                  </a:cxn>
                  <a:cxn ang="0">
                    <a:pos x="485" y="3495"/>
                  </a:cxn>
                  <a:cxn ang="0">
                    <a:pos x="568" y="3219"/>
                  </a:cxn>
                  <a:cxn ang="0">
                    <a:pos x="628" y="2937"/>
                  </a:cxn>
                  <a:cxn ang="0">
                    <a:pos x="670" y="2656"/>
                  </a:cxn>
                  <a:cxn ang="0">
                    <a:pos x="688" y="2368"/>
                  </a:cxn>
                  <a:cxn ang="0">
                    <a:pos x="688" y="2086"/>
                  </a:cxn>
                  <a:cxn ang="0">
                    <a:pos x="688" y="2086"/>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49" name="Freeform 13"/>
              <p:cNvSpPr>
                <a:spLocks/>
              </p:cNvSpPr>
              <p:nvPr userDrawn="1"/>
            </p:nvSpPr>
            <p:spPr bwMode="hidden">
              <a:xfrm>
                <a:off x="4522" y="0"/>
                <a:ext cx="864" cy="4316"/>
              </a:xfrm>
              <a:custGeom>
                <a:avLst/>
                <a:gdLst/>
                <a:ahLst/>
                <a:cxnLst>
                  <a:cxn ang="0">
                    <a:pos x="855" y="2128"/>
                  </a:cxn>
                  <a:cxn ang="0">
                    <a:pos x="831" y="1834"/>
                  </a:cxn>
                  <a:cxn ang="0">
                    <a:pos x="808" y="1684"/>
                  </a:cxn>
                  <a:cxn ang="0">
                    <a:pos x="784" y="1541"/>
                  </a:cxn>
                  <a:cxn ang="0">
                    <a:pos x="748" y="1397"/>
                  </a:cxn>
                  <a:cxn ang="0">
                    <a:pos x="712" y="1253"/>
                  </a:cxn>
                  <a:cxn ang="0">
                    <a:pos x="664" y="1115"/>
                  </a:cxn>
                  <a:cxn ang="0">
                    <a:pos x="610" y="977"/>
                  </a:cxn>
                  <a:cxn ang="0">
                    <a:pos x="491" y="719"/>
                  </a:cxn>
                  <a:cxn ang="0">
                    <a:pos x="353" y="468"/>
                  </a:cxn>
                  <a:cxn ang="0">
                    <a:pos x="192" y="228"/>
                  </a:cxn>
                  <a:cxn ang="0">
                    <a:pos x="12" y="0"/>
                  </a:cxn>
                  <a:cxn ang="0">
                    <a:pos x="0" y="0"/>
                  </a:cxn>
                  <a:cxn ang="0">
                    <a:pos x="180" y="228"/>
                  </a:cxn>
                  <a:cxn ang="0">
                    <a:pos x="341" y="468"/>
                  </a:cxn>
                  <a:cxn ang="0">
                    <a:pos x="479" y="719"/>
                  </a:cxn>
                  <a:cxn ang="0">
                    <a:pos x="598" y="983"/>
                  </a:cxn>
                  <a:cxn ang="0">
                    <a:pos x="652" y="1121"/>
                  </a:cxn>
                  <a:cxn ang="0">
                    <a:pos x="700" y="1259"/>
                  </a:cxn>
                  <a:cxn ang="0">
                    <a:pos x="736" y="1403"/>
                  </a:cxn>
                  <a:cxn ang="0">
                    <a:pos x="772" y="1547"/>
                  </a:cxn>
                  <a:cxn ang="0">
                    <a:pos x="802" y="1690"/>
                  </a:cxn>
                  <a:cxn ang="0">
                    <a:pos x="819" y="1834"/>
                  </a:cxn>
                  <a:cxn ang="0">
                    <a:pos x="837" y="1984"/>
                  </a:cxn>
                  <a:cxn ang="0">
                    <a:pos x="843" y="2128"/>
                  </a:cxn>
                  <a:cxn ang="0">
                    <a:pos x="849" y="2278"/>
                  </a:cxn>
                  <a:cxn ang="0">
                    <a:pos x="843" y="2428"/>
                  </a:cxn>
                  <a:cxn ang="0">
                    <a:pos x="831" y="2572"/>
                  </a:cxn>
                  <a:cxn ang="0">
                    <a:pos x="819" y="2721"/>
                  </a:cxn>
                  <a:cxn ang="0">
                    <a:pos x="796" y="2865"/>
                  </a:cxn>
                  <a:cxn ang="0">
                    <a:pos x="766" y="3015"/>
                  </a:cxn>
                  <a:cxn ang="0">
                    <a:pos x="724" y="3159"/>
                  </a:cxn>
                  <a:cxn ang="0">
                    <a:pos x="682" y="3303"/>
                  </a:cxn>
                  <a:cxn ang="0">
                    <a:pos x="586" y="3567"/>
                  </a:cxn>
                  <a:cxn ang="0">
                    <a:pos x="473" y="3824"/>
                  </a:cxn>
                  <a:cxn ang="0">
                    <a:pos x="335" y="4076"/>
                  </a:cxn>
                  <a:cxn ang="0">
                    <a:pos x="180" y="4316"/>
                  </a:cxn>
                  <a:cxn ang="0">
                    <a:pos x="192" y="4316"/>
                  </a:cxn>
                  <a:cxn ang="0">
                    <a:pos x="347" y="4076"/>
                  </a:cxn>
                  <a:cxn ang="0">
                    <a:pos x="485" y="3824"/>
                  </a:cxn>
                  <a:cxn ang="0">
                    <a:pos x="598" y="3573"/>
                  </a:cxn>
                  <a:cxn ang="0">
                    <a:pos x="694" y="3309"/>
                  </a:cxn>
                  <a:cxn ang="0">
                    <a:pos x="736" y="3165"/>
                  </a:cxn>
                  <a:cxn ang="0">
                    <a:pos x="778" y="3021"/>
                  </a:cxn>
                  <a:cxn ang="0">
                    <a:pos x="808" y="2871"/>
                  </a:cxn>
                  <a:cxn ang="0">
                    <a:pos x="831" y="2727"/>
                  </a:cxn>
                  <a:cxn ang="0">
                    <a:pos x="843" y="2578"/>
                  </a:cxn>
                  <a:cxn ang="0">
                    <a:pos x="855" y="2428"/>
                  </a:cxn>
                  <a:cxn ang="0">
                    <a:pos x="861" y="2278"/>
                  </a:cxn>
                  <a:cxn ang="0">
                    <a:pos x="855" y="2128"/>
                  </a:cxn>
                  <a:cxn ang="0">
                    <a:pos x="855" y="2128"/>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50" name="Freeform 14"/>
              <p:cNvSpPr>
                <a:spLocks/>
              </p:cNvSpPr>
              <p:nvPr userDrawn="1"/>
            </p:nvSpPr>
            <p:spPr bwMode="hidden">
              <a:xfrm>
                <a:off x="2399" y="0"/>
                <a:ext cx="150" cy="4316"/>
              </a:xfrm>
              <a:custGeom>
                <a:avLst/>
                <a:gdLst/>
                <a:ahLst/>
                <a:cxnLst>
                  <a:cxn ang="0">
                    <a:pos x="18" y="1942"/>
                  </a:cxn>
                  <a:cxn ang="0">
                    <a:pos x="30" y="1630"/>
                  </a:cxn>
                  <a:cxn ang="0">
                    <a:pos x="42" y="1331"/>
                  </a:cxn>
                  <a:cxn ang="0">
                    <a:pos x="59" y="1055"/>
                  </a:cxn>
                  <a:cxn ang="0">
                    <a:pos x="77" y="791"/>
                  </a:cxn>
                  <a:cxn ang="0">
                    <a:pos x="83" y="671"/>
                  </a:cxn>
                  <a:cxn ang="0">
                    <a:pos x="95" y="557"/>
                  </a:cxn>
                  <a:cxn ang="0">
                    <a:pos x="107" y="444"/>
                  </a:cxn>
                  <a:cxn ang="0">
                    <a:pos x="113" y="342"/>
                  </a:cxn>
                  <a:cxn ang="0">
                    <a:pos x="125" y="246"/>
                  </a:cxn>
                  <a:cxn ang="0">
                    <a:pos x="131" y="156"/>
                  </a:cxn>
                  <a:cxn ang="0">
                    <a:pos x="143" y="72"/>
                  </a:cxn>
                  <a:cxn ang="0">
                    <a:pos x="149" y="0"/>
                  </a:cxn>
                  <a:cxn ang="0">
                    <a:pos x="137" y="0"/>
                  </a:cxn>
                  <a:cxn ang="0">
                    <a:pos x="131" y="72"/>
                  </a:cxn>
                  <a:cxn ang="0">
                    <a:pos x="119" y="156"/>
                  </a:cxn>
                  <a:cxn ang="0">
                    <a:pos x="113" y="246"/>
                  </a:cxn>
                  <a:cxn ang="0">
                    <a:pos x="101" y="342"/>
                  </a:cxn>
                  <a:cxn ang="0">
                    <a:pos x="95" y="444"/>
                  </a:cxn>
                  <a:cxn ang="0">
                    <a:pos x="83" y="557"/>
                  </a:cxn>
                  <a:cxn ang="0">
                    <a:pos x="71" y="671"/>
                  </a:cxn>
                  <a:cxn ang="0">
                    <a:pos x="65" y="791"/>
                  </a:cxn>
                  <a:cxn ang="0">
                    <a:pos x="48" y="1055"/>
                  </a:cxn>
                  <a:cxn ang="0">
                    <a:pos x="30" y="1331"/>
                  </a:cxn>
                  <a:cxn ang="0">
                    <a:pos x="18" y="1630"/>
                  </a:cxn>
                  <a:cxn ang="0">
                    <a:pos x="6" y="1942"/>
                  </a:cxn>
                  <a:cxn ang="0">
                    <a:pos x="0" y="2278"/>
                  </a:cxn>
                  <a:cxn ang="0">
                    <a:pos x="6" y="2602"/>
                  </a:cxn>
                  <a:cxn ang="0">
                    <a:pos x="12" y="2919"/>
                  </a:cxn>
                  <a:cxn ang="0">
                    <a:pos x="24" y="3219"/>
                  </a:cxn>
                  <a:cxn ang="0">
                    <a:pos x="36" y="3513"/>
                  </a:cxn>
                  <a:cxn ang="0">
                    <a:pos x="59" y="3794"/>
                  </a:cxn>
                  <a:cxn ang="0">
                    <a:pos x="89" y="4058"/>
                  </a:cxn>
                  <a:cxn ang="0">
                    <a:pos x="125" y="4316"/>
                  </a:cxn>
                  <a:cxn ang="0">
                    <a:pos x="137" y="4316"/>
                  </a:cxn>
                  <a:cxn ang="0">
                    <a:pos x="101" y="4058"/>
                  </a:cxn>
                  <a:cxn ang="0">
                    <a:pos x="71" y="3794"/>
                  </a:cxn>
                  <a:cxn ang="0">
                    <a:pos x="48" y="3513"/>
                  </a:cxn>
                  <a:cxn ang="0">
                    <a:pos x="36" y="3225"/>
                  </a:cxn>
                  <a:cxn ang="0">
                    <a:pos x="24" y="2919"/>
                  </a:cxn>
                  <a:cxn ang="0">
                    <a:pos x="18" y="2608"/>
                  </a:cxn>
                  <a:cxn ang="0">
                    <a:pos x="12" y="2278"/>
                  </a:cxn>
                  <a:cxn ang="0">
                    <a:pos x="18" y="1942"/>
                  </a:cxn>
                  <a:cxn ang="0">
                    <a:pos x="18" y="1942"/>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51" name="Freeform 15"/>
              <p:cNvSpPr>
                <a:spLocks/>
              </p:cNvSpPr>
              <p:nvPr userDrawn="1"/>
            </p:nvSpPr>
            <p:spPr bwMode="hidden">
              <a:xfrm>
                <a:off x="1967" y="0"/>
                <a:ext cx="300" cy="4316"/>
              </a:xfrm>
              <a:custGeom>
                <a:avLst/>
                <a:gdLst/>
                <a:ahLst/>
                <a:cxnLst>
                  <a:cxn ang="0">
                    <a:pos x="18" y="2062"/>
                  </a:cxn>
                  <a:cxn ang="0">
                    <a:pos x="30" y="1750"/>
                  </a:cxn>
                  <a:cxn ang="0">
                    <a:pos x="54" y="1451"/>
                  </a:cxn>
                  <a:cxn ang="0">
                    <a:pos x="84" y="1169"/>
                  </a:cxn>
                  <a:cxn ang="0">
                    <a:pos x="126" y="899"/>
                  </a:cxn>
                  <a:cxn ang="0">
                    <a:pos x="162" y="641"/>
                  </a:cxn>
                  <a:cxn ang="0">
                    <a:pos x="209" y="408"/>
                  </a:cxn>
                  <a:cxn ang="0">
                    <a:pos x="251" y="192"/>
                  </a:cxn>
                  <a:cxn ang="0">
                    <a:pos x="299" y="0"/>
                  </a:cxn>
                  <a:cxn ang="0">
                    <a:pos x="287" y="0"/>
                  </a:cxn>
                  <a:cxn ang="0">
                    <a:pos x="239" y="192"/>
                  </a:cxn>
                  <a:cxn ang="0">
                    <a:pos x="198" y="408"/>
                  </a:cxn>
                  <a:cxn ang="0">
                    <a:pos x="156" y="641"/>
                  </a:cxn>
                  <a:cxn ang="0">
                    <a:pos x="114" y="899"/>
                  </a:cxn>
                  <a:cxn ang="0">
                    <a:pos x="78" y="1169"/>
                  </a:cxn>
                  <a:cxn ang="0">
                    <a:pos x="48" y="1451"/>
                  </a:cxn>
                  <a:cxn ang="0">
                    <a:pos x="24" y="1750"/>
                  </a:cxn>
                  <a:cxn ang="0">
                    <a:pos x="6" y="2062"/>
                  </a:cxn>
                  <a:cxn ang="0">
                    <a:pos x="0" y="2374"/>
                  </a:cxn>
                  <a:cxn ang="0">
                    <a:pos x="12" y="2674"/>
                  </a:cxn>
                  <a:cxn ang="0">
                    <a:pos x="30" y="2973"/>
                  </a:cxn>
                  <a:cxn ang="0">
                    <a:pos x="54" y="3255"/>
                  </a:cxn>
                  <a:cxn ang="0">
                    <a:pos x="96" y="3537"/>
                  </a:cxn>
                  <a:cxn ang="0">
                    <a:pos x="144" y="3806"/>
                  </a:cxn>
                  <a:cxn ang="0">
                    <a:pos x="203" y="4064"/>
                  </a:cxn>
                  <a:cxn ang="0">
                    <a:pos x="275" y="4316"/>
                  </a:cxn>
                  <a:cxn ang="0">
                    <a:pos x="287" y="4316"/>
                  </a:cxn>
                  <a:cxn ang="0">
                    <a:pos x="215" y="4064"/>
                  </a:cxn>
                  <a:cxn ang="0">
                    <a:pos x="156" y="3806"/>
                  </a:cxn>
                  <a:cxn ang="0">
                    <a:pos x="108" y="3537"/>
                  </a:cxn>
                  <a:cxn ang="0">
                    <a:pos x="66" y="3261"/>
                  </a:cxn>
                  <a:cxn ang="0">
                    <a:pos x="42" y="2973"/>
                  </a:cxn>
                  <a:cxn ang="0">
                    <a:pos x="24" y="2680"/>
                  </a:cxn>
                  <a:cxn ang="0">
                    <a:pos x="12" y="2374"/>
                  </a:cxn>
                  <a:cxn ang="0">
                    <a:pos x="18" y="2062"/>
                  </a:cxn>
                  <a:cxn ang="0">
                    <a:pos x="18" y="2062"/>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52" name="Freeform 16"/>
              <p:cNvSpPr>
                <a:spLocks/>
              </p:cNvSpPr>
              <p:nvPr userDrawn="1"/>
            </p:nvSpPr>
            <p:spPr bwMode="hidden">
              <a:xfrm>
                <a:off x="1566" y="0"/>
                <a:ext cx="425" cy="4316"/>
              </a:xfrm>
              <a:custGeom>
                <a:avLst/>
                <a:gdLst/>
                <a:ahLst/>
                <a:cxnLst>
                  <a:cxn ang="0">
                    <a:pos x="424" y="0"/>
                  </a:cxn>
                  <a:cxn ang="0">
                    <a:pos x="412" y="0"/>
                  </a:cxn>
                  <a:cxn ang="0">
                    <a:pos x="316" y="222"/>
                  </a:cxn>
                  <a:cxn ang="0">
                    <a:pos x="239" y="462"/>
                  </a:cxn>
                  <a:cxn ang="0">
                    <a:pos x="167" y="707"/>
                  </a:cxn>
                  <a:cxn ang="0">
                    <a:pos x="107" y="971"/>
                  </a:cxn>
                  <a:cxn ang="0">
                    <a:pos x="65" y="1247"/>
                  </a:cxn>
                  <a:cxn ang="0">
                    <a:pos x="29" y="1529"/>
                  </a:cxn>
                  <a:cxn ang="0">
                    <a:pos x="6" y="1822"/>
                  </a:cxn>
                  <a:cxn ang="0">
                    <a:pos x="0" y="2122"/>
                  </a:cxn>
                  <a:cxn ang="0">
                    <a:pos x="6" y="2404"/>
                  </a:cxn>
                  <a:cxn ang="0">
                    <a:pos x="24" y="2686"/>
                  </a:cxn>
                  <a:cxn ang="0">
                    <a:pos x="47" y="2961"/>
                  </a:cxn>
                  <a:cxn ang="0">
                    <a:pos x="89" y="3243"/>
                  </a:cxn>
                  <a:cxn ang="0">
                    <a:pos x="137" y="3519"/>
                  </a:cxn>
                  <a:cxn ang="0">
                    <a:pos x="197" y="3788"/>
                  </a:cxn>
                  <a:cxn ang="0">
                    <a:pos x="269" y="4058"/>
                  </a:cxn>
                  <a:cxn ang="0">
                    <a:pos x="346" y="4316"/>
                  </a:cxn>
                  <a:cxn ang="0">
                    <a:pos x="358" y="4316"/>
                  </a:cxn>
                  <a:cxn ang="0">
                    <a:pos x="281" y="4058"/>
                  </a:cxn>
                  <a:cxn ang="0">
                    <a:pos x="209" y="3788"/>
                  </a:cxn>
                  <a:cxn ang="0">
                    <a:pos x="149" y="3519"/>
                  </a:cxn>
                  <a:cxn ang="0">
                    <a:pos x="101" y="3243"/>
                  </a:cxn>
                  <a:cxn ang="0">
                    <a:pos x="59" y="2961"/>
                  </a:cxn>
                  <a:cxn ang="0">
                    <a:pos x="35" y="2686"/>
                  </a:cxn>
                  <a:cxn ang="0">
                    <a:pos x="18" y="2404"/>
                  </a:cxn>
                  <a:cxn ang="0">
                    <a:pos x="12" y="2122"/>
                  </a:cxn>
                  <a:cxn ang="0">
                    <a:pos x="18" y="1822"/>
                  </a:cxn>
                  <a:cxn ang="0">
                    <a:pos x="41" y="1529"/>
                  </a:cxn>
                  <a:cxn ang="0">
                    <a:pos x="71" y="1247"/>
                  </a:cxn>
                  <a:cxn ang="0">
                    <a:pos x="119" y="971"/>
                  </a:cxn>
                  <a:cxn ang="0">
                    <a:pos x="179" y="707"/>
                  </a:cxn>
                  <a:cxn ang="0">
                    <a:pos x="245" y="462"/>
                  </a:cxn>
                  <a:cxn ang="0">
                    <a:pos x="328" y="222"/>
                  </a:cxn>
                  <a:cxn ang="0">
                    <a:pos x="424" y="0"/>
                  </a:cxn>
                  <a:cxn ang="0">
                    <a:pos x="424" y="0"/>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53" name="Freeform 17"/>
              <p:cNvSpPr>
                <a:spLocks/>
              </p:cNvSpPr>
              <p:nvPr userDrawn="1"/>
            </p:nvSpPr>
            <p:spPr bwMode="hidden">
              <a:xfrm>
                <a:off x="1128" y="0"/>
                <a:ext cx="575" cy="4316"/>
              </a:xfrm>
              <a:custGeom>
                <a:avLst/>
                <a:gdLst/>
                <a:ahLst/>
                <a:cxnLst>
                  <a:cxn ang="0">
                    <a:pos x="12" y="2146"/>
                  </a:cxn>
                  <a:cxn ang="0">
                    <a:pos x="24" y="1846"/>
                  </a:cxn>
                  <a:cxn ang="0">
                    <a:pos x="54" y="1559"/>
                  </a:cxn>
                  <a:cxn ang="0">
                    <a:pos x="96" y="1277"/>
                  </a:cxn>
                  <a:cxn ang="0">
                    <a:pos x="162" y="1001"/>
                  </a:cxn>
                  <a:cxn ang="0">
                    <a:pos x="239" y="731"/>
                  </a:cxn>
                  <a:cxn ang="0">
                    <a:pos x="335" y="480"/>
                  </a:cxn>
                  <a:cxn ang="0">
                    <a:pos x="449" y="234"/>
                  </a:cxn>
                  <a:cxn ang="0">
                    <a:pos x="574" y="0"/>
                  </a:cxn>
                  <a:cxn ang="0">
                    <a:pos x="562" y="0"/>
                  </a:cxn>
                  <a:cxn ang="0">
                    <a:pos x="437" y="234"/>
                  </a:cxn>
                  <a:cxn ang="0">
                    <a:pos x="323" y="480"/>
                  </a:cxn>
                  <a:cxn ang="0">
                    <a:pos x="227" y="737"/>
                  </a:cxn>
                  <a:cxn ang="0">
                    <a:pos x="150" y="1001"/>
                  </a:cxn>
                  <a:cxn ang="0">
                    <a:pos x="84" y="1277"/>
                  </a:cxn>
                  <a:cxn ang="0">
                    <a:pos x="42" y="1559"/>
                  </a:cxn>
                  <a:cxn ang="0">
                    <a:pos x="12" y="1852"/>
                  </a:cxn>
                  <a:cxn ang="0">
                    <a:pos x="0" y="2146"/>
                  </a:cxn>
                  <a:cxn ang="0">
                    <a:pos x="6" y="2434"/>
                  </a:cxn>
                  <a:cxn ang="0">
                    <a:pos x="30" y="2715"/>
                  </a:cxn>
                  <a:cxn ang="0">
                    <a:pos x="66" y="2997"/>
                  </a:cxn>
                  <a:cxn ang="0">
                    <a:pos x="120" y="3273"/>
                  </a:cxn>
                  <a:cxn ang="0">
                    <a:pos x="191" y="3549"/>
                  </a:cxn>
                  <a:cxn ang="0">
                    <a:pos x="275" y="3812"/>
                  </a:cxn>
                  <a:cxn ang="0">
                    <a:pos x="371" y="4070"/>
                  </a:cxn>
                  <a:cxn ang="0">
                    <a:pos x="484" y="4316"/>
                  </a:cxn>
                  <a:cxn ang="0">
                    <a:pos x="496" y="4316"/>
                  </a:cxn>
                  <a:cxn ang="0">
                    <a:pos x="383" y="4070"/>
                  </a:cxn>
                  <a:cxn ang="0">
                    <a:pos x="287" y="3812"/>
                  </a:cxn>
                  <a:cxn ang="0">
                    <a:pos x="203" y="3549"/>
                  </a:cxn>
                  <a:cxn ang="0">
                    <a:pos x="132" y="3273"/>
                  </a:cxn>
                  <a:cxn ang="0">
                    <a:pos x="78" y="2997"/>
                  </a:cxn>
                  <a:cxn ang="0">
                    <a:pos x="42" y="2715"/>
                  </a:cxn>
                  <a:cxn ang="0">
                    <a:pos x="18" y="2434"/>
                  </a:cxn>
                  <a:cxn ang="0">
                    <a:pos x="12" y="2146"/>
                  </a:cxn>
                  <a:cxn ang="0">
                    <a:pos x="12" y="2146"/>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54" name="Freeform 18"/>
              <p:cNvSpPr>
                <a:spLocks/>
              </p:cNvSpPr>
              <p:nvPr userDrawn="1"/>
            </p:nvSpPr>
            <p:spPr bwMode="hidden">
              <a:xfrm>
                <a:off x="702" y="0"/>
                <a:ext cx="737" cy="4316"/>
              </a:xfrm>
              <a:custGeom>
                <a:avLst/>
                <a:gdLst/>
                <a:ahLst/>
                <a:cxnLst>
                  <a:cxn ang="0">
                    <a:pos x="12" y="2098"/>
                  </a:cxn>
                  <a:cxn ang="0">
                    <a:pos x="29" y="1798"/>
                  </a:cxn>
                  <a:cxn ang="0">
                    <a:pos x="71" y="1505"/>
                  </a:cxn>
                  <a:cxn ang="0">
                    <a:pos x="131" y="1223"/>
                  </a:cxn>
                  <a:cxn ang="0">
                    <a:pos x="215" y="941"/>
                  </a:cxn>
                  <a:cxn ang="0">
                    <a:pos x="316" y="689"/>
                  </a:cxn>
                  <a:cxn ang="0">
                    <a:pos x="442" y="444"/>
                  </a:cxn>
                  <a:cxn ang="0">
                    <a:pos x="580" y="216"/>
                  </a:cxn>
                  <a:cxn ang="0">
                    <a:pos x="735" y="0"/>
                  </a:cxn>
                  <a:cxn ang="0">
                    <a:pos x="723" y="0"/>
                  </a:cxn>
                  <a:cxn ang="0">
                    <a:pos x="568" y="210"/>
                  </a:cxn>
                  <a:cxn ang="0">
                    <a:pos x="430" y="438"/>
                  </a:cxn>
                  <a:cxn ang="0">
                    <a:pos x="311" y="683"/>
                  </a:cxn>
                  <a:cxn ang="0">
                    <a:pos x="209" y="941"/>
                  </a:cxn>
                  <a:cxn ang="0">
                    <a:pos x="125" y="1217"/>
                  </a:cxn>
                  <a:cxn ang="0">
                    <a:pos x="59" y="1505"/>
                  </a:cxn>
                  <a:cxn ang="0">
                    <a:pos x="18" y="1798"/>
                  </a:cxn>
                  <a:cxn ang="0">
                    <a:pos x="0" y="2098"/>
                  </a:cxn>
                  <a:cxn ang="0">
                    <a:pos x="6" y="2404"/>
                  </a:cxn>
                  <a:cxn ang="0">
                    <a:pos x="29" y="2709"/>
                  </a:cxn>
                  <a:cxn ang="0">
                    <a:pos x="77" y="3015"/>
                  </a:cxn>
                  <a:cxn ang="0">
                    <a:pos x="149" y="3315"/>
                  </a:cxn>
                  <a:cxn ang="0">
                    <a:pos x="227" y="3573"/>
                  </a:cxn>
                  <a:cxn ang="0">
                    <a:pos x="316" y="3824"/>
                  </a:cxn>
                  <a:cxn ang="0">
                    <a:pos x="424" y="4076"/>
                  </a:cxn>
                  <a:cxn ang="0">
                    <a:pos x="544" y="4316"/>
                  </a:cxn>
                  <a:cxn ang="0">
                    <a:pos x="556" y="4316"/>
                  </a:cxn>
                  <a:cxn ang="0">
                    <a:pos x="436" y="4076"/>
                  </a:cxn>
                  <a:cxn ang="0">
                    <a:pos x="328" y="3824"/>
                  </a:cxn>
                  <a:cxn ang="0">
                    <a:pos x="239" y="3573"/>
                  </a:cxn>
                  <a:cxn ang="0">
                    <a:pos x="161" y="3315"/>
                  </a:cxn>
                  <a:cxn ang="0">
                    <a:pos x="89" y="3015"/>
                  </a:cxn>
                  <a:cxn ang="0">
                    <a:pos x="41" y="2709"/>
                  </a:cxn>
                  <a:cxn ang="0">
                    <a:pos x="18" y="2404"/>
                  </a:cxn>
                  <a:cxn ang="0">
                    <a:pos x="12" y="2098"/>
                  </a:cxn>
                  <a:cxn ang="0">
                    <a:pos x="12" y="2098"/>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55" name="Freeform 19"/>
              <p:cNvSpPr>
                <a:spLocks/>
              </p:cNvSpPr>
              <p:nvPr userDrawn="1"/>
            </p:nvSpPr>
            <p:spPr bwMode="hidden">
              <a:xfrm>
                <a:off x="288" y="0"/>
                <a:ext cx="840" cy="4316"/>
              </a:xfrm>
              <a:custGeom>
                <a:avLst/>
                <a:gdLst/>
                <a:ahLst/>
                <a:cxnLst>
                  <a:cxn ang="0">
                    <a:pos x="18" y="1948"/>
                  </a:cxn>
                  <a:cxn ang="0">
                    <a:pos x="48" y="1708"/>
                  </a:cxn>
                  <a:cxn ang="0">
                    <a:pos x="96" y="1475"/>
                  </a:cxn>
                  <a:cxn ang="0">
                    <a:pos x="161" y="1235"/>
                  </a:cxn>
                  <a:cxn ang="0">
                    <a:pos x="251" y="995"/>
                  </a:cxn>
                  <a:cxn ang="0">
                    <a:pos x="365" y="755"/>
                  </a:cxn>
                  <a:cxn ang="0">
                    <a:pos x="496" y="510"/>
                  </a:cxn>
                  <a:cxn ang="0">
                    <a:pos x="658" y="258"/>
                  </a:cxn>
                  <a:cxn ang="0">
                    <a:pos x="741" y="132"/>
                  </a:cxn>
                  <a:cxn ang="0">
                    <a:pos x="837" y="0"/>
                  </a:cxn>
                  <a:cxn ang="0">
                    <a:pos x="825" y="0"/>
                  </a:cxn>
                  <a:cxn ang="0">
                    <a:pos x="729" y="132"/>
                  </a:cxn>
                  <a:cxn ang="0">
                    <a:pos x="640" y="258"/>
                  </a:cxn>
                  <a:cxn ang="0">
                    <a:pos x="562" y="384"/>
                  </a:cxn>
                  <a:cxn ang="0">
                    <a:pos x="484" y="510"/>
                  </a:cxn>
                  <a:cxn ang="0">
                    <a:pos x="353" y="755"/>
                  </a:cxn>
                  <a:cxn ang="0">
                    <a:pos x="239" y="995"/>
                  </a:cxn>
                  <a:cxn ang="0">
                    <a:pos x="150" y="1235"/>
                  </a:cxn>
                  <a:cxn ang="0">
                    <a:pos x="84" y="1469"/>
                  </a:cxn>
                  <a:cxn ang="0">
                    <a:pos x="36" y="1702"/>
                  </a:cxn>
                  <a:cxn ang="0">
                    <a:pos x="6" y="1942"/>
                  </a:cxn>
                  <a:cxn ang="0">
                    <a:pos x="0" y="2200"/>
                  </a:cxn>
                  <a:cxn ang="0">
                    <a:pos x="12" y="2470"/>
                  </a:cxn>
                  <a:cxn ang="0">
                    <a:pos x="48" y="2739"/>
                  </a:cxn>
                  <a:cxn ang="0">
                    <a:pos x="114" y="3027"/>
                  </a:cxn>
                  <a:cxn ang="0">
                    <a:pos x="150" y="3171"/>
                  </a:cxn>
                  <a:cxn ang="0">
                    <a:pos x="197" y="3321"/>
                  </a:cxn>
                  <a:cxn ang="0">
                    <a:pos x="245" y="3477"/>
                  </a:cxn>
                  <a:cxn ang="0">
                    <a:pos x="305" y="3639"/>
                  </a:cxn>
                  <a:cxn ang="0">
                    <a:pos x="365" y="3800"/>
                  </a:cxn>
                  <a:cxn ang="0">
                    <a:pos x="437" y="3968"/>
                  </a:cxn>
                  <a:cxn ang="0">
                    <a:pos x="508" y="4136"/>
                  </a:cxn>
                  <a:cxn ang="0">
                    <a:pos x="592" y="4316"/>
                  </a:cxn>
                  <a:cxn ang="0">
                    <a:pos x="604" y="4316"/>
                  </a:cxn>
                  <a:cxn ang="0">
                    <a:pos x="520" y="4136"/>
                  </a:cxn>
                  <a:cxn ang="0">
                    <a:pos x="448" y="3968"/>
                  </a:cxn>
                  <a:cxn ang="0">
                    <a:pos x="377" y="3800"/>
                  </a:cxn>
                  <a:cxn ang="0">
                    <a:pos x="317" y="3639"/>
                  </a:cxn>
                  <a:cxn ang="0">
                    <a:pos x="257" y="3477"/>
                  </a:cxn>
                  <a:cxn ang="0">
                    <a:pos x="209" y="3327"/>
                  </a:cxn>
                  <a:cxn ang="0">
                    <a:pos x="161" y="3171"/>
                  </a:cxn>
                  <a:cxn ang="0">
                    <a:pos x="126" y="3027"/>
                  </a:cxn>
                  <a:cxn ang="0">
                    <a:pos x="60" y="2739"/>
                  </a:cxn>
                  <a:cxn ang="0">
                    <a:pos x="24" y="2470"/>
                  </a:cxn>
                  <a:cxn ang="0">
                    <a:pos x="12" y="2206"/>
                  </a:cxn>
                  <a:cxn ang="0">
                    <a:pos x="18" y="1948"/>
                  </a:cxn>
                  <a:cxn ang="0">
                    <a:pos x="18" y="1948"/>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grpSp>
        <p:sp>
          <p:nvSpPr>
            <p:cNvPr id="14356" name="Freeform 20"/>
            <p:cNvSpPr>
              <a:spLocks/>
            </p:cNvSpPr>
            <p:nvPr/>
          </p:nvSpPr>
          <p:spPr bwMode="hidden">
            <a:xfrm>
              <a:off x="6" y="2901"/>
              <a:ext cx="606" cy="1415"/>
            </a:xfrm>
            <a:custGeom>
              <a:avLst/>
              <a:gdLst/>
              <a:ahLst/>
              <a:cxnLst>
                <a:cxn ang="0">
                  <a:pos x="0" y="54"/>
                </a:cxn>
                <a:cxn ang="0">
                  <a:pos x="42" y="228"/>
                </a:cxn>
                <a:cxn ang="0">
                  <a:pos x="96" y="402"/>
                </a:cxn>
                <a:cxn ang="0">
                  <a:pos x="161" y="576"/>
                </a:cxn>
                <a:cxn ang="0">
                  <a:pos x="227" y="744"/>
                </a:cxn>
                <a:cxn ang="0">
                  <a:pos x="305" y="917"/>
                </a:cxn>
                <a:cxn ang="0">
                  <a:pos x="389" y="1085"/>
                </a:cxn>
                <a:cxn ang="0">
                  <a:pos x="484" y="1253"/>
                </a:cxn>
                <a:cxn ang="0">
                  <a:pos x="586" y="1415"/>
                </a:cxn>
                <a:cxn ang="0">
                  <a:pos x="604" y="1415"/>
                </a:cxn>
                <a:cxn ang="0">
                  <a:pos x="496" y="1247"/>
                </a:cxn>
                <a:cxn ang="0">
                  <a:pos x="401" y="1073"/>
                </a:cxn>
                <a:cxn ang="0">
                  <a:pos x="311" y="899"/>
                </a:cxn>
                <a:cxn ang="0">
                  <a:pos x="233" y="720"/>
                </a:cxn>
                <a:cxn ang="0">
                  <a:pos x="161" y="546"/>
                </a:cxn>
                <a:cxn ang="0">
                  <a:pos x="102" y="366"/>
                </a:cxn>
                <a:cxn ang="0">
                  <a:pos x="48" y="180"/>
                </a:cxn>
                <a:cxn ang="0">
                  <a:pos x="0" y="0"/>
                </a:cxn>
                <a:cxn ang="0">
                  <a:pos x="0" y="54"/>
                </a:cxn>
                <a:cxn ang="0">
                  <a:pos x="0" y="54"/>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57" name="Freeform 21"/>
            <p:cNvSpPr>
              <a:spLocks/>
            </p:cNvSpPr>
            <p:nvPr/>
          </p:nvSpPr>
          <p:spPr bwMode="hidden">
            <a:xfrm>
              <a:off x="6" y="3890"/>
              <a:ext cx="228" cy="426"/>
            </a:xfrm>
            <a:custGeom>
              <a:avLst/>
              <a:gdLst/>
              <a:ahLst/>
              <a:cxnLst>
                <a:cxn ang="0">
                  <a:pos x="0" y="30"/>
                </a:cxn>
                <a:cxn ang="0">
                  <a:pos x="108" y="240"/>
                </a:cxn>
                <a:cxn ang="0">
                  <a:pos x="215" y="426"/>
                </a:cxn>
                <a:cxn ang="0">
                  <a:pos x="227" y="426"/>
                </a:cxn>
                <a:cxn ang="0">
                  <a:pos x="167" y="330"/>
                </a:cxn>
                <a:cxn ang="0">
                  <a:pos x="114" y="222"/>
                </a:cxn>
                <a:cxn ang="0">
                  <a:pos x="0" y="0"/>
                </a:cxn>
                <a:cxn ang="0">
                  <a:pos x="0" y="30"/>
                </a:cxn>
                <a:cxn ang="0">
                  <a:pos x="0" y="30"/>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14358" name="Freeform 22"/>
            <p:cNvSpPr>
              <a:spLocks/>
            </p:cNvSpPr>
            <p:nvPr/>
          </p:nvSpPr>
          <p:spPr bwMode="hidden">
            <a:xfrm>
              <a:off x="4776" y="0"/>
              <a:ext cx="984" cy="1786"/>
            </a:xfrm>
            <a:custGeom>
              <a:avLst/>
              <a:gdLst/>
              <a:ahLst/>
              <a:cxnLst>
                <a:cxn ang="0">
                  <a:pos x="981" y="1786"/>
                </a:cxn>
                <a:cxn ang="0">
                  <a:pos x="981" y="1720"/>
                </a:cxn>
                <a:cxn ang="0">
                  <a:pos x="969" y="1666"/>
                </a:cxn>
                <a:cxn ang="0">
                  <a:pos x="957" y="1613"/>
                </a:cxn>
                <a:cxn ang="0">
                  <a:pos x="921" y="1487"/>
                </a:cxn>
                <a:cxn ang="0">
                  <a:pos x="885" y="1361"/>
                </a:cxn>
                <a:cxn ang="0">
                  <a:pos x="796" y="1121"/>
                </a:cxn>
                <a:cxn ang="0">
                  <a:pos x="682" y="899"/>
                </a:cxn>
                <a:cxn ang="0">
                  <a:pos x="562" y="689"/>
                </a:cxn>
                <a:cxn ang="0">
                  <a:pos x="431" y="498"/>
                </a:cxn>
                <a:cxn ang="0">
                  <a:pos x="293" y="318"/>
                </a:cxn>
                <a:cxn ang="0">
                  <a:pos x="150" y="150"/>
                </a:cxn>
                <a:cxn ang="0">
                  <a:pos x="12" y="0"/>
                </a:cxn>
                <a:cxn ang="0">
                  <a:pos x="0" y="0"/>
                </a:cxn>
                <a:cxn ang="0">
                  <a:pos x="138" y="150"/>
                </a:cxn>
                <a:cxn ang="0">
                  <a:pos x="275" y="318"/>
                </a:cxn>
                <a:cxn ang="0">
                  <a:pos x="413" y="498"/>
                </a:cxn>
                <a:cxn ang="0">
                  <a:pos x="545" y="689"/>
                </a:cxn>
                <a:cxn ang="0">
                  <a:pos x="670" y="899"/>
                </a:cxn>
                <a:cxn ang="0">
                  <a:pos x="778" y="1121"/>
                </a:cxn>
                <a:cxn ang="0">
                  <a:pos x="873" y="1361"/>
                </a:cxn>
                <a:cxn ang="0">
                  <a:pos x="909" y="1487"/>
                </a:cxn>
                <a:cxn ang="0">
                  <a:pos x="945" y="1619"/>
                </a:cxn>
                <a:cxn ang="0">
                  <a:pos x="963" y="1702"/>
                </a:cxn>
                <a:cxn ang="0">
                  <a:pos x="981" y="1786"/>
                </a:cxn>
                <a:cxn ang="0">
                  <a:pos x="981" y="1786"/>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4111" name="Freeform 23"/>
            <p:cNvSpPr>
              <a:spLocks/>
            </p:cNvSpPr>
            <p:nvPr/>
          </p:nvSpPr>
          <p:spPr bwMode="hidden">
            <a:xfrm>
              <a:off x="5041" y="0"/>
              <a:ext cx="719" cy="845"/>
            </a:xfrm>
            <a:custGeom>
              <a:avLst/>
              <a:gdLst>
                <a:gd name="T0" fmla="*/ 733 w 717"/>
                <a:gd name="T1" fmla="*/ 845 h 845"/>
                <a:gd name="T2" fmla="*/ 733 w 717"/>
                <a:gd name="T3" fmla="*/ 821 h 845"/>
                <a:gd name="T4" fmla="*/ 590 w 717"/>
                <a:gd name="T5" fmla="*/ 605 h 845"/>
                <a:gd name="T6" fmla="*/ 414 w 717"/>
                <a:gd name="T7" fmla="*/ 396 h 845"/>
                <a:gd name="T8" fmla="*/ 229 w 717"/>
                <a:gd name="T9" fmla="*/ 192 h 845"/>
                <a:gd name="T10" fmla="*/ 17 w 717"/>
                <a:gd name="T11" fmla="*/ 0 h 845"/>
                <a:gd name="T12" fmla="*/ 0 w 717"/>
                <a:gd name="T13" fmla="*/ 0 h 845"/>
                <a:gd name="T14" fmla="*/ 217 w 717"/>
                <a:gd name="T15" fmla="*/ 198 h 845"/>
                <a:gd name="T16" fmla="*/ 408 w 717"/>
                <a:gd name="T17" fmla="*/ 408 h 845"/>
                <a:gd name="T18" fmla="*/ 584 w 717"/>
                <a:gd name="T19" fmla="*/ 623 h 845"/>
                <a:gd name="T20" fmla="*/ 733 w 717"/>
                <a:gd name="T21" fmla="*/ 845 h 845"/>
                <a:gd name="T22" fmla="*/ 733 w 717"/>
                <a:gd name="T23" fmla="*/ 845 h 8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4112" name="Freeform 24"/>
            <p:cNvSpPr>
              <a:spLocks/>
            </p:cNvSpPr>
            <p:nvPr/>
          </p:nvSpPr>
          <p:spPr bwMode="hidden">
            <a:xfrm>
              <a:off x="5352" y="0"/>
              <a:ext cx="408" cy="414"/>
            </a:xfrm>
            <a:custGeom>
              <a:avLst/>
              <a:gdLst>
                <a:gd name="T0" fmla="*/ 415 w 407"/>
                <a:gd name="T1" fmla="*/ 414 h 414"/>
                <a:gd name="T2" fmla="*/ 415 w 407"/>
                <a:gd name="T3" fmla="*/ 396 h 414"/>
                <a:gd name="T4" fmla="*/ 230 w 407"/>
                <a:gd name="T5" fmla="*/ 192 h 414"/>
                <a:gd name="T6" fmla="*/ 12 w 407"/>
                <a:gd name="T7" fmla="*/ 0 h 414"/>
                <a:gd name="T8" fmla="*/ 0 w 407"/>
                <a:gd name="T9" fmla="*/ 0 h 414"/>
                <a:gd name="T10" fmla="*/ 108 w 407"/>
                <a:gd name="T11" fmla="*/ 102 h 414"/>
                <a:gd name="T12" fmla="*/ 224 w 407"/>
                <a:gd name="T13" fmla="*/ 204 h 414"/>
                <a:gd name="T14" fmla="*/ 415 w 407"/>
                <a:gd name="T15" fmla="*/ 414 h 414"/>
                <a:gd name="T16" fmla="*/ 415 w 407"/>
                <a:gd name="T17" fmla="*/ 414 h 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7" h="414">
                  <a:moveTo>
                    <a:pt x="407" y="414"/>
                  </a:moveTo>
                  <a:lnTo>
                    <a:pt x="407" y="396"/>
                  </a:lnTo>
                  <a:lnTo>
                    <a:pt x="222" y="192"/>
                  </a:lnTo>
                  <a:lnTo>
                    <a:pt x="12" y="0"/>
                  </a:lnTo>
                  <a:lnTo>
                    <a:pt x="0" y="0"/>
                  </a:lnTo>
                  <a:lnTo>
                    <a:pt x="108" y="102"/>
                  </a:lnTo>
                  <a:lnTo>
                    <a:pt x="216" y="204"/>
                  </a:lnTo>
                  <a:lnTo>
                    <a:pt x="407" y="4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14361" name="Freeform 25"/>
            <p:cNvSpPr>
              <a:spLocks/>
            </p:cNvSpPr>
            <p:nvPr/>
          </p:nvSpPr>
          <p:spPr bwMode="hidden">
            <a:xfrm>
              <a:off x="6" y="0"/>
              <a:ext cx="858" cy="1409"/>
            </a:xfrm>
            <a:custGeom>
              <a:avLst/>
              <a:gdLst/>
              <a:ahLst/>
              <a:cxnLst>
                <a:cxn ang="0">
                  <a:pos x="0" y="1361"/>
                </a:cxn>
                <a:cxn ang="0">
                  <a:pos x="0" y="1409"/>
                </a:cxn>
                <a:cxn ang="0">
                  <a:pos x="54" y="1211"/>
                </a:cxn>
                <a:cxn ang="0">
                  <a:pos x="126" y="1013"/>
                </a:cxn>
                <a:cxn ang="0">
                  <a:pos x="215" y="827"/>
                </a:cxn>
                <a:cxn ang="0">
                  <a:pos x="311" y="647"/>
                </a:cxn>
                <a:cxn ang="0">
                  <a:pos x="431" y="474"/>
                </a:cxn>
                <a:cxn ang="0">
                  <a:pos x="556" y="312"/>
                </a:cxn>
                <a:cxn ang="0">
                  <a:pos x="700" y="150"/>
                </a:cxn>
                <a:cxn ang="0">
                  <a:pos x="855" y="0"/>
                </a:cxn>
                <a:cxn ang="0">
                  <a:pos x="837" y="0"/>
                </a:cxn>
                <a:cxn ang="0">
                  <a:pos x="688" y="144"/>
                </a:cxn>
                <a:cxn ang="0">
                  <a:pos x="550" y="300"/>
                </a:cxn>
                <a:cxn ang="0">
                  <a:pos x="425" y="462"/>
                </a:cxn>
                <a:cxn ang="0">
                  <a:pos x="311" y="629"/>
                </a:cxn>
                <a:cxn ang="0">
                  <a:pos x="215" y="803"/>
                </a:cxn>
                <a:cxn ang="0">
                  <a:pos x="132" y="983"/>
                </a:cxn>
                <a:cxn ang="0">
                  <a:pos x="60" y="1169"/>
                </a:cxn>
                <a:cxn ang="0">
                  <a:pos x="0" y="1361"/>
                </a:cxn>
                <a:cxn ang="0">
                  <a:pos x="0" y="1361"/>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pPr>
                <a:defRPr/>
              </a:pPr>
              <a:endParaRPr lang="en-US">
                <a:solidFill>
                  <a:srgbClr val="FFFFFF"/>
                </a:solidFill>
                <a:latin typeface="Arial" charset="0"/>
              </a:endParaRPr>
            </a:p>
          </p:txBody>
        </p:sp>
        <p:sp>
          <p:nvSpPr>
            <p:cNvPr id="4114" name="Freeform 26"/>
            <p:cNvSpPr>
              <a:spLocks/>
            </p:cNvSpPr>
            <p:nvPr/>
          </p:nvSpPr>
          <p:spPr bwMode="hidden">
            <a:xfrm>
              <a:off x="6" y="0"/>
              <a:ext cx="588" cy="599"/>
            </a:xfrm>
            <a:custGeom>
              <a:avLst/>
              <a:gdLst>
                <a:gd name="T0" fmla="*/ 602 w 586"/>
                <a:gd name="T1" fmla="*/ 0 h 599"/>
                <a:gd name="T2" fmla="*/ 584 w 586"/>
                <a:gd name="T3" fmla="*/ 0 h 599"/>
                <a:gd name="T4" fmla="*/ 415 w 586"/>
                <a:gd name="T5" fmla="*/ 132 h 599"/>
                <a:gd name="T6" fmla="*/ 265 w 586"/>
                <a:gd name="T7" fmla="*/ 270 h 599"/>
                <a:gd name="T8" fmla="*/ 120 w 586"/>
                <a:gd name="T9" fmla="*/ 420 h 599"/>
                <a:gd name="T10" fmla="*/ 0 w 586"/>
                <a:gd name="T11" fmla="*/ 575 h 599"/>
                <a:gd name="T12" fmla="*/ 0 w 586"/>
                <a:gd name="T13" fmla="*/ 599 h 599"/>
                <a:gd name="T14" fmla="*/ 120 w 586"/>
                <a:gd name="T15" fmla="*/ 432 h 599"/>
                <a:gd name="T16" fmla="*/ 265 w 586"/>
                <a:gd name="T17" fmla="*/ 282 h 599"/>
                <a:gd name="T18" fmla="*/ 421 w 586"/>
                <a:gd name="T19" fmla="*/ 138 h 599"/>
                <a:gd name="T20" fmla="*/ 602 w 586"/>
                <a:gd name="T21" fmla="*/ 0 h 599"/>
                <a:gd name="T22" fmla="*/ 602 w 586"/>
                <a:gd name="T23" fmla="*/ 0 h 5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4115" name="Freeform 27"/>
            <p:cNvSpPr>
              <a:spLocks/>
            </p:cNvSpPr>
            <p:nvPr/>
          </p:nvSpPr>
          <p:spPr bwMode="hidden">
            <a:xfrm>
              <a:off x="6" y="0"/>
              <a:ext cx="270" cy="252"/>
            </a:xfrm>
            <a:custGeom>
              <a:avLst/>
              <a:gdLst>
                <a:gd name="T0" fmla="*/ 277 w 269"/>
                <a:gd name="T1" fmla="*/ 0 h 252"/>
                <a:gd name="T2" fmla="*/ 259 w 269"/>
                <a:gd name="T3" fmla="*/ 0 h 252"/>
                <a:gd name="T4" fmla="*/ 120 w 269"/>
                <a:gd name="T5" fmla="*/ 114 h 252"/>
                <a:gd name="T6" fmla="*/ 60 w 269"/>
                <a:gd name="T7" fmla="*/ 174 h 252"/>
                <a:gd name="T8" fmla="*/ 0 w 269"/>
                <a:gd name="T9" fmla="*/ 234 h 252"/>
                <a:gd name="T10" fmla="*/ 0 w 269"/>
                <a:gd name="T11" fmla="*/ 252 h 252"/>
                <a:gd name="T12" fmla="*/ 126 w 269"/>
                <a:gd name="T13" fmla="*/ 120 h 252"/>
                <a:gd name="T14" fmla="*/ 277 w 269"/>
                <a:gd name="T15" fmla="*/ 0 h 252"/>
                <a:gd name="T16" fmla="*/ 277 w 269"/>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9" h="252">
                  <a:moveTo>
                    <a:pt x="269" y="0"/>
                  </a:moveTo>
                  <a:lnTo>
                    <a:pt x="251" y="0"/>
                  </a:lnTo>
                  <a:lnTo>
                    <a:pt x="120" y="114"/>
                  </a:lnTo>
                  <a:lnTo>
                    <a:pt x="60" y="174"/>
                  </a:lnTo>
                  <a:lnTo>
                    <a:pt x="0" y="234"/>
                  </a:lnTo>
                  <a:lnTo>
                    <a:pt x="0" y="252"/>
                  </a:lnTo>
                  <a:lnTo>
                    <a:pt x="126" y="120"/>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4116" name="Line 28"/>
            <p:cNvSpPr>
              <a:spLocks noChangeShapeType="1"/>
            </p:cNvSpPr>
            <p:nvPr/>
          </p:nvSpPr>
          <p:spPr bwMode="hidden">
            <a:xfrm>
              <a:off x="1" y="2749"/>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4117" name="Line 29"/>
            <p:cNvSpPr>
              <a:spLocks noChangeShapeType="1"/>
            </p:cNvSpPr>
            <p:nvPr/>
          </p:nvSpPr>
          <p:spPr bwMode="hidden">
            <a:xfrm>
              <a:off x="1" y="2356"/>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4118" name="Line 30"/>
            <p:cNvSpPr>
              <a:spLocks noChangeShapeType="1"/>
            </p:cNvSpPr>
            <p:nvPr/>
          </p:nvSpPr>
          <p:spPr bwMode="hidden">
            <a:xfrm>
              <a:off x="1" y="3142"/>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th-TH"/>
            </a:p>
          </p:txBody>
        </p:sp>
        <p:grpSp>
          <p:nvGrpSpPr>
            <p:cNvPr id="4119" name="Group 31"/>
            <p:cNvGrpSpPr>
              <a:grpSpLocks/>
            </p:cNvGrpSpPr>
            <p:nvPr/>
          </p:nvGrpSpPr>
          <p:grpSpPr bwMode="auto">
            <a:xfrm>
              <a:off x="1" y="392"/>
              <a:ext cx="5758" cy="1571"/>
              <a:chOff x="1" y="392"/>
              <a:chExt cx="5758" cy="1571"/>
            </a:xfrm>
          </p:grpSpPr>
          <p:sp>
            <p:nvSpPr>
              <p:cNvPr id="4122" name="Line 32"/>
              <p:cNvSpPr>
                <a:spLocks noChangeShapeType="1"/>
              </p:cNvSpPr>
              <p:nvPr userDrawn="1"/>
            </p:nvSpPr>
            <p:spPr bwMode="hidden">
              <a:xfrm>
                <a:off x="1" y="784"/>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4123" name="Line 33"/>
              <p:cNvSpPr>
                <a:spLocks noChangeShapeType="1"/>
              </p:cNvSpPr>
              <p:nvPr userDrawn="1"/>
            </p:nvSpPr>
            <p:spPr bwMode="hidden">
              <a:xfrm>
                <a:off x="1" y="1963"/>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4124" name="Line 34"/>
              <p:cNvSpPr>
                <a:spLocks noChangeShapeType="1"/>
              </p:cNvSpPr>
              <p:nvPr userDrawn="1"/>
            </p:nvSpPr>
            <p:spPr bwMode="hidden">
              <a:xfrm>
                <a:off x="1" y="1570"/>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4125" name="Line 35"/>
              <p:cNvSpPr>
                <a:spLocks noChangeShapeType="1"/>
              </p:cNvSpPr>
              <p:nvPr userDrawn="1"/>
            </p:nvSpPr>
            <p:spPr bwMode="hidden">
              <a:xfrm>
                <a:off x="1" y="1177"/>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4126" name="Line 36"/>
              <p:cNvSpPr>
                <a:spLocks noChangeShapeType="1"/>
              </p:cNvSpPr>
              <p:nvPr userDrawn="1"/>
            </p:nvSpPr>
            <p:spPr bwMode="hidden">
              <a:xfrm>
                <a:off x="1" y="392"/>
                <a:ext cx="5758" cy="0"/>
              </a:xfrm>
              <a:prstGeom prst="line">
                <a:avLst/>
              </a:prstGeom>
              <a:noFill/>
              <a:ln w="15875">
                <a:solidFill>
                  <a:schemeClr val="bg1"/>
                </a:solidFill>
                <a:round/>
                <a:headEnd/>
                <a:tailEnd/>
              </a:ln>
              <a:extLst>
                <a:ext uri="{909E8E84-426E-40DD-AFC4-6F175D3DCCD1}">
                  <a14:hiddenFill xmlns:a14="http://schemas.microsoft.com/office/drawing/2010/main">
                    <a:noFill/>
                  </a14:hiddenFill>
                </a:ext>
              </a:extLst>
            </p:spPr>
            <p:txBody>
              <a:bodyPr/>
              <a:lstStyle/>
              <a:p>
                <a:endParaRPr lang="th-TH"/>
              </a:p>
            </p:txBody>
          </p:sp>
        </p:grpSp>
        <p:sp>
          <p:nvSpPr>
            <p:cNvPr id="4120" name="Line 37"/>
            <p:cNvSpPr>
              <a:spLocks noChangeShapeType="1"/>
            </p:cNvSpPr>
            <p:nvPr/>
          </p:nvSpPr>
          <p:spPr bwMode="hidden">
            <a:xfrm>
              <a:off x="1" y="3928"/>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4121" name="Line 38"/>
            <p:cNvSpPr>
              <a:spLocks noChangeShapeType="1"/>
            </p:cNvSpPr>
            <p:nvPr/>
          </p:nvSpPr>
          <p:spPr bwMode="hidden">
            <a:xfrm>
              <a:off x="1" y="3535"/>
              <a:ext cx="5758" cy="0"/>
            </a:xfrm>
            <a:prstGeom prst="line">
              <a:avLst/>
            </a:prstGeom>
            <a:noFill/>
            <a:ln w="15875">
              <a:solidFill>
                <a:schemeClr val="bg2"/>
              </a:solidFill>
              <a:round/>
              <a:headEnd/>
              <a:tailEnd/>
            </a:ln>
            <a:extLst>
              <a:ext uri="{909E8E84-426E-40DD-AFC4-6F175D3DCCD1}">
                <a14:hiddenFill xmlns:a14="http://schemas.microsoft.com/office/drawing/2010/main">
                  <a:noFill/>
                </a14:hiddenFill>
              </a:ext>
            </a:extLst>
          </p:spPr>
          <p:txBody>
            <a:bodyPr/>
            <a:lstStyle/>
            <a:p>
              <a:endParaRPr lang="th-TH"/>
            </a:p>
          </p:txBody>
        </p:sp>
      </p:grpSp>
      <p:sp>
        <p:nvSpPr>
          <p:cNvPr id="14375" name="Rectangle 39"/>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th-TH" smtClean="0"/>
              <a:t>คลิกเพื่อแก้ไขลักษณะต้นแบบชื่อเรื่อง</a:t>
            </a:r>
          </a:p>
        </p:txBody>
      </p:sp>
      <p:sp>
        <p:nvSpPr>
          <p:cNvPr id="14376" name="Rectangle 40"/>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FFFFFF"/>
                </a:solidFill>
                <a:effectLst>
                  <a:outerShdw blurRad="38100" dist="38100" dir="2700000" algn="tl">
                    <a:srgbClr val="000000"/>
                  </a:outerShdw>
                </a:effectLst>
                <a:latin typeface="+mn-lt"/>
              </a:defRPr>
            </a:lvl1pPr>
          </a:lstStyle>
          <a:p>
            <a:pPr>
              <a:defRPr/>
            </a:pPr>
            <a:endParaRPr lang="th-TH"/>
          </a:p>
        </p:txBody>
      </p:sp>
      <p:sp>
        <p:nvSpPr>
          <p:cNvPr id="14377" name="Rectangle 41"/>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FFFFFF"/>
                </a:solidFill>
                <a:effectLst>
                  <a:outerShdw blurRad="38100" dist="38100" dir="2700000" algn="tl">
                    <a:srgbClr val="000000"/>
                  </a:outerShdw>
                </a:effectLst>
                <a:latin typeface="+mn-lt"/>
              </a:defRPr>
            </a:lvl1pPr>
          </a:lstStyle>
          <a:p>
            <a:pPr>
              <a:defRPr/>
            </a:pPr>
            <a:endParaRPr lang="th-TH"/>
          </a:p>
        </p:txBody>
      </p:sp>
      <p:sp>
        <p:nvSpPr>
          <p:cNvPr id="14378" name="Rectangle 42"/>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FFFFFF"/>
                </a:solidFill>
                <a:effectLst>
                  <a:outerShdw blurRad="38100" dist="38100" dir="2700000" algn="tl">
                    <a:srgbClr val="000000"/>
                  </a:outerShdw>
                </a:effectLst>
                <a:latin typeface="+mn-lt"/>
              </a:defRPr>
            </a:lvl1pPr>
          </a:lstStyle>
          <a:p>
            <a:pPr>
              <a:defRPr/>
            </a:pPr>
            <a:fld id="{787EA51D-3EAE-4E3B-9ECC-71D4A25DEB5D}" type="slidenum">
              <a:rPr lang="en-US"/>
              <a:pPr>
                <a:defRPr/>
              </a:pPr>
              <a:t>‹#›</a:t>
            </a:fld>
            <a:endParaRPr lang="th-TH"/>
          </a:p>
        </p:txBody>
      </p:sp>
      <p:sp>
        <p:nvSpPr>
          <p:cNvPr id="14379" name="Rectangle 4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p>
        </p:txBody>
      </p:sp>
    </p:spTree>
  </p:cSld>
  <p:clrMap bg1="dk2" tx1="lt1" bg2="dk1" tx2="lt2" accent1="accent1" accent2="accent2" accent3="accent3" accent4="accent4" accent5="accent5" accent6="accent6" hlink="hlink" folHlink="folHlink"/>
  <p:sldLayoutIdLst>
    <p:sldLayoutId id="2147485255" r:id="rId1"/>
    <p:sldLayoutId id="2147485211" r:id="rId2"/>
    <p:sldLayoutId id="2147485212" r:id="rId3"/>
    <p:sldLayoutId id="2147485213" r:id="rId4"/>
    <p:sldLayoutId id="2147485214" r:id="rId5"/>
    <p:sldLayoutId id="2147485215" r:id="rId6"/>
    <p:sldLayoutId id="2147485216" r:id="rId7"/>
    <p:sldLayoutId id="2147485217" r:id="rId8"/>
    <p:sldLayoutId id="2147485218" r:id="rId9"/>
    <p:sldLayoutId id="2147485219" r:id="rId10"/>
    <p:sldLayoutId id="2147485220" r:id="rId11"/>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cs typeface="Angsana New" pitchFamily="18" charset="-34"/>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5123" name="Group 15"/>
          <p:cNvGrpSpPr>
            <a:grpSpLocks noChangeAspect="1"/>
          </p:cNvGrpSpPr>
          <p:nvPr/>
        </p:nvGrpSpPr>
        <p:grpSpPr bwMode="auto">
          <a:xfrm>
            <a:off x="211138" y="1679575"/>
            <a:ext cx="8723312" cy="1330325"/>
            <a:chOff x="-3905251" y="4294188"/>
            <a:chExt cx="13027839" cy="1892300"/>
          </a:xfrm>
        </p:grpSpPr>
        <p:sp>
          <p:nvSpPr>
            <p:cNvPr id="5129"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5130"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5131"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5132"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5133" name="Freeform 10"/>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5124" name="Title Placeholder 1"/>
          <p:cNvSpPr>
            <a:spLocks noGrp="1"/>
          </p:cNvSpPr>
          <p:nvPr>
            <p:ph type="title"/>
          </p:nvPr>
        </p:nvSpPr>
        <p:spPr bwMode="auto">
          <a:xfrm>
            <a:off x="457200" y="338138"/>
            <a:ext cx="8229600"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a:defRPr sz="1000">
                <a:solidFill>
                  <a:srgbClr val="073E87"/>
                </a:solidFill>
              </a:defRPr>
            </a:lvl1pPr>
          </a:lstStyle>
          <a:p>
            <a:pPr>
              <a:defRPr/>
            </a:pPr>
            <a:endParaRPr lang="th-TH"/>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a:defRPr sz="1000">
                <a:solidFill>
                  <a:srgbClr val="073E87"/>
                </a:solidFill>
              </a:defRPr>
            </a:lvl1pPr>
          </a:lstStyle>
          <a:p>
            <a:pPr>
              <a:defRPr/>
            </a:pPr>
            <a:endParaRPr lang="th-TH"/>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a:defRPr sz="1000">
                <a:solidFill>
                  <a:srgbClr val="073E87"/>
                </a:solidFill>
              </a:defRPr>
            </a:lvl1pPr>
          </a:lstStyle>
          <a:p>
            <a:pPr>
              <a:defRPr/>
            </a:pPr>
            <a:fld id="{960C9507-2037-477D-A0E1-FC6A47D31F1E}" type="slidenum">
              <a:rPr lang="th-TH"/>
              <a:pPr>
                <a:defRPr/>
              </a:pPr>
              <a:t>‹#›</a:t>
            </a:fld>
            <a:endParaRPr lang="th-TH"/>
          </a:p>
        </p:txBody>
      </p:sp>
      <p:sp>
        <p:nvSpPr>
          <p:cNvPr id="5128" name="Text Placeholder 2"/>
          <p:cNvSpPr>
            <a:spLocks noGrp="1"/>
          </p:cNvSpPr>
          <p:nvPr>
            <p:ph type="body" idx="1"/>
          </p:nvPr>
        </p:nvSpPr>
        <p:spPr bwMode="auto">
          <a:xfrm>
            <a:off x="871538" y="2674938"/>
            <a:ext cx="7408862"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Tree>
  </p:cSld>
  <p:clrMap bg1="lt1" tx1="dk1" bg2="lt2" tx2="dk2" accent1="accent1" accent2="accent2" accent3="accent3" accent4="accent4" accent5="accent5" accent6="accent6" hlink="hlink" folHlink="folHlink"/>
  <p:sldLayoutIdLst>
    <p:sldLayoutId id="2147485256" r:id="rId1"/>
    <p:sldLayoutId id="2147485221" r:id="rId2"/>
    <p:sldLayoutId id="2147485257" r:id="rId3"/>
    <p:sldLayoutId id="2147485222" r:id="rId4"/>
    <p:sldLayoutId id="2147485223" r:id="rId5"/>
    <p:sldLayoutId id="2147485224" r:id="rId6"/>
    <p:sldLayoutId id="2147485258" r:id="rId7"/>
    <p:sldLayoutId id="2147485259" r:id="rId8"/>
    <p:sldLayoutId id="2147485260" r:id="rId9"/>
    <p:sldLayoutId id="2147485225" r:id="rId10"/>
    <p:sldLayoutId id="2147485261" r:id="rId11"/>
  </p:sldLayoutIdLst>
  <p:hf sldNum="0" hdr="0" ftr="0" dt="0"/>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cs typeface="KodchiangUPC" pitchFamily="18" charset="-34"/>
        </a:defRPr>
      </a:lvl2pPr>
      <a:lvl3pPr algn="ctr" rtl="0" eaLnBrk="0" fontAlgn="base" hangingPunct="0">
        <a:spcBef>
          <a:spcPct val="0"/>
        </a:spcBef>
        <a:spcAft>
          <a:spcPct val="0"/>
        </a:spcAft>
        <a:defRPr sz="4400">
          <a:solidFill>
            <a:srgbClr val="FFFFFF"/>
          </a:solidFill>
          <a:latin typeface="Candara" pitchFamily="34" charset="0"/>
          <a:cs typeface="KodchiangUPC" pitchFamily="18" charset="-34"/>
        </a:defRPr>
      </a:lvl3pPr>
      <a:lvl4pPr algn="ctr" rtl="0" eaLnBrk="0" fontAlgn="base" hangingPunct="0">
        <a:spcBef>
          <a:spcPct val="0"/>
        </a:spcBef>
        <a:spcAft>
          <a:spcPct val="0"/>
        </a:spcAft>
        <a:defRPr sz="4400">
          <a:solidFill>
            <a:srgbClr val="FFFFFF"/>
          </a:solidFill>
          <a:latin typeface="Candara" pitchFamily="34" charset="0"/>
          <a:cs typeface="KodchiangUPC" pitchFamily="18" charset="-34"/>
        </a:defRPr>
      </a:lvl4pPr>
      <a:lvl5pPr algn="ctr" rtl="0" eaLnBrk="0" fontAlgn="base" hangingPunct="0">
        <a:spcBef>
          <a:spcPct val="0"/>
        </a:spcBef>
        <a:spcAft>
          <a:spcPct val="0"/>
        </a:spcAft>
        <a:defRPr sz="4400">
          <a:solidFill>
            <a:srgbClr val="FFFFFF"/>
          </a:solidFill>
          <a:latin typeface="Candara" pitchFamily="34" charset="0"/>
          <a:cs typeface="KodchiangUPC" pitchFamily="18" charset="-34"/>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6147" name="Group 15"/>
          <p:cNvGrpSpPr>
            <a:grpSpLocks noChangeAspect="1"/>
          </p:cNvGrpSpPr>
          <p:nvPr/>
        </p:nvGrpSpPr>
        <p:grpSpPr bwMode="auto">
          <a:xfrm>
            <a:off x="211138" y="1679575"/>
            <a:ext cx="8723312" cy="1330325"/>
            <a:chOff x="-3905251" y="4294188"/>
            <a:chExt cx="13027839" cy="1892300"/>
          </a:xfrm>
        </p:grpSpPr>
        <p:sp>
          <p:nvSpPr>
            <p:cNvPr id="6153"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6154"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6155"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6156"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6157" name="Freeform 10"/>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6148" name="Title Placeholder 1"/>
          <p:cNvSpPr>
            <a:spLocks noGrp="1"/>
          </p:cNvSpPr>
          <p:nvPr>
            <p:ph type="title"/>
          </p:nvPr>
        </p:nvSpPr>
        <p:spPr bwMode="auto">
          <a:xfrm>
            <a:off x="457200" y="338138"/>
            <a:ext cx="8229600"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a:defRPr sz="1000">
                <a:solidFill>
                  <a:srgbClr val="073E87"/>
                </a:solidFill>
              </a:defRPr>
            </a:lvl1pPr>
          </a:lstStyle>
          <a:p>
            <a:pPr>
              <a:defRPr/>
            </a:pPr>
            <a:endParaRPr lang="th-TH"/>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a:defRPr sz="1000">
                <a:solidFill>
                  <a:srgbClr val="073E87"/>
                </a:solidFill>
              </a:defRPr>
            </a:lvl1pPr>
          </a:lstStyle>
          <a:p>
            <a:pPr>
              <a:defRPr/>
            </a:pPr>
            <a:endParaRPr lang="th-TH"/>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a:defRPr sz="1000">
                <a:solidFill>
                  <a:srgbClr val="073E87"/>
                </a:solidFill>
              </a:defRPr>
            </a:lvl1pPr>
          </a:lstStyle>
          <a:p>
            <a:pPr>
              <a:defRPr/>
            </a:pPr>
            <a:fld id="{4E238B7B-88DD-4D95-8195-EC6AC4430C5D}" type="slidenum">
              <a:rPr lang="th-TH"/>
              <a:pPr>
                <a:defRPr/>
              </a:pPr>
              <a:t>‹#›</a:t>
            </a:fld>
            <a:endParaRPr lang="th-TH"/>
          </a:p>
        </p:txBody>
      </p:sp>
      <p:sp>
        <p:nvSpPr>
          <p:cNvPr id="6152" name="Text Placeholder 2"/>
          <p:cNvSpPr>
            <a:spLocks noGrp="1"/>
          </p:cNvSpPr>
          <p:nvPr>
            <p:ph type="body" idx="1"/>
          </p:nvPr>
        </p:nvSpPr>
        <p:spPr bwMode="auto">
          <a:xfrm>
            <a:off x="871538" y="2674938"/>
            <a:ext cx="7408862"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Tree>
  </p:cSld>
  <p:clrMap bg1="lt1" tx1="dk1" bg2="lt2" tx2="dk2" accent1="accent1" accent2="accent2" accent3="accent3" accent4="accent4" accent5="accent5" accent6="accent6" hlink="hlink" folHlink="folHlink"/>
  <p:sldLayoutIdLst>
    <p:sldLayoutId id="2147485262" r:id="rId1"/>
    <p:sldLayoutId id="2147485226" r:id="rId2"/>
    <p:sldLayoutId id="2147485263" r:id="rId3"/>
    <p:sldLayoutId id="2147485227" r:id="rId4"/>
    <p:sldLayoutId id="2147485228" r:id="rId5"/>
    <p:sldLayoutId id="2147485229" r:id="rId6"/>
    <p:sldLayoutId id="2147485264" r:id="rId7"/>
    <p:sldLayoutId id="2147485265" r:id="rId8"/>
    <p:sldLayoutId id="2147485266" r:id="rId9"/>
    <p:sldLayoutId id="2147485230" r:id="rId10"/>
    <p:sldLayoutId id="2147485267" r:id="rId11"/>
  </p:sldLayoutIdLst>
  <p:hf sldNum="0" hdr="0" ftr="0" dt="0"/>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cs typeface="KodchiangUPC" pitchFamily="18" charset="-34"/>
        </a:defRPr>
      </a:lvl2pPr>
      <a:lvl3pPr algn="ctr" rtl="0" eaLnBrk="0" fontAlgn="base" hangingPunct="0">
        <a:spcBef>
          <a:spcPct val="0"/>
        </a:spcBef>
        <a:spcAft>
          <a:spcPct val="0"/>
        </a:spcAft>
        <a:defRPr sz="4400">
          <a:solidFill>
            <a:srgbClr val="FFFFFF"/>
          </a:solidFill>
          <a:latin typeface="Candara" pitchFamily="34" charset="0"/>
          <a:cs typeface="KodchiangUPC" pitchFamily="18" charset="-34"/>
        </a:defRPr>
      </a:lvl3pPr>
      <a:lvl4pPr algn="ctr" rtl="0" eaLnBrk="0" fontAlgn="base" hangingPunct="0">
        <a:spcBef>
          <a:spcPct val="0"/>
        </a:spcBef>
        <a:spcAft>
          <a:spcPct val="0"/>
        </a:spcAft>
        <a:defRPr sz="4400">
          <a:solidFill>
            <a:srgbClr val="FFFFFF"/>
          </a:solidFill>
          <a:latin typeface="Candara" pitchFamily="34" charset="0"/>
          <a:cs typeface="KodchiangUPC" pitchFamily="18" charset="-34"/>
        </a:defRPr>
      </a:lvl4pPr>
      <a:lvl5pPr algn="ctr" rtl="0" eaLnBrk="0" fontAlgn="base" hangingPunct="0">
        <a:spcBef>
          <a:spcPct val="0"/>
        </a:spcBef>
        <a:spcAft>
          <a:spcPct val="0"/>
        </a:spcAft>
        <a:defRPr sz="4400">
          <a:solidFill>
            <a:srgbClr val="FFFFFF"/>
          </a:solidFill>
          <a:latin typeface="Candara" pitchFamily="34" charset="0"/>
          <a:cs typeface="KodchiangUPC" pitchFamily="18" charset="-34"/>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106" name="Oval 82"/>
          <p:cNvSpPr>
            <a:spLocks noChangeArrowheads="1"/>
          </p:cNvSpPr>
          <p:nvPr/>
        </p:nvSpPr>
        <p:spPr bwMode="white">
          <a:xfrm>
            <a:off x="1042988" y="144463"/>
            <a:ext cx="6985000" cy="6713537"/>
          </a:xfrm>
          <a:prstGeom prst="ellipse">
            <a:avLst/>
          </a:prstGeom>
          <a:gradFill rotWithShape="1">
            <a:gsLst>
              <a:gs pos="0">
                <a:schemeClr val="bg1">
                  <a:gamma/>
                  <a:tint val="90980"/>
                  <a:invGamma/>
                </a:schemeClr>
              </a:gs>
              <a:gs pos="100000">
                <a:schemeClr val="bg1"/>
              </a:gs>
            </a:gsLst>
            <a:path path="shape">
              <a:fillToRect l="50000" t="50000" r="50000" b="50000"/>
            </a:path>
          </a:gradFill>
          <a:ln w="9525">
            <a:noFill/>
            <a:round/>
            <a:headEnd/>
            <a:tailEnd/>
          </a:ln>
          <a:effectLst/>
        </p:spPr>
        <p:txBody>
          <a:bodyPr wrap="none" anchor="ctr"/>
          <a:lstStyle/>
          <a:p>
            <a:pPr>
              <a:defRPr/>
            </a:pPr>
            <a:endParaRPr lang="th-TH" sz="1800">
              <a:solidFill>
                <a:srgbClr val="FFFFFF"/>
              </a:solidFill>
            </a:endParaRPr>
          </a:p>
        </p:txBody>
      </p:sp>
      <p:pic>
        <p:nvPicPr>
          <p:cNvPr id="7171" name="Picture 83" descr="global"/>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ltGray">
          <a:xfrm>
            <a:off x="0" y="5734050"/>
            <a:ext cx="91440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9" name="Oval 85"/>
          <p:cNvSpPr>
            <a:spLocks noChangeArrowheads="1"/>
          </p:cNvSpPr>
          <p:nvPr/>
        </p:nvSpPr>
        <p:spPr bwMode="gray">
          <a:xfrm>
            <a:off x="7885113" y="5156200"/>
            <a:ext cx="938212" cy="1008063"/>
          </a:xfrm>
          <a:prstGeom prst="ellipse">
            <a:avLst/>
          </a:prstGeom>
          <a:gradFill rotWithShape="1">
            <a:gsLst>
              <a:gs pos="0">
                <a:schemeClr val="accent1"/>
              </a:gs>
              <a:gs pos="100000">
                <a:schemeClr val="accent1">
                  <a:gamma/>
                  <a:shade val="30196"/>
                  <a:invGamma/>
                </a:schemeClr>
              </a:gs>
            </a:gsLst>
            <a:path path="shape">
              <a:fillToRect l="50000" t="50000" r="50000" b="50000"/>
            </a:path>
          </a:gradFill>
          <a:ln w="9525">
            <a:noFill/>
            <a:round/>
            <a:headEnd/>
            <a:tailEnd/>
          </a:ln>
          <a:effectLst/>
        </p:spPr>
        <p:txBody>
          <a:bodyPr wrap="none" anchor="ctr"/>
          <a:lstStyle/>
          <a:p>
            <a:pPr>
              <a:defRPr/>
            </a:pPr>
            <a:endParaRPr lang="th-TH" sz="1800">
              <a:solidFill>
                <a:srgbClr val="FFFFFF"/>
              </a:solidFill>
            </a:endParaRPr>
          </a:p>
        </p:txBody>
      </p:sp>
      <p:sp>
        <p:nvSpPr>
          <p:cNvPr id="1110" name="Oval 86"/>
          <p:cNvSpPr>
            <a:spLocks noChangeArrowheads="1"/>
          </p:cNvSpPr>
          <p:nvPr/>
        </p:nvSpPr>
        <p:spPr bwMode="gray">
          <a:xfrm>
            <a:off x="7380288" y="5732463"/>
            <a:ext cx="449262" cy="433387"/>
          </a:xfrm>
          <a:prstGeom prst="ellipse">
            <a:avLst/>
          </a:prstGeom>
          <a:gradFill rotWithShape="1">
            <a:gsLst>
              <a:gs pos="0">
                <a:schemeClr val="accent2"/>
              </a:gs>
              <a:gs pos="100000">
                <a:schemeClr val="accent2">
                  <a:gamma/>
                  <a:shade val="39216"/>
                  <a:invGamma/>
                </a:schemeClr>
              </a:gs>
            </a:gsLst>
            <a:path path="shape">
              <a:fillToRect l="50000" t="50000" r="50000" b="50000"/>
            </a:path>
          </a:gradFill>
          <a:ln w="9525">
            <a:noFill/>
            <a:round/>
            <a:headEnd/>
            <a:tailEnd/>
          </a:ln>
          <a:effectLst/>
        </p:spPr>
        <p:txBody>
          <a:bodyPr wrap="none" anchor="ctr"/>
          <a:lstStyle/>
          <a:p>
            <a:pPr>
              <a:defRPr/>
            </a:pPr>
            <a:endParaRPr lang="th-TH" sz="1800">
              <a:solidFill>
                <a:srgbClr val="FFFFFF"/>
              </a:solidFill>
            </a:endParaRPr>
          </a:p>
        </p:txBody>
      </p:sp>
      <p:sp>
        <p:nvSpPr>
          <p:cNvPr id="7174" name="Rectangle 84"/>
          <p:cNvSpPr>
            <a:spLocks noChangeArrowheads="1"/>
          </p:cNvSpPr>
          <p:nvPr/>
        </p:nvSpPr>
        <p:spPr bwMode="gray">
          <a:xfrm flipV="1">
            <a:off x="0" y="844550"/>
            <a:ext cx="9144000" cy="87313"/>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th-TH" altLang="th-TH" sz="1800" smtClean="0">
              <a:solidFill>
                <a:srgbClr val="FFFFFF"/>
              </a:solidFill>
            </a:endParaRPr>
          </a:p>
        </p:txBody>
      </p:sp>
      <p:sp>
        <p:nvSpPr>
          <p:cNvPr id="1029" name="Rectangle 5"/>
          <p:cNvSpPr>
            <a:spLocks noGrp="1" noChangeArrowheads="1"/>
          </p:cNvSpPr>
          <p:nvPr>
            <p:ph type="ftr" sz="quarter" idx="3"/>
          </p:nvPr>
        </p:nvSpPr>
        <p:spPr bwMode="auto">
          <a:xfrm>
            <a:off x="6705600" y="6508750"/>
            <a:ext cx="2057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1">
                <a:solidFill>
                  <a:srgbClr val="FFFFFF"/>
                </a:solidFill>
                <a:latin typeface="+mn-lt"/>
                <a:cs typeface="+mn-cs"/>
              </a:defRPr>
            </a:lvl1pPr>
          </a:lstStyle>
          <a:p>
            <a:pPr>
              <a:defRPr/>
            </a:pPr>
            <a:endParaRPr lang="en-US"/>
          </a:p>
        </p:txBody>
      </p:sp>
      <p:sp>
        <p:nvSpPr>
          <p:cNvPr id="2" name="Rectangle 6"/>
          <p:cNvSpPr>
            <a:spLocks noGrp="1" noChangeArrowheads="1"/>
          </p:cNvSpPr>
          <p:nvPr>
            <p:ph type="sldNum" sz="quarter" idx="4"/>
          </p:nvPr>
        </p:nvSpPr>
        <p:spPr bwMode="auto">
          <a:xfrm>
            <a:off x="3429000" y="6508750"/>
            <a:ext cx="2133600" cy="307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FFFFFF"/>
                </a:solidFill>
                <a:latin typeface="Arial" pitchFamily="34" charset="0"/>
                <a:cs typeface="+mn-cs"/>
              </a:defRPr>
            </a:lvl1pPr>
          </a:lstStyle>
          <a:p>
            <a:pPr>
              <a:defRPr/>
            </a:pPr>
            <a:fld id="{D01110E9-9196-4AAB-963D-15232E2D147D}" type="slidenum">
              <a:rPr lang="en-US"/>
              <a:pPr>
                <a:defRPr/>
              </a:pPr>
              <a:t>‹#›</a:t>
            </a:fld>
            <a:endParaRPr lang="en-US"/>
          </a:p>
        </p:txBody>
      </p:sp>
      <p:sp>
        <p:nvSpPr>
          <p:cNvPr id="7177" name="Rectangle 2"/>
          <p:cNvSpPr>
            <a:spLocks noGrp="1" noChangeArrowheads="1"/>
          </p:cNvSpPr>
          <p:nvPr>
            <p:ph type="title"/>
          </p:nvPr>
        </p:nvSpPr>
        <p:spPr bwMode="auto">
          <a:xfrm>
            <a:off x="533400" y="152400"/>
            <a:ext cx="81534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1028" name="Rectangle 4"/>
          <p:cNvSpPr>
            <a:spLocks noGrp="1" noChangeArrowheads="1"/>
          </p:cNvSpPr>
          <p:nvPr>
            <p:ph type="dt" sz="half" idx="2"/>
          </p:nvPr>
        </p:nvSpPr>
        <p:spPr bwMode="gray">
          <a:xfrm>
            <a:off x="6858000" y="914400"/>
            <a:ext cx="2286000" cy="304800"/>
          </a:xfrm>
          <a:prstGeom prst="rect">
            <a:avLst/>
          </a:prstGeom>
          <a:solidFill>
            <a:schemeClr val="hlink"/>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FFFFFF"/>
                </a:solidFill>
                <a:latin typeface="+mn-lt"/>
                <a:cs typeface="+mn-cs"/>
              </a:defRPr>
            </a:lvl1pPr>
          </a:lstStyle>
          <a:p>
            <a:pPr>
              <a:defRPr/>
            </a:pPr>
            <a:endParaRPr lang="en-US"/>
          </a:p>
        </p:txBody>
      </p:sp>
      <p:sp>
        <p:nvSpPr>
          <p:cNvPr id="7179" name="Rectangle 3"/>
          <p:cNvSpPr>
            <a:spLocks noGrp="1" noChangeArrowheads="1"/>
          </p:cNvSpPr>
          <p:nvPr>
            <p:ph type="body" idx="1"/>
          </p:nvPr>
        </p:nvSpPr>
        <p:spPr bwMode="auto">
          <a:xfrm>
            <a:off x="457200" y="1066800"/>
            <a:ext cx="8229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Tree>
  </p:cSld>
  <p:clrMap bg1="dk2" tx1="lt1" bg2="dk1" tx2="lt2" accent1="accent1" accent2="accent2" accent3="accent3" accent4="accent4" accent5="accent5" accent6="accent6" hlink="hlink" folHlink="folHlink"/>
  <p:sldLayoutIdLst>
    <p:sldLayoutId id="2147485268" r:id="rId1"/>
    <p:sldLayoutId id="2147485269" r:id="rId2"/>
    <p:sldLayoutId id="2147485270" r:id="rId3"/>
    <p:sldLayoutId id="2147485271" r:id="rId4"/>
    <p:sldLayoutId id="2147485272" r:id="rId5"/>
    <p:sldLayoutId id="2147485273" r:id="rId6"/>
    <p:sldLayoutId id="2147485274" r:id="rId7"/>
    <p:sldLayoutId id="2147485275" r:id="rId8"/>
    <p:sldLayoutId id="2147485276" r:id="rId9"/>
    <p:sldLayoutId id="2147485277" r:id="rId10"/>
    <p:sldLayoutId id="2147485278" r:id="rId11"/>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b="1">
          <a:solidFill>
            <a:schemeClr val="tx1"/>
          </a:solidFill>
          <a:latin typeface="+mj-lt"/>
          <a:ea typeface="+mj-ea"/>
          <a:cs typeface="+mj-cs"/>
        </a:defRPr>
      </a:lvl1pPr>
      <a:lvl2pPr algn="ctr" rtl="0" eaLnBrk="0" fontAlgn="base" hangingPunct="0">
        <a:spcBef>
          <a:spcPct val="0"/>
        </a:spcBef>
        <a:spcAft>
          <a:spcPct val="0"/>
        </a:spcAft>
        <a:defRPr sz="3200" b="1">
          <a:solidFill>
            <a:schemeClr val="tx1"/>
          </a:solidFill>
          <a:latin typeface="Verdana" pitchFamily="34" charset="0"/>
        </a:defRPr>
      </a:lvl2pPr>
      <a:lvl3pPr algn="ctr" rtl="0" eaLnBrk="0" fontAlgn="base" hangingPunct="0">
        <a:spcBef>
          <a:spcPct val="0"/>
        </a:spcBef>
        <a:spcAft>
          <a:spcPct val="0"/>
        </a:spcAft>
        <a:defRPr sz="3200" b="1">
          <a:solidFill>
            <a:schemeClr val="tx1"/>
          </a:solidFill>
          <a:latin typeface="Verdana" pitchFamily="34" charset="0"/>
        </a:defRPr>
      </a:lvl3pPr>
      <a:lvl4pPr algn="ctr" rtl="0" eaLnBrk="0" fontAlgn="base" hangingPunct="0">
        <a:spcBef>
          <a:spcPct val="0"/>
        </a:spcBef>
        <a:spcAft>
          <a:spcPct val="0"/>
        </a:spcAft>
        <a:defRPr sz="3200" b="1">
          <a:solidFill>
            <a:schemeClr val="tx1"/>
          </a:solidFill>
          <a:latin typeface="Verdana" pitchFamily="34" charset="0"/>
        </a:defRPr>
      </a:lvl4pPr>
      <a:lvl5pPr algn="ctr" rtl="0" eaLnBrk="0" fontAlgn="base" hangingPunct="0">
        <a:spcBef>
          <a:spcPct val="0"/>
        </a:spcBef>
        <a:spcAft>
          <a:spcPct val="0"/>
        </a:spcAft>
        <a:defRPr sz="3200" b="1">
          <a:solidFill>
            <a:schemeClr val="tx1"/>
          </a:solidFill>
          <a:latin typeface="Verdana" pitchFamily="34" charset="0"/>
        </a:defRPr>
      </a:lvl5pPr>
      <a:lvl6pPr marL="457200" algn="ctr" rtl="0" eaLnBrk="1" fontAlgn="base" hangingPunct="1">
        <a:spcBef>
          <a:spcPct val="0"/>
        </a:spcBef>
        <a:spcAft>
          <a:spcPct val="0"/>
        </a:spcAft>
        <a:defRPr sz="3200" b="1">
          <a:solidFill>
            <a:schemeClr val="tx1"/>
          </a:solidFill>
          <a:latin typeface="Verdana" pitchFamily="34" charset="0"/>
        </a:defRPr>
      </a:lvl6pPr>
      <a:lvl7pPr marL="914400" algn="ctr" rtl="0" eaLnBrk="1" fontAlgn="base" hangingPunct="1">
        <a:spcBef>
          <a:spcPct val="0"/>
        </a:spcBef>
        <a:spcAft>
          <a:spcPct val="0"/>
        </a:spcAft>
        <a:defRPr sz="3200" b="1">
          <a:solidFill>
            <a:schemeClr val="tx1"/>
          </a:solidFill>
          <a:latin typeface="Verdana" pitchFamily="34" charset="0"/>
        </a:defRPr>
      </a:lvl7pPr>
      <a:lvl8pPr marL="1371600" algn="ctr" rtl="0" eaLnBrk="1" fontAlgn="base" hangingPunct="1">
        <a:spcBef>
          <a:spcPct val="0"/>
        </a:spcBef>
        <a:spcAft>
          <a:spcPct val="0"/>
        </a:spcAft>
        <a:defRPr sz="3200" b="1">
          <a:solidFill>
            <a:schemeClr val="tx1"/>
          </a:solidFill>
          <a:latin typeface="Verdana" pitchFamily="34" charset="0"/>
        </a:defRPr>
      </a:lvl8pPr>
      <a:lvl9pPr marL="1828800" algn="ctr"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b="1">
          <a:solidFill>
            <a:schemeClr val="hlink"/>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Arial"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eaLnBrk="1" fontAlgn="base" hangingPunct="1">
        <a:spcBef>
          <a:spcPct val="20000"/>
        </a:spcBef>
        <a:spcAft>
          <a:spcPct val="0"/>
        </a:spcAft>
        <a:buChar char="»"/>
        <a:defRPr sz="2000">
          <a:solidFill>
            <a:schemeClr val="tx1"/>
          </a:solidFill>
          <a:latin typeface="Arial" pitchFamily="34" charset="0"/>
        </a:defRPr>
      </a:lvl6pPr>
      <a:lvl7pPr marL="2971800" indent="-228600" algn="l" rtl="0" eaLnBrk="1" fontAlgn="base" hangingPunct="1">
        <a:spcBef>
          <a:spcPct val="20000"/>
        </a:spcBef>
        <a:spcAft>
          <a:spcPct val="0"/>
        </a:spcAft>
        <a:buChar char="»"/>
        <a:defRPr sz="2000">
          <a:solidFill>
            <a:schemeClr val="tx1"/>
          </a:solidFill>
          <a:latin typeface="Arial" pitchFamily="34" charset="0"/>
        </a:defRPr>
      </a:lvl7pPr>
      <a:lvl8pPr marL="3429000" indent="-228600" algn="l" rtl="0" eaLnBrk="1" fontAlgn="base" hangingPunct="1">
        <a:spcBef>
          <a:spcPct val="20000"/>
        </a:spcBef>
        <a:spcAft>
          <a:spcPct val="0"/>
        </a:spcAft>
        <a:buChar char="»"/>
        <a:defRPr sz="2000">
          <a:solidFill>
            <a:schemeClr val="tx1"/>
          </a:solidFill>
          <a:latin typeface="Arial" pitchFamily="34" charset="0"/>
        </a:defRPr>
      </a:lvl8pPr>
      <a:lvl9pPr marL="3886200" indent="-228600" algn="l" rtl="0" eaLnBrk="1" fontAlgn="base" hangingPunct="1">
        <a:spcBef>
          <a:spcPct val="20000"/>
        </a:spcBef>
        <a:spcAft>
          <a:spcPct val="0"/>
        </a:spcAft>
        <a:buChar char="»"/>
        <a:defRPr sz="2000">
          <a:solidFill>
            <a:schemeClr val="tx1"/>
          </a:solidFill>
          <a:latin typeface="Arial" pitchFamily="34" charset="0"/>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106" name="Oval 82"/>
          <p:cNvSpPr>
            <a:spLocks noChangeArrowheads="1"/>
          </p:cNvSpPr>
          <p:nvPr/>
        </p:nvSpPr>
        <p:spPr bwMode="white">
          <a:xfrm>
            <a:off x="1042988" y="144463"/>
            <a:ext cx="6985000" cy="6713537"/>
          </a:xfrm>
          <a:prstGeom prst="ellipse">
            <a:avLst/>
          </a:prstGeom>
          <a:gradFill rotWithShape="1">
            <a:gsLst>
              <a:gs pos="0">
                <a:schemeClr val="bg1">
                  <a:gamma/>
                  <a:tint val="90980"/>
                  <a:invGamma/>
                </a:schemeClr>
              </a:gs>
              <a:gs pos="100000">
                <a:schemeClr val="bg1"/>
              </a:gs>
            </a:gsLst>
            <a:path path="shape">
              <a:fillToRect l="50000" t="50000" r="50000" b="50000"/>
            </a:path>
          </a:gradFill>
          <a:ln w="9525">
            <a:noFill/>
            <a:round/>
            <a:headEnd/>
            <a:tailEnd/>
          </a:ln>
          <a:effectLst/>
        </p:spPr>
        <p:txBody>
          <a:bodyPr wrap="none" anchor="ctr"/>
          <a:lstStyle/>
          <a:p>
            <a:pPr>
              <a:defRPr/>
            </a:pPr>
            <a:endParaRPr lang="th-TH" sz="1800">
              <a:solidFill>
                <a:srgbClr val="FFFFFF"/>
              </a:solidFill>
            </a:endParaRPr>
          </a:p>
        </p:txBody>
      </p:sp>
      <p:pic>
        <p:nvPicPr>
          <p:cNvPr id="8195" name="Picture 83" descr="global"/>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ltGray">
          <a:xfrm>
            <a:off x="0" y="5734050"/>
            <a:ext cx="91440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9" name="Oval 85"/>
          <p:cNvSpPr>
            <a:spLocks noChangeArrowheads="1"/>
          </p:cNvSpPr>
          <p:nvPr/>
        </p:nvSpPr>
        <p:spPr bwMode="gray">
          <a:xfrm>
            <a:off x="7885113" y="5156200"/>
            <a:ext cx="938212" cy="1008063"/>
          </a:xfrm>
          <a:prstGeom prst="ellipse">
            <a:avLst/>
          </a:prstGeom>
          <a:gradFill rotWithShape="1">
            <a:gsLst>
              <a:gs pos="0">
                <a:schemeClr val="accent1"/>
              </a:gs>
              <a:gs pos="100000">
                <a:schemeClr val="accent1">
                  <a:gamma/>
                  <a:shade val="30196"/>
                  <a:invGamma/>
                </a:schemeClr>
              </a:gs>
            </a:gsLst>
            <a:path path="shape">
              <a:fillToRect l="50000" t="50000" r="50000" b="50000"/>
            </a:path>
          </a:gradFill>
          <a:ln w="9525">
            <a:noFill/>
            <a:round/>
            <a:headEnd/>
            <a:tailEnd/>
          </a:ln>
          <a:effectLst/>
        </p:spPr>
        <p:txBody>
          <a:bodyPr wrap="none" anchor="ctr"/>
          <a:lstStyle/>
          <a:p>
            <a:pPr>
              <a:defRPr/>
            </a:pPr>
            <a:endParaRPr lang="th-TH" sz="1800">
              <a:solidFill>
                <a:srgbClr val="FFFFFF"/>
              </a:solidFill>
            </a:endParaRPr>
          </a:p>
        </p:txBody>
      </p:sp>
      <p:sp>
        <p:nvSpPr>
          <p:cNvPr id="1110" name="Oval 86"/>
          <p:cNvSpPr>
            <a:spLocks noChangeArrowheads="1"/>
          </p:cNvSpPr>
          <p:nvPr/>
        </p:nvSpPr>
        <p:spPr bwMode="gray">
          <a:xfrm>
            <a:off x="7380288" y="5732463"/>
            <a:ext cx="449262" cy="433387"/>
          </a:xfrm>
          <a:prstGeom prst="ellipse">
            <a:avLst/>
          </a:prstGeom>
          <a:gradFill rotWithShape="1">
            <a:gsLst>
              <a:gs pos="0">
                <a:schemeClr val="accent2"/>
              </a:gs>
              <a:gs pos="100000">
                <a:schemeClr val="accent2">
                  <a:gamma/>
                  <a:shade val="39216"/>
                  <a:invGamma/>
                </a:schemeClr>
              </a:gs>
            </a:gsLst>
            <a:path path="shape">
              <a:fillToRect l="50000" t="50000" r="50000" b="50000"/>
            </a:path>
          </a:gradFill>
          <a:ln w="9525">
            <a:noFill/>
            <a:round/>
            <a:headEnd/>
            <a:tailEnd/>
          </a:ln>
          <a:effectLst/>
        </p:spPr>
        <p:txBody>
          <a:bodyPr wrap="none" anchor="ctr"/>
          <a:lstStyle/>
          <a:p>
            <a:pPr>
              <a:defRPr/>
            </a:pPr>
            <a:endParaRPr lang="th-TH" sz="1800">
              <a:solidFill>
                <a:srgbClr val="FFFFFF"/>
              </a:solidFill>
            </a:endParaRPr>
          </a:p>
        </p:txBody>
      </p:sp>
      <p:sp>
        <p:nvSpPr>
          <p:cNvPr id="8198" name="Rectangle 84"/>
          <p:cNvSpPr>
            <a:spLocks noChangeArrowheads="1"/>
          </p:cNvSpPr>
          <p:nvPr/>
        </p:nvSpPr>
        <p:spPr bwMode="gray">
          <a:xfrm flipV="1">
            <a:off x="0" y="844550"/>
            <a:ext cx="9144000" cy="87313"/>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tx1"/>
                </a:solidFill>
                <a:latin typeface="Arial" pitchFamily="34" charset="0"/>
                <a:cs typeface="Angsana New" pitchFamily="18" charset="-34"/>
              </a:defRPr>
            </a:lvl1pPr>
            <a:lvl2pPr marL="742950" indent="-285750" eaLnBrk="0" hangingPunct="0">
              <a:defRPr sz="2800">
                <a:solidFill>
                  <a:schemeClr val="tx1"/>
                </a:solidFill>
                <a:latin typeface="Arial" pitchFamily="34" charset="0"/>
                <a:cs typeface="Angsana New" pitchFamily="18" charset="-34"/>
              </a:defRPr>
            </a:lvl2pPr>
            <a:lvl3pPr marL="1143000" indent="-228600" eaLnBrk="0" hangingPunct="0">
              <a:defRPr sz="2800">
                <a:solidFill>
                  <a:schemeClr val="tx1"/>
                </a:solidFill>
                <a:latin typeface="Arial" pitchFamily="34" charset="0"/>
                <a:cs typeface="Angsana New" pitchFamily="18" charset="-34"/>
              </a:defRPr>
            </a:lvl3pPr>
            <a:lvl4pPr marL="1600200" indent="-228600" eaLnBrk="0" hangingPunct="0">
              <a:defRPr sz="2800">
                <a:solidFill>
                  <a:schemeClr val="tx1"/>
                </a:solidFill>
                <a:latin typeface="Arial" pitchFamily="34" charset="0"/>
                <a:cs typeface="Angsana New" pitchFamily="18" charset="-34"/>
              </a:defRPr>
            </a:lvl4pPr>
            <a:lvl5pPr marL="2057400" indent="-228600" eaLnBrk="0" hangingPunct="0">
              <a:defRPr sz="2800">
                <a:solidFill>
                  <a:schemeClr val="tx1"/>
                </a:solidFill>
                <a:latin typeface="Arial" pitchFamily="34" charset="0"/>
                <a:cs typeface="Angsana New" pitchFamily="18" charset="-34"/>
              </a:defRPr>
            </a:lvl5pPr>
            <a:lvl6pPr marL="2514600" indent="-228600" eaLnBrk="0" fontAlgn="base" hangingPunct="0">
              <a:spcBef>
                <a:spcPct val="0"/>
              </a:spcBef>
              <a:spcAft>
                <a:spcPct val="0"/>
              </a:spcAft>
              <a:defRPr sz="2800">
                <a:solidFill>
                  <a:schemeClr val="tx1"/>
                </a:solidFill>
                <a:latin typeface="Arial" pitchFamily="34" charset="0"/>
                <a:cs typeface="Angsana New" pitchFamily="18" charset="-34"/>
              </a:defRPr>
            </a:lvl6pPr>
            <a:lvl7pPr marL="2971800" indent="-228600" eaLnBrk="0" fontAlgn="base" hangingPunct="0">
              <a:spcBef>
                <a:spcPct val="0"/>
              </a:spcBef>
              <a:spcAft>
                <a:spcPct val="0"/>
              </a:spcAft>
              <a:defRPr sz="2800">
                <a:solidFill>
                  <a:schemeClr val="tx1"/>
                </a:solidFill>
                <a:latin typeface="Arial" pitchFamily="34" charset="0"/>
                <a:cs typeface="Angsana New" pitchFamily="18" charset="-34"/>
              </a:defRPr>
            </a:lvl7pPr>
            <a:lvl8pPr marL="3429000" indent="-228600" eaLnBrk="0" fontAlgn="base" hangingPunct="0">
              <a:spcBef>
                <a:spcPct val="0"/>
              </a:spcBef>
              <a:spcAft>
                <a:spcPct val="0"/>
              </a:spcAft>
              <a:defRPr sz="2800">
                <a:solidFill>
                  <a:schemeClr val="tx1"/>
                </a:solidFill>
                <a:latin typeface="Arial" pitchFamily="34" charset="0"/>
                <a:cs typeface="Angsana New" pitchFamily="18" charset="-34"/>
              </a:defRPr>
            </a:lvl8pPr>
            <a:lvl9pPr marL="3886200" indent="-228600" eaLnBrk="0" fontAlgn="base" hangingPunct="0">
              <a:spcBef>
                <a:spcPct val="0"/>
              </a:spcBef>
              <a:spcAft>
                <a:spcPct val="0"/>
              </a:spcAft>
              <a:defRPr sz="2800">
                <a:solidFill>
                  <a:schemeClr val="tx1"/>
                </a:solidFill>
                <a:latin typeface="Arial" pitchFamily="34" charset="0"/>
                <a:cs typeface="Angsana New" pitchFamily="18" charset="-34"/>
              </a:defRPr>
            </a:lvl9pPr>
          </a:lstStyle>
          <a:p>
            <a:pPr eaLnBrk="1" hangingPunct="1">
              <a:defRPr/>
            </a:pPr>
            <a:endParaRPr lang="th-TH" altLang="th-TH" sz="1800" smtClean="0">
              <a:solidFill>
                <a:srgbClr val="FFFFFF"/>
              </a:solidFill>
            </a:endParaRPr>
          </a:p>
        </p:txBody>
      </p:sp>
      <p:sp>
        <p:nvSpPr>
          <p:cNvPr id="1029" name="Rectangle 5"/>
          <p:cNvSpPr>
            <a:spLocks noGrp="1" noChangeArrowheads="1"/>
          </p:cNvSpPr>
          <p:nvPr>
            <p:ph type="ftr" sz="quarter" idx="3"/>
          </p:nvPr>
        </p:nvSpPr>
        <p:spPr bwMode="auto">
          <a:xfrm>
            <a:off x="6705600" y="6508750"/>
            <a:ext cx="20574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1">
                <a:solidFill>
                  <a:srgbClr val="FFFFFF"/>
                </a:solidFill>
                <a:latin typeface="+mn-lt"/>
                <a:cs typeface="+mn-cs"/>
              </a:defRPr>
            </a:lvl1pPr>
          </a:lstStyle>
          <a:p>
            <a:pPr>
              <a:defRPr/>
            </a:pPr>
            <a:endParaRPr lang="en-US"/>
          </a:p>
        </p:txBody>
      </p:sp>
      <p:sp>
        <p:nvSpPr>
          <p:cNvPr id="2" name="Rectangle 6"/>
          <p:cNvSpPr>
            <a:spLocks noGrp="1" noChangeArrowheads="1"/>
          </p:cNvSpPr>
          <p:nvPr>
            <p:ph type="sldNum" sz="quarter" idx="4"/>
          </p:nvPr>
        </p:nvSpPr>
        <p:spPr bwMode="auto">
          <a:xfrm>
            <a:off x="3429000" y="6508750"/>
            <a:ext cx="2133600" cy="307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FFFFFF"/>
                </a:solidFill>
                <a:latin typeface="Arial" pitchFamily="34" charset="0"/>
                <a:cs typeface="+mn-cs"/>
              </a:defRPr>
            </a:lvl1pPr>
          </a:lstStyle>
          <a:p>
            <a:pPr>
              <a:defRPr/>
            </a:pPr>
            <a:fld id="{74388883-79A6-48A8-96CA-3538E00D3149}" type="slidenum">
              <a:rPr lang="en-US"/>
              <a:pPr>
                <a:defRPr/>
              </a:pPr>
              <a:t>‹#›</a:t>
            </a:fld>
            <a:endParaRPr lang="en-US"/>
          </a:p>
        </p:txBody>
      </p:sp>
      <p:sp>
        <p:nvSpPr>
          <p:cNvPr id="8201" name="Rectangle 2"/>
          <p:cNvSpPr>
            <a:spLocks noGrp="1" noChangeArrowheads="1"/>
          </p:cNvSpPr>
          <p:nvPr>
            <p:ph type="title"/>
          </p:nvPr>
        </p:nvSpPr>
        <p:spPr bwMode="auto">
          <a:xfrm>
            <a:off x="533400" y="152400"/>
            <a:ext cx="81534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1028" name="Rectangle 4"/>
          <p:cNvSpPr>
            <a:spLocks noGrp="1" noChangeArrowheads="1"/>
          </p:cNvSpPr>
          <p:nvPr>
            <p:ph type="dt" sz="half" idx="2"/>
          </p:nvPr>
        </p:nvSpPr>
        <p:spPr bwMode="gray">
          <a:xfrm>
            <a:off x="6858000" y="914400"/>
            <a:ext cx="2286000" cy="304800"/>
          </a:xfrm>
          <a:prstGeom prst="rect">
            <a:avLst/>
          </a:prstGeom>
          <a:solidFill>
            <a:schemeClr val="hlink"/>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FFFFFF"/>
                </a:solidFill>
                <a:latin typeface="+mn-lt"/>
                <a:cs typeface="+mn-cs"/>
              </a:defRPr>
            </a:lvl1pPr>
          </a:lstStyle>
          <a:p>
            <a:pPr>
              <a:defRPr/>
            </a:pPr>
            <a:endParaRPr lang="en-US"/>
          </a:p>
        </p:txBody>
      </p:sp>
      <p:sp>
        <p:nvSpPr>
          <p:cNvPr id="8203" name="Rectangle 3"/>
          <p:cNvSpPr>
            <a:spLocks noGrp="1" noChangeArrowheads="1"/>
          </p:cNvSpPr>
          <p:nvPr>
            <p:ph type="body" idx="1"/>
          </p:nvPr>
        </p:nvSpPr>
        <p:spPr bwMode="auto">
          <a:xfrm>
            <a:off x="457200" y="1066800"/>
            <a:ext cx="8229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Tree>
  </p:cSld>
  <p:clrMap bg1="dk2" tx1="lt1" bg2="dk1" tx2="lt2" accent1="accent1" accent2="accent2" accent3="accent3" accent4="accent4" accent5="accent5" accent6="accent6" hlink="hlink" folHlink="folHlink"/>
  <p:sldLayoutIdLst>
    <p:sldLayoutId id="2147485279" r:id="rId1"/>
    <p:sldLayoutId id="2147485280" r:id="rId2"/>
    <p:sldLayoutId id="2147485281" r:id="rId3"/>
    <p:sldLayoutId id="2147485282" r:id="rId4"/>
    <p:sldLayoutId id="2147485283" r:id="rId5"/>
    <p:sldLayoutId id="2147485284" r:id="rId6"/>
    <p:sldLayoutId id="2147485285" r:id="rId7"/>
    <p:sldLayoutId id="2147485286" r:id="rId8"/>
    <p:sldLayoutId id="2147485287" r:id="rId9"/>
    <p:sldLayoutId id="2147485288" r:id="rId10"/>
    <p:sldLayoutId id="2147485289" r:id="rId11"/>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3200" b="1">
          <a:solidFill>
            <a:schemeClr val="tx1"/>
          </a:solidFill>
          <a:latin typeface="+mj-lt"/>
          <a:ea typeface="+mj-ea"/>
          <a:cs typeface="+mj-cs"/>
        </a:defRPr>
      </a:lvl1pPr>
      <a:lvl2pPr algn="ctr" rtl="0" eaLnBrk="0" fontAlgn="base" hangingPunct="0">
        <a:spcBef>
          <a:spcPct val="0"/>
        </a:spcBef>
        <a:spcAft>
          <a:spcPct val="0"/>
        </a:spcAft>
        <a:defRPr sz="3200" b="1">
          <a:solidFill>
            <a:schemeClr val="tx1"/>
          </a:solidFill>
          <a:latin typeface="Verdana" pitchFamily="34" charset="0"/>
        </a:defRPr>
      </a:lvl2pPr>
      <a:lvl3pPr algn="ctr" rtl="0" eaLnBrk="0" fontAlgn="base" hangingPunct="0">
        <a:spcBef>
          <a:spcPct val="0"/>
        </a:spcBef>
        <a:spcAft>
          <a:spcPct val="0"/>
        </a:spcAft>
        <a:defRPr sz="3200" b="1">
          <a:solidFill>
            <a:schemeClr val="tx1"/>
          </a:solidFill>
          <a:latin typeface="Verdana" pitchFamily="34" charset="0"/>
        </a:defRPr>
      </a:lvl3pPr>
      <a:lvl4pPr algn="ctr" rtl="0" eaLnBrk="0" fontAlgn="base" hangingPunct="0">
        <a:spcBef>
          <a:spcPct val="0"/>
        </a:spcBef>
        <a:spcAft>
          <a:spcPct val="0"/>
        </a:spcAft>
        <a:defRPr sz="3200" b="1">
          <a:solidFill>
            <a:schemeClr val="tx1"/>
          </a:solidFill>
          <a:latin typeface="Verdana" pitchFamily="34" charset="0"/>
        </a:defRPr>
      </a:lvl4pPr>
      <a:lvl5pPr algn="ctr" rtl="0" eaLnBrk="0" fontAlgn="base" hangingPunct="0">
        <a:spcBef>
          <a:spcPct val="0"/>
        </a:spcBef>
        <a:spcAft>
          <a:spcPct val="0"/>
        </a:spcAft>
        <a:defRPr sz="3200" b="1">
          <a:solidFill>
            <a:schemeClr val="tx1"/>
          </a:solidFill>
          <a:latin typeface="Verdana" pitchFamily="34" charset="0"/>
        </a:defRPr>
      </a:lvl5pPr>
      <a:lvl6pPr marL="457200" algn="ctr" rtl="0" eaLnBrk="1" fontAlgn="base" hangingPunct="1">
        <a:spcBef>
          <a:spcPct val="0"/>
        </a:spcBef>
        <a:spcAft>
          <a:spcPct val="0"/>
        </a:spcAft>
        <a:defRPr sz="3200" b="1">
          <a:solidFill>
            <a:schemeClr val="tx1"/>
          </a:solidFill>
          <a:latin typeface="Verdana" pitchFamily="34" charset="0"/>
        </a:defRPr>
      </a:lvl6pPr>
      <a:lvl7pPr marL="914400" algn="ctr" rtl="0" eaLnBrk="1" fontAlgn="base" hangingPunct="1">
        <a:spcBef>
          <a:spcPct val="0"/>
        </a:spcBef>
        <a:spcAft>
          <a:spcPct val="0"/>
        </a:spcAft>
        <a:defRPr sz="3200" b="1">
          <a:solidFill>
            <a:schemeClr val="tx1"/>
          </a:solidFill>
          <a:latin typeface="Verdana" pitchFamily="34" charset="0"/>
        </a:defRPr>
      </a:lvl7pPr>
      <a:lvl8pPr marL="1371600" algn="ctr" rtl="0" eaLnBrk="1" fontAlgn="base" hangingPunct="1">
        <a:spcBef>
          <a:spcPct val="0"/>
        </a:spcBef>
        <a:spcAft>
          <a:spcPct val="0"/>
        </a:spcAft>
        <a:defRPr sz="3200" b="1">
          <a:solidFill>
            <a:schemeClr val="tx1"/>
          </a:solidFill>
          <a:latin typeface="Verdana" pitchFamily="34" charset="0"/>
        </a:defRPr>
      </a:lvl8pPr>
      <a:lvl9pPr marL="1828800" algn="ctr" rtl="0" eaLnBrk="1" fontAlgn="base" hangingPunct="1">
        <a:spcBef>
          <a:spcPct val="0"/>
        </a:spcBef>
        <a:spcAft>
          <a:spcPct val="0"/>
        </a:spcAft>
        <a:defRPr sz="3200" b="1">
          <a:solidFill>
            <a:schemeClr val="tx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b="1">
          <a:solidFill>
            <a:schemeClr val="hlink"/>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Arial"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eaLnBrk="1" fontAlgn="base" hangingPunct="1">
        <a:spcBef>
          <a:spcPct val="20000"/>
        </a:spcBef>
        <a:spcAft>
          <a:spcPct val="0"/>
        </a:spcAft>
        <a:buChar char="»"/>
        <a:defRPr sz="2000">
          <a:solidFill>
            <a:schemeClr val="tx1"/>
          </a:solidFill>
          <a:latin typeface="Arial" pitchFamily="34" charset="0"/>
        </a:defRPr>
      </a:lvl6pPr>
      <a:lvl7pPr marL="2971800" indent="-228600" algn="l" rtl="0" eaLnBrk="1" fontAlgn="base" hangingPunct="1">
        <a:spcBef>
          <a:spcPct val="20000"/>
        </a:spcBef>
        <a:spcAft>
          <a:spcPct val="0"/>
        </a:spcAft>
        <a:buChar char="»"/>
        <a:defRPr sz="2000">
          <a:solidFill>
            <a:schemeClr val="tx1"/>
          </a:solidFill>
          <a:latin typeface="Arial" pitchFamily="34" charset="0"/>
        </a:defRPr>
      </a:lvl7pPr>
      <a:lvl8pPr marL="3429000" indent="-228600" algn="l" rtl="0" eaLnBrk="1" fontAlgn="base" hangingPunct="1">
        <a:spcBef>
          <a:spcPct val="20000"/>
        </a:spcBef>
        <a:spcAft>
          <a:spcPct val="0"/>
        </a:spcAft>
        <a:buChar char="»"/>
        <a:defRPr sz="2000">
          <a:solidFill>
            <a:schemeClr val="tx1"/>
          </a:solidFill>
          <a:latin typeface="Arial" pitchFamily="34" charset="0"/>
        </a:defRPr>
      </a:lvl8pPr>
      <a:lvl9pPr marL="3886200" indent="-228600" algn="l" rtl="0" eaLnBrk="1" fontAlgn="base" hangingPunct="1">
        <a:spcBef>
          <a:spcPct val="20000"/>
        </a:spcBef>
        <a:spcAft>
          <a:spcPct val="0"/>
        </a:spcAft>
        <a:buChar char="»"/>
        <a:defRPr sz="2000">
          <a:solidFill>
            <a:schemeClr val="tx1"/>
          </a:solidFill>
          <a:latin typeface="Arial" pitchFamily="34" charset="0"/>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9219" name="Group 15"/>
          <p:cNvGrpSpPr>
            <a:grpSpLocks noChangeAspect="1"/>
          </p:cNvGrpSpPr>
          <p:nvPr/>
        </p:nvGrpSpPr>
        <p:grpSpPr bwMode="auto">
          <a:xfrm>
            <a:off x="211138" y="1679575"/>
            <a:ext cx="8723312" cy="1330325"/>
            <a:chOff x="-3905251" y="4294188"/>
            <a:chExt cx="13027839" cy="1892300"/>
          </a:xfrm>
        </p:grpSpPr>
        <p:sp>
          <p:nvSpPr>
            <p:cNvPr id="9225"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226"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sp>
          <p:nvSpPr>
            <p:cNvPr id="9227"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p:nvSpPr>
            <p:cNvPr id="9228"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th-TH"/>
            </a:p>
          </p:txBody>
        </p:sp>
        <p:sp useBgFill="1">
          <p:nvSpPr>
            <p:cNvPr id="9229" name="Freeform 10"/>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h-TH"/>
            </a:p>
          </p:txBody>
        </p:sp>
      </p:grpSp>
      <p:sp>
        <p:nvSpPr>
          <p:cNvPr id="9220" name="Title Placeholder 1"/>
          <p:cNvSpPr>
            <a:spLocks noGrp="1"/>
          </p:cNvSpPr>
          <p:nvPr>
            <p:ph type="title"/>
          </p:nvPr>
        </p:nvSpPr>
        <p:spPr bwMode="auto">
          <a:xfrm>
            <a:off x="457200" y="338138"/>
            <a:ext cx="8229600"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th-TH" smtClean="0"/>
              <a:t>Click to edit Master title style</a:t>
            </a:r>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a:defRPr sz="1000">
                <a:solidFill>
                  <a:srgbClr val="073E87"/>
                </a:solidFill>
              </a:defRPr>
            </a:lvl1pPr>
          </a:lstStyle>
          <a:p>
            <a:pPr>
              <a:defRPr/>
            </a:pPr>
            <a:endParaRPr lang="th-TH"/>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a:defRPr sz="1000">
                <a:solidFill>
                  <a:srgbClr val="073E87"/>
                </a:solidFill>
              </a:defRPr>
            </a:lvl1pPr>
          </a:lstStyle>
          <a:p>
            <a:pPr>
              <a:defRPr/>
            </a:pPr>
            <a:endParaRPr lang="th-TH"/>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a:defRPr sz="1000">
                <a:solidFill>
                  <a:srgbClr val="073E87"/>
                </a:solidFill>
              </a:defRPr>
            </a:lvl1pPr>
          </a:lstStyle>
          <a:p>
            <a:pPr>
              <a:defRPr/>
            </a:pPr>
            <a:fld id="{2BE5EA0B-40C3-493B-AEBD-4ED39D4D615C}" type="slidenum">
              <a:rPr lang="th-TH"/>
              <a:pPr>
                <a:defRPr/>
              </a:pPr>
              <a:t>‹#›</a:t>
            </a:fld>
            <a:endParaRPr lang="th-TH"/>
          </a:p>
        </p:txBody>
      </p:sp>
      <p:sp>
        <p:nvSpPr>
          <p:cNvPr id="9224" name="Text Placeholder 2"/>
          <p:cNvSpPr>
            <a:spLocks noGrp="1"/>
          </p:cNvSpPr>
          <p:nvPr>
            <p:ph type="body" idx="1"/>
          </p:nvPr>
        </p:nvSpPr>
        <p:spPr bwMode="auto">
          <a:xfrm>
            <a:off x="871538" y="2674938"/>
            <a:ext cx="7408862"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th-TH" smtClean="0"/>
              <a:t>Click to edit Master text styles</a:t>
            </a:r>
          </a:p>
          <a:p>
            <a:pPr lvl="1"/>
            <a:r>
              <a:rPr lang="en-US" altLang="th-TH" smtClean="0"/>
              <a:t>Second level</a:t>
            </a:r>
          </a:p>
          <a:p>
            <a:pPr lvl="2"/>
            <a:r>
              <a:rPr lang="en-US" altLang="th-TH" smtClean="0"/>
              <a:t>Third level</a:t>
            </a:r>
          </a:p>
          <a:p>
            <a:pPr lvl="3"/>
            <a:r>
              <a:rPr lang="en-US" altLang="th-TH" smtClean="0"/>
              <a:t>Fourth level</a:t>
            </a:r>
          </a:p>
          <a:p>
            <a:pPr lvl="4"/>
            <a:r>
              <a:rPr lang="en-US" altLang="th-TH" smtClean="0"/>
              <a:t>Fifth level</a:t>
            </a:r>
          </a:p>
        </p:txBody>
      </p:sp>
    </p:spTree>
  </p:cSld>
  <p:clrMap bg1="lt1" tx1="dk1" bg2="lt2" tx2="dk2" accent1="accent1" accent2="accent2" accent3="accent3" accent4="accent4" accent5="accent5" accent6="accent6" hlink="hlink" folHlink="folHlink"/>
  <p:sldLayoutIdLst>
    <p:sldLayoutId id="2147485290" r:id="rId1"/>
    <p:sldLayoutId id="2147485231" r:id="rId2"/>
    <p:sldLayoutId id="2147485291" r:id="rId3"/>
    <p:sldLayoutId id="2147485232" r:id="rId4"/>
    <p:sldLayoutId id="2147485233" r:id="rId5"/>
    <p:sldLayoutId id="2147485234" r:id="rId6"/>
    <p:sldLayoutId id="2147485292" r:id="rId7"/>
    <p:sldLayoutId id="2147485293" r:id="rId8"/>
    <p:sldLayoutId id="2147485294" r:id="rId9"/>
    <p:sldLayoutId id="2147485235" r:id="rId10"/>
    <p:sldLayoutId id="2147485295" r:id="rId11"/>
  </p:sldLayoutIdLst>
  <p:hf sldNum="0" hdr="0" ftr="0" dt="0"/>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cs typeface="KodchiangUPC" pitchFamily="18" charset="-34"/>
        </a:defRPr>
      </a:lvl2pPr>
      <a:lvl3pPr algn="ctr" rtl="0" eaLnBrk="0" fontAlgn="base" hangingPunct="0">
        <a:spcBef>
          <a:spcPct val="0"/>
        </a:spcBef>
        <a:spcAft>
          <a:spcPct val="0"/>
        </a:spcAft>
        <a:defRPr sz="4400">
          <a:solidFill>
            <a:srgbClr val="FFFFFF"/>
          </a:solidFill>
          <a:latin typeface="Candara" pitchFamily="34" charset="0"/>
          <a:cs typeface="KodchiangUPC" pitchFamily="18" charset="-34"/>
        </a:defRPr>
      </a:lvl3pPr>
      <a:lvl4pPr algn="ctr" rtl="0" eaLnBrk="0" fontAlgn="base" hangingPunct="0">
        <a:spcBef>
          <a:spcPct val="0"/>
        </a:spcBef>
        <a:spcAft>
          <a:spcPct val="0"/>
        </a:spcAft>
        <a:defRPr sz="4400">
          <a:solidFill>
            <a:srgbClr val="FFFFFF"/>
          </a:solidFill>
          <a:latin typeface="Candara" pitchFamily="34" charset="0"/>
          <a:cs typeface="KodchiangUPC" pitchFamily="18" charset="-34"/>
        </a:defRPr>
      </a:lvl4pPr>
      <a:lvl5pPr algn="ctr" rtl="0" eaLnBrk="0" fontAlgn="base" hangingPunct="0">
        <a:spcBef>
          <a:spcPct val="0"/>
        </a:spcBef>
        <a:spcAft>
          <a:spcPct val="0"/>
        </a:spcAft>
        <a:defRPr sz="4400">
          <a:solidFill>
            <a:srgbClr val="FFFFFF"/>
          </a:solidFill>
          <a:latin typeface="Candara" pitchFamily="34" charset="0"/>
          <a:cs typeface="KodchiangUPC" pitchFamily="18" charset="-34"/>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24.xml"/><Relationship Id="rId1" Type="http://schemas.openxmlformats.org/officeDocument/2006/relationships/vmlDrawing" Target="../drawings/vmlDrawing27.vml"/><Relationship Id="rId6" Type="http://schemas.openxmlformats.org/officeDocument/2006/relationships/image" Target="../media/image2.png"/><Relationship Id="rId5" Type="http://schemas.openxmlformats.org/officeDocument/2006/relationships/oleObject" Target="../embeddings/oleObject27.bin"/><Relationship Id="rId4" Type="http://schemas.openxmlformats.org/officeDocument/2006/relationships/image" Target="../media/image17.wmf"/></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35.xml"/><Relationship Id="rId1" Type="http://schemas.openxmlformats.org/officeDocument/2006/relationships/vmlDrawing" Target="../drawings/vmlDrawing28.vml"/><Relationship Id="rId5" Type="http://schemas.openxmlformats.org/officeDocument/2006/relationships/image" Target="../media/image2.png"/><Relationship Id="rId4" Type="http://schemas.openxmlformats.org/officeDocument/2006/relationships/oleObject" Target="../embeddings/oleObject28.bin"/></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35.xml"/><Relationship Id="rId1" Type="http://schemas.openxmlformats.org/officeDocument/2006/relationships/vmlDrawing" Target="../drawings/vmlDrawing29.vml"/><Relationship Id="rId5" Type="http://schemas.openxmlformats.org/officeDocument/2006/relationships/image" Target="../media/image2.png"/><Relationship Id="rId4" Type="http://schemas.openxmlformats.org/officeDocument/2006/relationships/oleObject" Target="../embeddings/oleObject29.bin"/></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35.xml"/><Relationship Id="rId1" Type="http://schemas.openxmlformats.org/officeDocument/2006/relationships/vmlDrawing" Target="../drawings/vmlDrawing30.vml"/><Relationship Id="rId5" Type="http://schemas.openxmlformats.org/officeDocument/2006/relationships/image" Target="../media/image2.png"/><Relationship Id="rId4" Type="http://schemas.openxmlformats.org/officeDocument/2006/relationships/oleObject" Target="../embeddings/oleObject30.bin"/></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35.xml"/><Relationship Id="rId1" Type="http://schemas.openxmlformats.org/officeDocument/2006/relationships/vmlDrawing" Target="../drawings/vmlDrawing31.vml"/><Relationship Id="rId5" Type="http://schemas.openxmlformats.org/officeDocument/2006/relationships/image" Target="../media/image2.png"/><Relationship Id="rId4" Type="http://schemas.openxmlformats.org/officeDocument/2006/relationships/oleObject" Target="../embeddings/oleObject31.bin"/></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4.xml"/><Relationship Id="rId1" Type="http://schemas.openxmlformats.org/officeDocument/2006/relationships/vmlDrawing" Target="../drawings/vmlDrawing32.vml"/><Relationship Id="rId5" Type="http://schemas.openxmlformats.org/officeDocument/2006/relationships/image" Target="../media/image2.png"/><Relationship Id="rId4" Type="http://schemas.openxmlformats.org/officeDocument/2006/relationships/oleObject" Target="../embeddings/oleObject32.bin"/></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24.xml"/><Relationship Id="rId1" Type="http://schemas.openxmlformats.org/officeDocument/2006/relationships/vmlDrawing" Target="../drawings/vmlDrawing33.vml"/><Relationship Id="rId5" Type="http://schemas.openxmlformats.org/officeDocument/2006/relationships/image" Target="../media/image2.png"/><Relationship Id="rId4" Type="http://schemas.openxmlformats.org/officeDocument/2006/relationships/oleObject" Target="../embeddings/oleObject33.bin"/></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35.xml"/><Relationship Id="rId1" Type="http://schemas.openxmlformats.org/officeDocument/2006/relationships/vmlDrawing" Target="../drawings/vmlDrawing34.vml"/><Relationship Id="rId5" Type="http://schemas.openxmlformats.org/officeDocument/2006/relationships/image" Target="../media/image2.png"/><Relationship Id="rId4" Type="http://schemas.openxmlformats.org/officeDocument/2006/relationships/oleObject" Target="../embeddings/oleObject34.bin"/></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24.xml"/><Relationship Id="rId1" Type="http://schemas.openxmlformats.org/officeDocument/2006/relationships/vmlDrawing" Target="../drawings/vmlDrawing35.vml"/><Relationship Id="rId6" Type="http://schemas.openxmlformats.org/officeDocument/2006/relationships/image" Target="../media/image2.png"/><Relationship Id="rId5" Type="http://schemas.openxmlformats.org/officeDocument/2006/relationships/oleObject" Target="../embeddings/oleObject35.bin"/><Relationship Id="rId4" Type="http://schemas.openxmlformats.org/officeDocument/2006/relationships/image" Target="../media/image14.wmf"/></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24.xml"/><Relationship Id="rId1" Type="http://schemas.openxmlformats.org/officeDocument/2006/relationships/vmlDrawing" Target="../drawings/vmlDrawing36.vml"/><Relationship Id="rId6" Type="http://schemas.openxmlformats.org/officeDocument/2006/relationships/image" Target="../media/image2.png"/><Relationship Id="rId5" Type="http://schemas.openxmlformats.org/officeDocument/2006/relationships/oleObject" Target="../embeddings/oleObject36.bin"/><Relationship Id="rId4" Type="http://schemas.openxmlformats.org/officeDocument/2006/relationships/image" Target="../media/image27.wmf"/></Relationships>
</file>

<file path=ppt/slides/_rels/slide11.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24.xml"/><Relationship Id="rId1" Type="http://schemas.openxmlformats.org/officeDocument/2006/relationships/vmlDrawing" Target="../drawings/vmlDrawing37.vml"/><Relationship Id="rId5" Type="http://schemas.openxmlformats.org/officeDocument/2006/relationships/image" Target="../media/image2.png"/><Relationship Id="rId4" Type="http://schemas.openxmlformats.org/officeDocument/2006/relationships/oleObject" Target="../embeddings/oleObject37.bin"/></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35.xml"/><Relationship Id="rId1" Type="http://schemas.openxmlformats.org/officeDocument/2006/relationships/vmlDrawing" Target="../drawings/vmlDrawing38.vml"/><Relationship Id="rId5" Type="http://schemas.openxmlformats.org/officeDocument/2006/relationships/image" Target="../media/image2.png"/><Relationship Id="rId4" Type="http://schemas.openxmlformats.org/officeDocument/2006/relationships/oleObject" Target="../embeddings/oleObject38.bin"/></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35.xml"/><Relationship Id="rId1" Type="http://schemas.openxmlformats.org/officeDocument/2006/relationships/vmlDrawing" Target="../drawings/vmlDrawing39.vml"/><Relationship Id="rId6" Type="http://schemas.openxmlformats.org/officeDocument/2006/relationships/image" Target="../media/image2.png"/><Relationship Id="rId5" Type="http://schemas.openxmlformats.org/officeDocument/2006/relationships/oleObject" Target="../embeddings/oleObject39.bin"/><Relationship Id="rId4" Type="http://schemas.openxmlformats.org/officeDocument/2006/relationships/image" Target="../media/image11.wmf"/></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24.xml"/><Relationship Id="rId1" Type="http://schemas.openxmlformats.org/officeDocument/2006/relationships/vmlDrawing" Target="../drawings/vmlDrawing40.vml"/><Relationship Id="rId5" Type="http://schemas.openxmlformats.org/officeDocument/2006/relationships/image" Target="../media/image2.png"/><Relationship Id="rId4" Type="http://schemas.openxmlformats.org/officeDocument/2006/relationships/oleObject" Target="../embeddings/oleObject40.bin"/></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35.xml"/><Relationship Id="rId1" Type="http://schemas.openxmlformats.org/officeDocument/2006/relationships/vmlDrawing" Target="../drawings/vmlDrawing41.vml"/><Relationship Id="rId5" Type="http://schemas.openxmlformats.org/officeDocument/2006/relationships/image" Target="../media/image2.png"/><Relationship Id="rId4" Type="http://schemas.openxmlformats.org/officeDocument/2006/relationships/oleObject" Target="../embeddings/oleObject41.bin"/></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24.xml"/><Relationship Id="rId1" Type="http://schemas.openxmlformats.org/officeDocument/2006/relationships/vmlDrawing" Target="../drawings/vmlDrawing42.vml"/><Relationship Id="rId6" Type="http://schemas.openxmlformats.org/officeDocument/2006/relationships/image" Target="../media/image2.png"/><Relationship Id="rId5" Type="http://schemas.openxmlformats.org/officeDocument/2006/relationships/oleObject" Target="../embeddings/oleObject42.bin"/><Relationship Id="rId4" Type="http://schemas.openxmlformats.org/officeDocument/2006/relationships/image" Target="../media/image21.wmf"/></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24.xml"/><Relationship Id="rId1" Type="http://schemas.openxmlformats.org/officeDocument/2006/relationships/vmlDrawing" Target="../drawings/vmlDrawing43.vml"/><Relationship Id="rId5" Type="http://schemas.openxmlformats.org/officeDocument/2006/relationships/image" Target="../media/image2.png"/><Relationship Id="rId4" Type="http://schemas.openxmlformats.org/officeDocument/2006/relationships/oleObject" Target="../embeddings/oleObject43.bin"/></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35.xml"/><Relationship Id="rId1" Type="http://schemas.openxmlformats.org/officeDocument/2006/relationships/vmlDrawing" Target="../drawings/vmlDrawing44.vml"/><Relationship Id="rId5" Type="http://schemas.openxmlformats.org/officeDocument/2006/relationships/image" Target="../media/image2.png"/><Relationship Id="rId4" Type="http://schemas.openxmlformats.org/officeDocument/2006/relationships/oleObject" Target="../embeddings/oleObject44.bin"/></Relationships>
</file>

<file path=ppt/slides/_rels/slide118.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slideLayout" Target="../slideLayouts/slideLayout35.xml"/><Relationship Id="rId1" Type="http://schemas.openxmlformats.org/officeDocument/2006/relationships/vmlDrawing" Target="../drawings/vmlDrawing45.vml"/><Relationship Id="rId5" Type="http://schemas.openxmlformats.org/officeDocument/2006/relationships/image" Target="../media/image2.png"/><Relationship Id="rId4" Type="http://schemas.openxmlformats.org/officeDocument/2006/relationships/oleObject" Target="../embeddings/oleObject45.bin"/></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24.xml"/><Relationship Id="rId1" Type="http://schemas.openxmlformats.org/officeDocument/2006/relationships/vmlDrawing" Target="../drawings/vmlDrawing46.v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24.xml"/><Relationship Id="rId1" Type="http://schemas.openxmlformats.org/officeDocument/2006/relationships/vmlDrawing" Target="../drawings/vmlDrawing47.vml"/><Relationship Id="rId4" Type="http://schemas.openxmlformats.org/officeDocument/2006/relationships/image" Target="../media/image2.png"/></Relationships>
</file>

<file path=ppt/slides/_rels/slide121.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35.xml"/><Relationship Id="rId1" Type="http://schemas.openxmlformats.org/officeDocument/2006/relationships/vmlDrawing" Target="../drawings/vmlDrawing48.vml"/><Relationship Id="rId4" Type="http://schemas.openxmlformats.org/officeDocument/2006/relationships/image" Target="../media/image2.png"/></Relationships>
</file>

<file path=ppt/slides/_rels/slide122.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24.xml"/><Relationship Id="rId1" Type="http://schemas.openxmlformats.org/officeDocument/2006/relationships/vmlDrawing" Target="../drawings/vmlDrawing49.vml"/><Relationship Id="rId4" Type="http://schemas.openxmlformats.org/officeDocument/2006/relationships/image" Target="../media/image2.png"/></Relationships>
</file>

<file path=ppt/slides/_rels/slide123.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35.xml"/><Relationship Id="rId1" Type="http://schemas.openxmlformats.org/officeDocument/2006/relationships/vmlDrawing" Target="../drawings/vmlDrawing50.vml"/><Relationship Id="rId4" Type="http://schemas.openxmlformats.org/officeDocument/2006/relationships/image" Target="../media/image2.png"/></Relationships>
</file>

<file path=ppt/slides/_rels/slide124.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slideLayout" Target="../slideLayouts/slideLayout35.xml"/><Relationship Id="rId1" Type="http://schemas.openxmlformats.org/officeDocument/2006/relationships/vmlDrawing" Target="../drawings/vmlDrawing51.vml"/><Relationship Id="rId5" Type="http://schemas.openxmlformats.org/officeDocument/2006/relationships/image" Target="../media/image2.png"/><Relationship Id="rId4" Type="http://schemas.openxmlformats.org/officeDocument/2006/relationships/oleObject" Target="../embeddings/oleObject51.bin"/></Relationships>
</file>

<file path=ppt/slides/_rels/slide125.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24.xml"/><Relationship Id="rId1" Type="http://schemas.openxmlformats.org/officeDocument/2006/relationships/vmlDrawing" Target="../drawings/vmlDrawing52.vml"/><Relationship Id="rId4" Type="http://schemas.openxmlformats.org/officeDocument/2006/relationships/image" Target="../media/image2.png"/></Relationships>
</file>

<file path=ppt/slides/_rels/slide126.xml.rels><?xml version="1.0" encoding="UTF-8" standalone="yes"?>
<Relationships xmlns="http://schemas.openxmlformats.org/package/2006/relationships"><Relationship Id="rId3" Type="http://schemas.openxmlformats.org/officeDocument/2006/relationships/hyperlink" Target="http://www.pha.nu.ac.th/" TargetMode="External"/><Relationship Id="rId2" Type="http://schemas.openxmlformats.org/officeDocument/2006/relationships/slideLayout" Target="../slideLayouts/slideLayout35.xml"/><Relationship Id="rId1" Type="http://schemas.openxmlformats.org/officeDocument/2006/relationships/vmlDrawing" Target="../drawings/vmlDrawing53.vml"/><Relationship Id="rId6" Type="http://schemas.openxmlformats.org/officeDocument/2006/relationships/image" Target="../media/image2.png"/><Relationship Id="rId5" Type="http://schemas.openxmlformats.org/officeDocument/2006/relationships/oleObject" Target="../embeddings/oleObject53.bin"/><Relationship Id="rId4" Type="http://schemas.openxmlformats.org/officeDocument/2006/relationships/hyperlink" Target="http://www.cfsan.fda.gov/~ebam/bam-4.html.%2010%20March%202006" TargetMode="External"/></Relationships>
</file>

<file path=ppt/slides/_rels/slide127.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24.xml"/><Relationship Id="rId1" Type="http://schemas.openxmlformats.org/officeDocument/2006/relationships/vmlDrawing" Target="../drawings/vmlDrawing54.vml"/><Relationship Id="rId4" Type="http://schemas.openxmlformats.org/officeDocument/2006/relationships/image" Target="../media/image2.png"/></Relationships>
</file>

<file path=ppt/slides/_rels/slide128.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slideLayout" Target="../slideLayouts/slideLayout35.xml"/><Relationship Id="rId1" Type="http://schemas.openxmlformats.org/officeDocument/2006/relationships/vmlDrawing" Target="../drawings/vmlDrawing55.vml"/><Relationship Id="rId5" Type="http://schemas.openxmlformats.org/officeDocument/2006/relationships/image" Target="../media/image2.png"/><Relationship Id="rId4" Type="http://schemas.openxmlformats.org/officeDocument/2006/relationships/oleObject" Target="../embeddings/oleObject55.bin"/></Relationships>
</file>

<file path=ppt/slides/_rels/slide129.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46.xml"/><Relationship Id="rId1" Type="http://schemas.openxmlformats.org/officeDocument/2006/relationships/vmlDrawing" Target="../drawings/vmlDrawing56.v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57.xml"/><Relationship Id="rId1" Type="http://schemas.openxmlformats.org/officeDocument/2006/relationships/vmlDrawing" Target="../drawings/vmlDrawing57.vml"/><Relationship Id="rId4" Type="http://schemas.openxmlformats.org/officeDocument/2006/relationships/image" Target="../media/image2.png"/></Relationships>
</file>

<file path=ppt/slides/_rels/slide131.xml.rels><?xml version="1.0" encoding="UTF-8" standalone="yes"?>
<Relationships xmlns="http://schemas.openxmlformats.org/package/2006/relationships"><Relationship Id="rId3" Type="http://schemas.openxmlformats.org/officeDocument/2006/relationships/hyperlink" Target="&#3649;&#3610;&#3610;%20&#3623;-1&#3604;%202555.doc" TargetMode="External"/><Relationship Id="rId2" Type="http://schemas.openxmlformats.org/officeDocument/2006/relationships/slideLayout" Target="../slideLayouts/slideLayout57.xml"/><Relationship Id="rId1" Type="http://schemas.openxmlformats.org/officeDocument/2006/relationships/vmlDrawing" Target="../drawings/vmlDrawing58.vml"/><Relationship Id="rId5" Type="http://schemas.openxmlformats.org/officeDocument/2006/relationships/image" Target="../media/image2.png"/><Relationship Id="rId4" Type="http://schemas.openxmlformats.org/officeDocument/2006/relationships/oleObject" Target="../embeddings/oleObject58.bin"/></Relationships>
</file>

<file path=ppt/slides/_rels/slide132.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57.xml"/><Relationship Id="rId1" Type="http://schemas.openxmlformats.org/officeDocument/2006/relationships/vmlDrawing" Target="../drawings/vmlDrawing59.vml"/><Relationship Id="rId4" Type="http://schemas.openxmlformats.org/officeDocument/2006/relationships/image" Target="../media/image2.png"/></Relationships>
</file>

<file path=ppt/slides/_rels/slide133.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57.xml"/><Relationship Id="rId1" Type="http://schemas.openxmlformats.org/officeDocument/2006/relationships/vmlDrawing" Target="../drawings/vmlDrawing60.vml"/><Relationship Id="rId4" Type="http://schemas.openxmlformats.org/officeDocument/2006/relationships/image" Target="../media/image2.pn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57.xml"/><Relationship Id="rId1" Type="http://schemas.openxmlformats.org/officeDocument/2006/relationships/vmlDrawing" Target="../drawings/vmlDrawing61.vml"/><Relationship Id="rId5" Type="http://schemas.openxmlformats.org/officeDocument/2006/relationships/image" Target="../media/image2.png"/><Relationship Id="rId4" Type="http://schemas.openxmlformats.org/officeDocument/2006/relationships/oleObject" Target="../embeddings/oleObject61.bin"/></Relationships>
</file>

<file path=ppt/slides/_rels/slide135.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57.xml"/><Relationship Id="rId1" Type="http://schemas.openxmlformats.org/officeDocument/2006/relationships/vmlDrawing" Target="../drawings/vmlDrawing62.vml"/><Relationship Id="rId4" Type="http://schemas.openxmlformats.org/officeDocument/2006/relationships/image" Target="../media/image2.png"/></Relationships>
</file>

<file path=ppt/slides/_rels/slide136.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57.xml"/><Relationship Id="rId1" Type="http://schemas.openxmlformats.org/officeDocument/2006/relationships/vmlDrawing" Target="../drawings/vmlDrawing63.vml"/><Relationship Id="rId4" Type="http://schemas.openxmlformats.org/officeDocument/2006/relationships/image" Target="../media/image2.png"/></Relationships>
</file>

<file path=ppt/slides/_rels/slide137.xml.rels><?xml version="1.0" encoding="UTF-8" standalone="yes"?>
<Relationships xmlns="http://schemas.openxmlformats.org/package/2006/relationships"><Relationship Id="rId3" Type="http://schemas.openxmlformats.org/officeDocument/2006/relationships/oleObject" Target="../embeddings/oleObject64.bin"/><Relationship Id="rId2" Type="http://schemas.openxmlformats.org/officeDocument/2006/relationships/slideLayout" Target="../slideLayouts/slideLayout57.xml"/><Relationship Id="rId1" Type="http://schemas.openxmlformats.org/officeDocument/2006/relationships/vmlDrawing" Target="../drawings/vmlDrawing64.vml"/><Relationship Id="rId4" Type="http://schemas.openxmlformats.org/officeDocument/2006/relationships/image" Target="../media/image2.png"/></Relationships>
</file>

<file path=ppt/slides/_rels/slide138.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57.xml"/><Relationship Id="rId1" Type="http://schemas.openxmlformats.org/officeDocument/2006/relationships/vmlDrawing" Target="../drawings/vmlDrawing65.vml"/><Relationship Id="rId4" Type="http://schemas.openxmlformats.org/officeDocument/2006/relationships/image" Target="../media/image2.png"/></Relationships>
</file>

<file path=ppt/slides/_rels/slide139.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57.xml"/><Relationship Id="rId1" Type="http://schemas.openxmlformats.org/officeDocument/2006/relationships/vmlDrawing" Target="../drawings/vmlDrawing66.v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slideLayout" Target="../slideLayouts/slideLayout57.xml"/><Relationship Id="rId1" Type="http://schemas.openxmlformats.org/officeDocument/2006/relationships/vmlDrawing" Target="../drawings/vmlDrawing67.vml"/><Relationship Id="rId4" Type="http://schemas.openxmlformats.org/officeDocument/2006/relationships/image" Target="../media/image2.png"/></Relationships>
</file>

<file path=ppt/slides/_rels/slide141.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57.xml"/><Relationship Id="rId1" Type="http://schemas.openxmlformats.org/officeDocument/2006/relationships/vmlDrawing" Target="../drawings/vmlDrawing68.vml"/><Relationship Id="rId4" Type="http://schemas.openxmlformats.org/officeDocument/2006/relationships/image" Target="../media/image2.png"/></Relationships>
</file>

<file path=ppt/slides/_rels/slide142.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57.xml"/><Relationship Id="rId1" Type="http://schemas.openxmlformats.org/officeDocument/2006/relationships/vmlDrawing" Target="../drawings/vmlDrawing69.vml"/><Relationship Id="rId4" Type="http://schemas.openxmlformats.org/officeDocument/2006/relationships/image" Target="../media/image2.png"/></Relationships>
</file>

<file path=ppt/slides/_rels/slide143.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57.xml"/><Relationship Id="rId1" Type="http://schemas.openxmlformats.org/officeDocument/2006/relationships/vmlDrawing" Target="../drawings/vmlDrawing70.vml"/><Relationship Id="rId4" Type="http://schemas.openxmlformats.org/officeDocument/2006/relationships/image" Target="../media/image2.png"/></Relationships>
</file>

<file path=ppt/slides/_rels/slide14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8.png"/><Relationship Id="rId7" Type="http://schemas.openxmlformats.org/officeDocument/2006/relationships/diagramColors" Target="../diagrams/colors1.xml"/><Relationship Id="rId2" Type="http://schemas.openxmlformats.org/officeDocument/2006/relationships/slideLayout" Target="../slideLayouts/slideLayout67.xml"/><Relationship Id="rId1" Type="http://schemas.openxmlformats.org/officeDocument/2006/relationships/vmlDrawing" Target="../drawings/vmlDrawing71.v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2.png"/><Relationship Id="rId4" Type="http://schemas.openxmlformats.org/officeDocument/2006/relationships/diagramData" Target="../diagrams/data1.xml"/><Relationship Id="rId9" Type="http://schemas.openxmlformats.org/officeDocument/2006/relationships/oleObject" Target="../embeddings/oleObject71.bin"/></Relationships>
</file>

<file path=ppt/slides/_rels/slide145.xml.rels><?xml version="1.0" encoding="UTF-8" standalone="yes"?>
<Relationships xmlns="http://schemas.openxmlformats.org/package/2006/relationships"><Relationship Id="rId3" Type="http://schemas.openxmlformats.org/officeDocument/2006/relationships/oleObject" Target="../embeddings/oleObject72.bin"/><Relationship Id="rId2" Type="http://schemas.openxmlformats.org/officeDocument/2006/relationships/slideLayout" Target="../slideLayouts/slideLayout57.xml"/><Relationship Id="rId1" Type="http://schemas.openxmlformats.org/officeDocument/2006/relationships/vmlDrawing" Target="../drawings/vmlDrawing72.vml"/><Relationship Id="rId4" Type="http://schemas.openxmlformats.org/officeDocument/2006/relationships/image" Target="../media/image2.png"/></Relationships>
</file>

<file path=ppt/slides/_rels/slide146.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Layout" Target="../slideLayouts/slideLayout57.xml"/><Relationship Id="rId1" Type="http://schemas.openxmlformats.org/officeDocument/2006/relationships/vmlDrawing" Target="../drawings/vmlDrawing73.vml"/><Relationship Id="rId4" Type="http://schemas.openxmlformats.org/officeDocument/2006/relationships/image" Target="../media/image2.png"/></Relationships>
</file>

<file path=ppt/slides/_rels/slide147.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79.xml"/><Relationship Id="rId1" Type="http://schemas.openxmlformats.org/officeDocument/2006/relationships/vmlDrawing" Target="../drawings/vmlDrawing74.vml"/><Relationship Id="rId4" Type="http://schemas.openxmlformats.org/officeDocument/2006/relationships/image" Target="../media/image2.png"/></Relationships>
</file>

<file path=ppt/slides/_rels/slide148.xml.rels><?xml version="1.0" encoding="UTF-8" standalone="yes"?>
<Relationships xmlns="http://schemas.openxmlformats.org/package/2006/relationships"><Relationship Id="rId3" Type="http://schemas.openxmlformats.org/officeDocument/2006/relationships/oleObject" Target="../embeddings/oleObject75.bin"/><Relationship Id="rId2" Type="http://schemas.openxmlformats.org/officeDocument/2006/relationships/slideLayout" Target="../slideLayouts/slideLayout79.xml"/><Relationship Id="rId1" Type="http://schemas.openxmlformats.org/officeDocument/2006/relationships/vmlDrawing" Target="../drawings/vmlDrawing75.vml"/><Relationship Id="rId4" Type="http://schemas.openxmlformats.org/officeDocument/2006/relationships/image" Target="../media/image2.png"/></Relationships>
</file>

<file path=ppt/slides/_rels/slide149.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Layout" Target="../slideLayouts/slideLayout79.xml"/><Relationship Id="rId1" Type="http://schemas.openxmlformats.org/officeDocument/2006/relationships/vmlDrawing" Target="../drawings/vmlDrawing76.v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3" Type="http://schemas.openxmlformats.org/officeDocument/2006/relationships/oleObject" Target="../embeddings/oleObject77.bin"/><Relationship Id="rId2" Type="http://schemas.openxmlformats.org/officeDocument/2006/relationships/slideLayout" Target="../slideLayouts/slideLayout79.xml"/><Relationship Id="rId1" Type="http://schemas.openxmlformats.org/officeDocument/2006/relationships/vmlDrawing" Target="../drawings/vmlDrawing77.vml"/><Relationship Id="rId4" Type="http://schemas.openxmlformats.org/officeDocument/2006/relationships/image" Target="../media/image2.png"/></Relationships>
</file>

<file path=ppt/slides/_rels/slide151.xml.rels><?xml version="1.0" encoding="UTF-8" standalone="yes"?>
<Relationships xmlns="http://schemas.openxmlformats.org/package/2006/relationships"><Relationship Id="rId3" Type="http://schemas.openxmlformats.org/officeDocument/2006/relationships/oleObject" Target="../embeddings/oleObject78.bin"/><Relationship Id="rId2" Type="http://schemas.openxmlformats.org/officeDocument/2006/relationships/slideLayout" Target="../slideLayouts/slideLayout79.xml"/><Relationship Id="rId1" Type="http://schemas.openxmlformats.org/officeDocument/2006/relationships/vmlDrawing" Target="../drawings/vmlDrawing78.vml"/><Relationship Id="rId4" Type="http://schemas.openxmlformats.org/officeDocument/2006/relationships/image" Target="../media/image2.png"/></Relationships>
</file>

<file path=ppt/slides/_rels/slide152.xml.rels><?xml version="1.0" encoding="UTF-8" standalone="yes"?>
<Relationships xmlns="http://schemas.openxmlformats.org/package/2006/relationships"><Relationship Id="rId3" Type="http://schemas.openxmlformats.org/officeDocument/2006/relationships/oleObject" Target="../embeddings/oleObject79.bin"/><Relationship Id="rId2" Type="http://schemas.openxmlformats.org/officeDocument/2006/relationships/slideLayout" Target="../slideLayouts/slideLayout78.xml"/><Relationship Id="rId1" Type="http://schemas.openxmlformats.org/officeDocument/2006/relationships/vmlDrawing" Target="../drawings/vmlDrawing79.vml"/><Relationship Id="rId4" Type="http://schemas.openxmlformats.org/officeDocument/2006/relationships/image" Target="../media/image2.png"/></Relationships>
</file>

<file path=ppt/slides/_rels/slide153.xml.rels><?xml version="1.0" encoding="UTF-8" standalone="yes"?>
<Relationships xmlns="http://schemas.openxmlformats.org/package/2006/relationships"><Relationship Id="rId3" Type="http://schemas.openxmlformats.org/officeDocument/2006/relationships/oleObject" Target="../embeddings/oleObject80.bin"/><Relationship Id="rId2" Type="http://schemas.openxmlformats.org/officeDocument/2006/relationships/slideLayout" Target="../slideLayouts/slideLayout79.xml"/><Relationship Id="rId1" Type="http://schemas.openxmlformats.org/officeDocument/2006/relationships/vmlDrawing" Target="../drawings/vmlDrawing80.vml"/><Relationship Id="rId4" Type="http://schemas.openxmlformats.org/officeDocument/2006/relationships/image" Target="../media/image2.png"/></Relationships>
</file>

<file path=ppt/slides/_rels/slide154.xml.rels><?xml version="1.0" encoding="UTF-8" standalone="yes"?>
<Relationships xmlns="http://schemas.openxmlformats.org/package/2006/relationships"><Relationship Id="rId3" Type="http://schemas.openxmlformats.org/officeDocument/2006/relationships/oleObject" Target="../embeddings/oleObject81.bin"/><Relationship Id="rId2" Type="http://schemas.openxmlformats.org/officeDocument/2006/relationships/slideLayout" Target="../slideLayouts/slideLayout79.xml"/><Relationship Id="rId1" Type="http://schemas.openxmlformats.org/officeDocument/2006/relationships/vmlDrawing" Target="../drawings/vmlDrawing81.v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2.xml"/><Relationship Id="rId7" Type="http://schemas.openxmlformats.org/officeDocument/2006/relationships/oleObject" Target="../embeddings/oleObject2.bin"/><Relationship Id="rId2" Type="http://schemas.openxmlformats.org/officeDocument/2006/relationships/slideLayout" Target="../slideLayouts/slideLayout89.xml"/><Relationship Id="rId1" Type="http://schemas.openxmlformats.org/officeDocument/2006/relationships/vmlDrawing" Target="../drawings/vmlDrawing2.v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png"/><Relationship Id="rId5" Type="http://schemas.openxmlformats.org/officeDocument/2006/relationships/oleObject" Target="../embeddings/oleObject5.bin"/><Relationship Id="rId4" Type="http://schemas.openxmlformats.org/officeDocument/2006/relationships/image" Target="../media/image20.w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01.xml"/><Relationship Id="rId1" Type="http://schemas.openxmlformats.org/officeDocument/2006/relationships/vmlDrawing" Target="../drawings/vmlDrawing3.v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22.wmf"/></Relationships>
</file>

<file path=ppt/slides/_rels/slide38.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5.wmf"/><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2.png"/><Relationship Id="rId4" Type="http://schemas.openxmlformats.org/officeDocument/2006/relationships/oleObject" Target="../embeddings/oleObject6.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12.xml"/><Relationship Id="rId1" Type="http://schemas.openxmlformats.org/officeDocument/2006/relationships/vmlDrawing" Target="../drawings/vmlDrawing4.v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2.png"/><Relationship Id="rId5" Type="http://schemas.openxmlformats.org/officeDocument/2006/relationships/oleObject" Target="../embeddings/oleObject7.bin"/><Relationship Id="rId4" Type="http://schemas.openxmlformats.org/officeDocument/2006/relationships/image" Target="../media/image11.wmf"/></Relationships>
</file>

<file path=ppt/slides/_rels/slide41.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3.wmf"/></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4.xml"/><Relationship Id="rId1" Type="http://schemas.openxmlformats.org/officeDocument/2006/relationships/vmlDrawing" Target="../drawings/vmlDrawing8.vml"/><Relationship Id="rId5" Type="http://schemas.openxmlformats.org/officeDocument/2006/relationships/image" Target="../media/image2.png"/><Relationship Id="rId4" Type="http://schemas.openxmlformats.org/officeDocument/2006/relationships/oleObject" Target="../embeddings/oleObject8.bin"/></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4.xml"/><Relationship Id="rId1" Type="http://schemas.openxmlformats.org/officeDocument/2006/relationships/vmlDrawing" Target="../drawings/vmlDrawing9.vml"/><Relationship Id="rId5" Type="http://schemas.openxmlformats.org/officeDocument/2006/relationships/image" Target="../media/image2.png"/><Relationship Id="rId4" Type="http://schemas.openxmlformats.org/officeDocument/2006/relationships/oleObject" Target="../embeddings/oleObject9.bin"/></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35.xml"/><Relationship Id="rId1" Type="http://schemas.openxmlformats.org/officeDocument/2006/relationships/vmlDrawing" Target="../drawings/vmlDrawing10.vml"/><Relationship Id="rId5" Type="http://schemas.openxmlformats.org/officeDocument/2006/relationships/image" Target="../media/image2.png"/><Relationship Id="rId4" Type="http://schemas.openxmlformats.org/officeDocument/2006/relationships/oleObject" Target="../embeddings/oleObject10.bin"/></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35.xml"/><Relationship Id="rId1" Type="http://schemas.openxmlformats.org/officeDocument/2006/relationships/vmlDrawing" Target="../drawings/vmlDrawing11.vml"/><Relationship Id="rId6" Type="http://schemas.openxmlformats.org/officeDocument/2006/relationships/image" Target="../media/image2.png"/><Relationship Id="rId5" Type="http://schemas.openxmlformats.org/officeDocument/2006/relationships/oleObject" Target="../embeddings/oleObject11.bin"/><Relationship Id="rId4" Type="http://schemas.openxmlformats.org/officeDocument/2006/relationships/image" Target="../media/image25.wmf"/></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5.xml"/><Relationship Id="rId1" Type="http://schemas.openxmlformats.org/officeDocument/2006/relationships/vmlDrawing" Target="../drawings/vmlDrawing12.vml"/><Relationship Id="rId6" Type="http://schemas.openxmlformats.org/officeDocument/2006/relationships/image" Target="../media/image2.png"/><Relationship Id="rId5" Type="http://schemas.openxmlformats.org/officeDocument/2006/relationships/oleObject" Target="../embeddings/oleObject12.bin"/><Relationship Id="rId4" Type="http://schemas.openxmlformats.org/officeDocument/2006/relationships/image" Target="../media/image15.wmf"/></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4.xml"/><Relationship Id="rId1" Type="http://schemas.openxmlformats.org/officeDocument/2006/relationships/vmlDrawing" Target="../drawings/vmlDrawing13.vml"/><Relationship Id="rId6" Type="http://schemas.openxmlformats.org/officeDocument/2006/relationships/image" Target="../media/image2.png"/><Relationship Id="rId5" Type="http://schemas.openxmlformats.org/officeDocument/2006/relationships/oleObject" Target="../embeddings/oleObject13.bin"/><Relationship Id="rId4" Type="http://schemas.openxmlformats.org/officeDocument/2006/relationships/image" Target="../media/image9.wmf"/></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4.xml"/><Relationship Id="rId1" Type="http://schemas.openxmlformats.org/officeDocument/2006/relationships/vmlDrawing" Target="../drawings/vmlDrawing14.vml"/><Relationship Id="rId6" Type="http://schemas.openxmlformats.org/officeDocument/2006/relationships/image" Target="../media/image2.png"/><Relationship Id="rId5" Type="http://schemas.openxmlformats.org/officeDocument/2006/relationships/oleObject" Target="../embeddings/oleObject14.bin"/><Relationship Id="rId4" Type="http://schemas.openxmlformats.org/officeDocument/2006/relationships/image" Target="../media/image16.wmf"/></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35.xml"/><Relationship Id="rId1" Type="http://schemas.openxmlformats.org/officeDocument/2006/relationships/vmlDrawing" Target="../drawings/vmlDrawing15.vml"/><Relationship Id="rId6" Type="http://schemas.openxmlformats.org/officeDocument/2006/relationships/image" Target="../media/image2.png"/><Relationship Id="rId5" Type="http://schemas.openxmlformats.org/officeDocument/2006/relationships/oleObject" Target="../embeddings/oleObject15.bin"/><Relationship Id="rId4" Type="http://schemas.openxmlformats.org/officeDocument/2006/relationships/image" Target="../media/image18.wmf"/></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5.xml"/><Relationship Id="rId1" Type="http://schemas.openxmlformats.org/officeDocument/2006/relationships/vmlDrawing" Target="../drawings/vmlDrawing16.vml"/><Relationship Id="rId6" Type="http://schemas.openxmlformats.org/officeDocument/2006/relationships/image" Target="../media/image2.png"/><Relationship Id="rId5" Type="http://schemas.openxmlformats.org/officeDocument/2006/relationships/oleObject" Target="../embeddings/oleObject16.bin"/><Relationship Id="rId4" Type="http://schemas.openxmlformats.org/officeDocument/2006/relationships/image" Target="../media/image26.wmf"/></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4.xml"/><Relationship Id="rId1" Type="http://schemas.openxmlformats.org/officeDocument/2006/relationships/vmlDrawing" Target="../drawings/vmlDrawing17.vml"/><Relationship Id="rId5" Type="http://schemas.openxmlformats.org/officeDocument/2006/relationships/image" Target="../media/image2.png"/><Relationship Id="rId4" Type="http://schemas.openxmlformats.org/officeDocument/2006/relationships/oleObject" Target="../embeddings/oleObject17.bin"/></Relationships>
</file>

<file path=ppt/slides/_rels/slide9.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84.xml"/><Relationship Id="rId1" Type="http://schemas.openxmlformats.org/officeDocument/2006/relationships/slideLayout" Target="../slideLayouts/slideLayout24.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35.xml"/><Relationship Id="rId1" Type="http://schemas.openxmlformats.org/officeDocument/2006/relationships/vmlDrawing" Target="../drawings/vmlDrawing18.vml"/><Relationship Id="rId5" Type="http://schemas.openxmlformats.org/officeDocument/2006/relationships/image" Target="../media/image2.png"/><Relationship Id="rId4" Type="http://schemas.openxmlformats.org/officeDocument/2006/relationships/oleObject" Target="../embeddings/oleObject18.bin"/></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4.xml"/><Relationship Id="rId1" Type="http://schemas.openxmlformats.org/officeDocument/2006/relationships/vmlDrawing" Target="../drawings/vmlDrawing19.vml"/><Relationship Id="rId5" Type="http://schemas.openxmlformats.org/officeDocument/2006/relationships/image" Target="../media/image2.png"/><Relationship Id="rId4" Type="http://schemas.openxmlformats.org/officeDocument/2006/relationships/oleObject" Target="../embeddings/oleObject19.bin"/></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35.xml"/><Relationship Id="rId1" Type="http://schemas.openxmlformats.org/officeDocument/2006/relationships/vmlDrawing" Target="../drawings/vmlDrawing20.vml"/><Relationship Id="rId6" Type="http://schemas.openxmlformats.org/officeDocument/2006/relationships/image" Target="../media/image2.png"/><Relationship Id="rId5" Type="http://schemas.openxmlformats.org/officeDocument/2006/relationships/oleObject" Target="../embeddings/oleObject20.bin"/><Relationship Id="rId4" Type="http://schemas.openxmlformats.org/officeDocument/2006/relationships/image" Target="../media/image9.wmf"/></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35.xml"/><Relationship Id="rId1" Type="http://schemas.openxmlformats.org/officeDocument/2006/relationships/vmlDrawing" Target="../drawings/vmlDrawing21.vml"/><Relationship Id="rId5" Type="http://schemas.openxmlformats.org/officeDocument/2006/relationships/image" Target="../media/image2.png"/><Relationship Id="rId4" Type="http://schemas.openxmlformats.org/officeDocument/2006/relationships/oleObject" Target="../embeddings/oleObject21.bin"/></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35.xml"/><Relationship Id="rId1" Type="http://schemas.openxmlformats.org/officeDocument/2006/relationships/vmlDrawing" Target="../drawings/vmlDrawing22.vml"/><Relationship Id="rId6" Type="http://schemas.openxmlformats.org/officeDocument/2006/relationships/image" Target="../media/image2.png"/><Relationship Id="rId5" Type="http://schemas.openxmlformats.org/officeDocument/2006/relationships/oleObject" Target="../embeddings/oleObject22.bin"/><Relationship Id="rId4" Type="http://schemas.openxmlformats.org/officeDocument/2006/relationships/image" Target="../media/image5.wmf"/></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4.xml"/><Relationship Id="rId1" Type="http://schemas.openxmlformats.org/officeDocument/2006/relationships/vmlDrawing" Target="../drawings/vmlDrawing23.vml"/><Relationship Id="rId6" Type="http://schemas.openxmlformats.org/officeDocument/2006/relationships/image" Target="../media/image2.png"/><Relationship Id="rId5" Type="http://schemas.openxmlformats.org/officeDocument/2006/relationships/oleObject" Target="../embeddings/oleObject23.bin"/><Relationship Id="rId4" Type="http://schemas.openxmlformats.org/officeDocument/2006/relationships/image" Target="../media/image17.wmf"/></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35.xml"/><Relationship Id="rId1" Type="http://schemas.openxmlformats.org/officeDocument/2006/relationships/vmlDrawing" Target="../drawings/vmlDrawing24.vml"/><Relationship Id="rId6" Type="http://schemas.openxmlformats.org/officeDocument/2006/relationships/image" Target="../media/image2.png"/><Relationship Id="rId5" Type="http://schemas.openxmlformats.org/officeDocument/2006/relationships/oleObject" Target="../embeddings/oleObject24.bin"/><Relationship Id="rId4" Type="http://schemas.openxmlformats.org/officeDocument/2006/relationships/image" Target="../media/image20.wmf"/></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4.xml"/><Relationship Id="rId1" Type="http://schemas.openxmlformats.org/officeDocument/2006/relationships/vmlDrawing" Target="../drawings/vmlDrawing25.vml"/><Relationship Id="rId5" Type="http://schemas.openxmlformats.org/officeDocument/2006/relationships/image" Target="../media/image2.png"/><Relationship Id="rId4" Type="http://schemas.openxmlformats.org/officeDocument/2006/relationships/oleObject" Target="../embeddings/oleObject25.bin"/></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4.xml"/><Relationship Id="rId1" Type="http://schemas.openxmlformats.org/officeDocument/2006/relationships/vmlDrawing" Target="../drawings/vmlDrawing26.vml"/><Relationship Id="rId5" Type="http://schemas.openxmlformats.org/officeDocument/2006/relationships/image" Target="../media/image2.png"/><Relationship Id="rId4" Type="http://schemas.openxmlformats.org/officeDocument/2006/relationships/oleObject" Target="../embeddings/oleObject26.bin"/></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5778" name="Picture 6" descr="j019538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8850" y="4797425"/>
            <a:ext cx="1655763"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4"/>
          <p:cNvSpPr>
            <a:spLocks noGrp="1" noChangeArrowheads="1"/>
          </p:cNvSpPr>
          <p:nvPr>
            <p:ph type="title"/>
          </p:nvPr>
        </p:nvSpPr>
        <p:spPr>
          <a:xfrm>
            <a:off x="539552" y="1412776"/>
            <a:ext cx="8229600" cy="1295400"/>
          </a:xfrm>
        </p:spPr>
        <p:txBody>
          <a:bodyPr>
            <a:noAutofit/>
          </a:bodyPr>
          <a:lstStyle/>
          <a:p>
            <a:pPr algn="ctr" eaLnBrk="1" fontAlgn="auto" hangingPunct="1">
              <a:spcAft>
                <a:spcPts val="0"/>
              </a:spcAft>
              <a:defRPr/>
            </a:pPr>
            <a:r>
              <a:rPr lang="th-TH" sz="600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การเขียนรายงานการวิจัย,</a:t>
            </a:r>
            <a:br>
              <a:rPr lang="th-TH" sz="600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br>
            <a:r>
              <a:rPr lang="th-TH" sz="600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การประเมินผลงานวิจัย </a:t>
            </a:r>
            <a:br>
              <a:rPr lang="th-TH" sz="600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br>
            <a:r>
              <a:rPr lang="th-TH" sz="600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การเผยแพร่ผลงานวิจัย  และการนำเสนอผลงานวิจัยไปใช้ประโยชน์</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5" name="Rectangle 3"/>
          <p:cNvSpPr>
            <a:spLocks noGrp="1" noRot="1" noChangeArrowheads="1"/>
          </p:cNvSpPr>
          <p:nvPr>
            <p:ph idx="1"/>
          </p:nvPr>
        </p:nvSpPr>
        <p:spPr>
          <a:xfrm>
            <a:off x="323850" y="836613"/>
            <a:ext cx="8540750" cy="5805487"/>
          </a:xfrm>
        </p:spPr>
        <p:txBody>
          <a:bodyPr>
            <a:normAutofit lnSpcReduction="10000"/>
          </a:bodyPr>
          <a:lstStyle/>
          <a:p>
            <a:pPr marL="365760" indent="-256032"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คำนำ</a:t>
            </a:r>
          </a:p>
          <a:p>
            <a:pPr marL="365760" indent="-256032"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กิตติกรรมประกาศ</a:t>
            </a:r>
          </a:p>
          <a:p>
            <a:pPr marL="365760" indent="-256032"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บทคัดย่อ (ภาษาไทย)</a:t>
            </a:r>
          </a:p>
          <a:p>
            <a:pPr marL="365760" indent="-256032"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บทคัดย่อ (ภาษาอังกฤษ)</a:t>
            </a:r>
          </a:p>
          <a:p>
            <a:pPr marL="365760" indent="-256032"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บทสรุปสำหรับผู้บริหาร</a:t>
            </a:r>
          </a:p>
          <a:p>
            <a:pPr marL="365760" indent="-256032"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สารบัญ</a:t>
            </a:r>
          </a:p>
          <a:p>
            <a:pPr marL="365760" indent="-256032"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สารบัญตาราง</a:t>
            </a:r>
          </a:p>
          <a:p>
            <a:pPr marL="365760" indent="-256032"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สารบัญแผนภูมิ</a:t>
            </a:r>
          </a:p>
          <a:p>
            <a:pPr marL="365760" indent="-256032"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คำอธิบายสัญลักษณ์และคำย่อ(ถ้ามี)</a:t>
            </a:r>
          </a:p>
        </p:txBody>
      </p:sp>
      <p:sp>
        <p:nvSpPr>
          <p:cNvPr id="23554" name="Rectangle 2"/>
          <p:cNvSpPr>
            <a:spLocks noGrp="1" noRot="1" noChangeArrowheads="1"/>
          </p:cNvSpPr>
          <p:nvPr>
            <p:ph type="title"/>
          </p:nvPr>
        </p:nvSpPr>
        <p:spPr>
          <a:xfrm>
            <a:off x="1116013" y="-100013"/>
            <a:ext cx="7200900" cy="1223963"/>
          </a:xfrm>
        </p:spPr>
        <p:txBody>
          <a:bodyPr/>
          <a:lstStyle/>
          <a:p>
            <a:pPr eaLnBrk="1" fontAlgn="auto" hangingPunct="1">
              <a:spcAft>
                <a:spcPts val="0"/>
              </a:spcAft>
              <a:defRPr/>
            </a:pPr>
            <a:r>
              <a:rPr lang="th-TH" sz="5000" dirty="0" smtClean="0">
                <a:solidFill>
                  <a:srgbClr val="002060"/>
                </a:solidFill>
                <a:effectLst/>
                <a:latin typeface="Angsana New" pitchFamily="18" charset="-34"/>
                <a:cs typeface="Angsana New" pitchFamily="18" charset="-34"/>
              </a:rPr>
              <a:t>ส่วนประกอบตอนต้น</a:t>
            </a:r>
          </a:p>
        </p:txBody>
      </p:sp>
      <p:pic>
        <p:nvPicPr>
          <p:cNvPr id="84996" name="Picture 4" descr="j02167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37313" y="4005263"/>
            <a:ext cx="2598737" cy="285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2000"/>
                                        <p:tgtEl>
                                          <p:spTgt spid="235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555"/>
                                        </p:tgtEl>
                                        <p:attrNameLst>
                                          <p:attrName>style.visibility</p:attrName>
                                        </p:attrNameLst>
                                      </p:cBhvr>
                                      <p:to>
                                        <p:strVal val="visible"/>
                                      </p:to>
                                    </p:set>
                                    <p:animEffect transition="in" filter="fade">
                                      <p:cBhvr>
                                        <p:cTn id="10" dur="20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15" name="Rectangle 3"/>
          <p:cNvSpPr>
            <a:spLocks noGrp="1" noChangeArrowheads="1"/>
          </p:cNvSpPr>
          <p:nvPr>
            <p:ph idx="1"/>
          </p:nvPr>
        </p:nvSpPr>
        <p:spPr>
          <a:xfrm>
            <a:off x="457200" y="333375"/>
            <a:ext cx="8229600" cy="5792788"/>
          </a:xfrm>
        </p:spPr>
        <p:txBody>
          <a:bodyPr/>
          <a:lstStyle/>
          <a:p>
            <a:pPr algn="thaiDist" eaLnBrk="1" hangingPunct="1">
              <a:buFont typeface="Wingdings" pitchFamily="2" charset="2"/>
              <a:buNone/>
              <a:defRPr/>
            </a:pPr>
            <a:r>
              <a:rPr lang="th-TH" sz="3400" b="1" dirty="0" smtClean="0">
                <a:latin typeface="Angsana New" pitchFamily="18" charset="-34"/>
              </a:rPr>
              <a:t>		</a:t>
            </a:r>
            <a:r>
              <a:rPr lang="th-TH" sz="3400" b="1" dirty="0" smtClean="0">
                <a:solidFill>
                  <a:srgbClr val="FFFF00"/>
                </a:solidFill>
                <a:latin typeface="Angsana New" pitchFamily="18" charset="-34"/>
              </a:rPr>
              <a:t>ด้านปัจจัยกระตุ้น พบว่า พนักงานองค์กร มีความเห็นว่า ความรับผิดชอบอยู่ในระดับมากที่สุด    (  X = 3.77 ) ความก้าวหน้า อยู่ในระดับมากที่สุด (X = 3.66) การยอมรับนับถือ อยู่ในระดับมากที่สุด </a:t>
            </a:r>
          </a:p>
          <a:p>
            <a:pPr eaLnBrk="1" hangingPunct="1">
              <a:buFont typeface="Wingdings" pitchFamily="2" charset="2"/>
              <a:buNone/>
              <a:defRPr/>
            </a:pPr>
            <a:r>
              <a:rPr lang="th-TH" sz="3400" b="1" dirty="0" smtClean="0">
                <a:solidFill>
                  <a:srgbClr val="FFFF00"/>
                </a:solidFill>
                <a:latin typeface="Angsana New" pitchFamily="18" charset="-34"/>
              </a:rPr>
              <a:t>	(  X = 3.57 )  ลักษณะของงาน อยู่ในระดับมาก (X = 3.44) และการได้รับความสำเร็จ อยู่ในระดับมาก</a:t>
            </a:r>
          </a:p>
          <a:p>
            <a:pPr eaLnBrk="1" hangingPunct="1">
              <a:buFont typeface="Wingdings" pitchFamily="2" charset="2"/>
              <a:buNone/>
              <a:defRPr/>
            </a:pPr>
            <a:r>
              <a:rPr lang="th-TH" sz="3400" b="1" dirty="0" smtClean="0">
                <a:solidFill>
                  <a:srgbClr val="FFFF00"/>
                </a:solidFill>
                <a:latin typeface="Angsana New" pitchFamily="18" charset="-34"/>
              </a:rPr>
              <a:t>	 ( X = 3.40 ) ดังตารางที่ 1 </a:t>
            </a:r>
          </a:p>
          <a:p>
            <a:pPr eaLnBrk="1" hangingPunct="1">
              <a:defRPr/>
            </a:pPr>
            <a:endParaRPr lang="th-TH" sz="3400" b="1" dirty="0" smtClean="0">
              <a:solidFill>
                <a:srgbClr val="FFFF00"/>
              </a:solidFill>
              <a:latin typeface="Angsana New" pitchFamily="18" charset="-34"/>
            </a:endParaRPr>
          </a:p>
        </p:txBody>
      </p:sp>
      <p:sp>
        <p:nvSpPr>
          <p:cNvPr id="177155" name="Line 4"/>
          <p:cNvSpPr>
            <a:spLocks noChangeShapeType="1"/>
          </p:cNvSpPr>
          <p:nvPr/>
        </p:nvSpPr>
        <p:spPr bwMode="auto">
          <a:xfrm>
            <a:off x="4932363" y="981075"/>
            <a:ext cx="2159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7156" name="Line 5"/>
          <p:cNvSpPr>
            <a:spLocks noChangeShapeType="1"/>
          </p:cNvSpPr>
          <p:nvPr/>
        </p:nvSpPr>
        <p:spPr bwMode="auto">
          <a:xfrm>
            <a:off x="2771775" y="1484313"/>
            <a:ext cx="2159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7157" name="Line 6"/>
          <p:cNvSpPr>
            <a:spLocks noChangeShapeType="1"/>
          </p:cNvSpPr>
          <p:nvPr/>
        </p:nvSpPr>
        <p:spPr bwMode="auto">
          <a:xfrm>
            <a:off x="6300788" y="2133600"/>
            <a:ext cx="2159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7158" name="Line 7"/>
          <p:cNvSpPr>
            <a:spLocks noChangeShapeType="1"/>
          </p:cNvSpPr>
          <p:nvPr/>
        </p:nvSpPr>
        <p:spPr bwMode="auto">
          <a:xfrm>
            <a:off x="1116013" y="2133600"/>
            <a:ext cx="2159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7159" name="Line 8"/>
          <p:cNvSpPr>
            <a:spLocks noChangeShapeType="1"/>
          </p:cNvSpPr>
          <p:nvPr/>
        </p:nvSpPr>
        <p:spPr bwMode="auto">
          <a:xfrm>
            <a:off x="1116013" y="3213100"/>
            <a:ext cx="287337"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pic>
        <p:nvPicPr>
          <p:cNvPr id="177160" name="Picture 9" descr="j01995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59325" y="3141663"/>
            <a:ext cx="3211513" cy="344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27652"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1315"/>
                                        </p:tgtEl>
                                        <p:attrNameLst>
                                          <p:attrName>style.visibility</p:attrName>
                                        </p:attrNameLst>
                                      </p:cBhvr>
                                      <p:to>
                                        <p:strVal val="visible"/>
                                      </p:to>
                                    </p:set>
                                    <p:animEffect transition="in" filter="fade">
                                      <p:cBhvr>
                                        <p:cTn id="7" dur="2000"/>
                                        <p:tgtEl>
                                          <p:spTgt spid="141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2339" name="Rectangle 3"/>
          <p:cNvSpPr>
            <a:spLocks noGrp="1" noChangeArrowheads="1"/>
          </p:cNvSpPr>
          <p:nvPr>
            <p:ph type="body" idx="1"/>
          </p:nvPr>
        </p:nvSpPr>
        <p:spPr>
          <a:xfrm>
            <a:off x="0" y="0"/>
            <a:ext cx="9144000" cy="6858000"/>
          </a:xfrm>
        </p:spPr>
        <p:txBody>
          <a:bodyPr/>
          <a:lstStyle/>
          <a:p>
            <a:pPr eaLnBrk="1" hangingPunct="1">
              <a:lnSpc>
                <a:spcPct val="90000"/>
              </a:lnSpc>
              <a:buFont typeface="Wingdings" pitchFamily="2" charset="2"/>
              <a:buNone/>
              <a:defRPr/>
            </a:pPr>
            <a:r>
              <a:rPr lang="th-TH" sz="2400" b="1" smtClean="0">
                <a:solidFill>
                  <a:srgbClr val="66FF33"/>
                </a:solidFill>
                <a:latin typeface="Angsana New" pitchFamily="18" charset="-34"/>
              </a:rPr>
              <a:t>ตารางที่ 1  แสดงค่าเฉลี่ยส่วนเบี่ยงเบนมาตรฐานและระดับความหมายแรงจูงใจโดยภาพรวม</a:t>
            </a:r>
            <a:r>
              <a:rPr lang="th-TH" sz="3100" b="1" smtClean="0">
                <a:solidFill>
                  <a:srgbClr val="FFFF00"/>
                </a:solidFill>
                <a:latin typeface="Angsana New" pitchFamily="18" charset="-34"/>
              </a:rPr>
              <a:t>	</a:t>
            </a:r>
            <a:r>
              <a:rPr lang="th-TH" sz="2100" b="1" smtClean="0">
                <a:solidFill>
                  <a:srgbClr val="FFFF00"/>
                </a:solidFill>
                <a:latin typeface="Angsana New" pitchFamily="18" charset="-34"/>
              </a:rPr>
              <a:t>				                       			                                                                                      			                                           ระดับความคิดเห็นต่อแรงจูงใจในการปฏิบัติงาน</a:t>
            </a:r>
          </a:p>
          <a:p>
            <a:pPr eaLnBrk="1" hangingPunct="1">
              <a:lnSpc>
                <a:spcPct val="90000"/>
              </a:lnSpc>
              <a:buFont typeface="Wingdings" pitchFamily="2" charset="2"/>
              <a:buNone/>
              <a:defRPr/>
            </a:pPr>
            <a:r>
              <a:rPr lang="th-TH" sz="2100" b="1" smtClean="0">
                <a:solidFill>
                  <a:srgbClr val="FFFF00"/>
                </a:solidFill>
                <a:latin typeface="Angsana New" pitchFamily="18" charset="-34"/>
              </a:rPr>
              <a:t>             แรงจูงใจ                                                                                ค่าเฉลี่ย (</a:t>
            </a:r>
            <a:r>
              <a:rPr lang="en-US" sz="2100" b="1" smtClean="0">
                <a:solidFill>
                  <a:srgbClr val="FFFF00"/>
                </a:solidFill>
                <a:latin typeface="Angsana New" pitchFamily="18" charset="-34"/>
              </a:rPr>
              <a:t>X</a:t>
            </a:r>
            <a:r>
              <a:rPr lang="th-TH" sz="2100" b="1" smtClean="0">
                <a:solidFill>
                  <a:srgbClr val="FFFF00"/>
                </a:solidFill>
                <a:latin typeface="Angsana New" pitchFamily="18" charset="-34"/>
              </a:rPr>
              <a:t>)                   ส่วนเบี่ยงเบน            ระดับ</a:t>
            </a:r>
          </a:p>
          <a:p>
            <a:pPr eaLnBrk="1" hangingPunct="1">
              <a:lnSpc>
                <a:spcPct val="90000"/>
              </a:lnSpc>
              <a:buFont typeface="Wingdings" pitchFamily="2" charset="2"/>
              <a:buNone/>
              <a:defRPr/>
            </a:pPr>
            <a:r>
              <a:rPr lang="th-TH" sz="2100" b="1" smtClean="0">
                <a:solidFill>
                  <a:srgbClr val="FFFF00"/>
                </a:solidFill>
                <a:latin typeface="Angsana New" pitchFamily="18" charset="-34"/>
              </a:rPr>
              <a:t>                                                                                                                                                    มาตรฐาน            ความหมาย</a:t>
            </a:r>
          </a:p>
          <a:p>
            <a:pPr eaLnBrk="1" hangingPunct="1">
              <a:lnSpc>
                <a:spcPct val="90000"/>
              </a:lnSpc>
              <a:buFont typeface="Wingdings" pitchFamily="2" charset="2"/>
              <a:buNone/>
              <a:defRPr/>
            </a:pPr>
            <a:r>
              <a:rPr lang="th-TH" sz="2100" b="1" smtClean="0">
                <a:solidFill>
                  <a:srgbClr val="FFFF00"/>
                </a:solidFill>
                <a:latin typeface="Angsana New" pitchFamily="18" charset="-34"/>
              </a:rPr>
              <a:t>1      	ด้านปัจจัยค้ำจุน	                          	 3.64		0.24	          มากที่สุด</a:t>
            </a:r>
          </a:p>
          <a:p>
            <a:pPr eaLnBrk="1" hangingPunct="1">
              <a:lnSpc>
                <a:spcPct val="90000"/>
              </a:lnSpc>
              <a:buFont typeface="Wingdings" pitchFamily="2" charset="2"/>
              <a:buNone/>
              <a:defRPr/>
            </a:pPr>
            <a:r>
              <a:rPr lang="th-TH" sz="2100" b="1" smtClean="0">
                <a:solidFill>
                  <a:srgbClr val="FFFF00"/>
                </a:solidFill>
                <a:latin typeface="Angsana New" pitchFamily="18" charset="-34"/>
              </a:rPr>
              <a:t>1.1		นโยบายและการบริหาร			3.64		0.45	          มากที่สุด</a:t>
            </a:r>
          </a:p>
          <a:p>
            <a:pPr eaLnBrk="1" hangingPunct="1">
              <a:lnSpc>
                <a:spcPct val="90000"/>
              </a:lnSpc>
              <a:buFont typeface="Wingdings" pitchFamily="2" charset="2"/>
              <a:buNone/>
              <a:defRPr/>
            </a:pPr>
            <a:r>
              <a:rPr lang="th-TH" sz="2100" b="1" smtClean="0">
                <a:solidFill>
                  <a:srgbClr val="FFFF00"/>
                </a:solidFill>
                <a:latin typeface="Angsana New" pitchFamily="18" charset="-34"/>
              </a:rPr>
              <a:t>1.2		การควบคุมบังคับบัญชา			3.72		0.34                        มากที่สุด</a:t>
            </a:r>
          </a:p>
          <a:p>
            <a:pPr eaLnBrk="1" hangingPunct="1">
              <a:lnSpc>
                <a:spcPct val="90000"/>
              </a:lnSpc>
              <a:buFont typeface="Wingdings" pitchFamily="2" charset="2"/>
              <a:buNone/>
              <a:defRPr/>
            </a:pPr>
            <a:r>
              <a:rPr lang="th-TH" sz="2100" b="1" smtClean="0">
                <a:solidFill>
                  <a:srgbClr val="FFFF00"/>
                </a:solidFill>
                <a:latin typeface="Angsana New" pitchFamily="18" charset="-34"/>
              </a:rPr>
              <a:t>1.3		 ความสัมพันธ์ระหว่างบุคคล		3.64		0.34                        มากที่สุด</a:t>
            </a:r>
          </a:p>
          <a:p>
            <a:pPr eaLnBrk="1" hangingPunct="1">
              <a:lnSpc>
                <a:spcPct val="90000"/>
              </a:lnSpc>
              <a:buFont typeface="Wingdings" pitchFamily="2" charset="2"/>
              <a:buNone/>
              <a:defRPr/>
            </a:pPr>
            <a:r>
              <a:rPr lang="th-TH" sz="2100" b="1" smtClean="0">
                <a:solidFill>
                  <a:srgbClr val="FFFF00"/>
                </a:solidFill>
                <a:latin typeface="Angsana New" pitchFamily="18" charset="-34"/>
              </a:rPr>
              <a:t>1.4		 สภาพการทำงาน			3.76		0.33                        มากที่สุด</a:t>
            </a:r>
          </a:p>
          <a:p>
            <a:pPr eaLnBrk="1" hangingPunct="1">
              <a:lnSpc>
                <a:spcPct val="90000"/>
              </a:lnSpc>
              <a:buFont typeface="Wingdings" pitchFamily="2" charset="2"/>
              <a:buNone/>
              <a:defRPr/>
            </a:pPr>
            <a:r>
              <a:rPr lang="th-TH" sz="2100" b="1" smtClean="0">
                <a:solidFill>
                  <a:srgbClr val="FFFF00"/>
                </a:solidFill>
                <a:latin typeface="Angsana New" pitchFamily="18" charset="-34"/>
              </a:rPr>
              <a:t>1.5		เงินเดือนและสวัสดิการ			3.41		0.48    	           มาก</a:t>
            </a:r>
          </a:p>
          <a:p>
            <a:pPr eaLnBrk="1" hangingPunct="1">
              <a:lnSpc>
                <a:spcPct val="90000"/>
              </a:lnSpc>
              <a:buFont typeface="Wingdings" pitchFamily="2" charset="2"/>
              <a:buNone/>
              <a:defRPr/>
            </a:pPr>
            <a:r>
              <a:rPr lang="th-TH" sz="2100" b="1" smtClean="0">
                <a:solidFill>
                  <a:srgbClr val="FFFF00"/>
                </a:solidFill>
                <a:latin typeface="Angsana New" pitchFamily="18" charset="-34"/>
              </a:rPr>
              <a:t> 2		ด้านปัจจัยกระตุน			3.64		0.24	           มากที่สุด</a:t>
            </a:r>
          </a:p>
          <a:p>
            <a:pPr eaLnBrk="1" hangingPunct="1">
              <a:lnSpc>
                <a:spcPct val="90000"/>
              </a:lnSpc>
              <a:buFont typeface="Wingdings" pitchFamily="2" charset="2"/>
              <a:buNone/>
              <a:defRPr/>
            </a:pPr>
            <a:r>
              <a:rPr lang="th-TH" sz="2100" b="1" smtClean="0">
                <a:solidFill>
                  <a:srgbClr val="FFFF00"/>
                </a:solidFill>
                <a:latin typeface="Angsana New" pitchFamily="18" charset="-34"/>
              </a:rPr>
              <a:t>2.1		การได้รับความสำเร็จ			3.40		0.56	           มาก	</a:t>
            </a:r>
          </a:p>
          <a:p>
            <a:pPr eaLnBrk="1" hangingPunct="1">
              <a:lnSpc>
                <a:spcPct val="90000"/>
              </a:lnSpc>
              <a:buFont typeface="Wingdings" pitchFamily="2" charset="2"/>
              <a:buNone/>
              <a:defRPr/>
            </a:pPr>
            <a:r>
              <a:rPr lang="th-TH" sz="2100" b="1" smtClean="0">
                <a:solidFill>
                  <a:srgbClr val="FFFF00"/>
                </a:solidFill>
                <a:latin typeface="Angsana New" pitchFamily="18" charset="-34"/>
              </a:rPr>
              <a:t>2.2		ลักษณะของงาน			3.44		0.59                         มาก</a:t>
            </a:r>
          </a:p>
          <a:p>
            <a:pPr eaLnBrk="1" hangingPunct="1">
              <a:lnSpc>
                <a:spcPct val="90000"/>
              </a:lnSpc>
              <a:buFont typeface="Wingdings" pitchFamily="2" charset="2"/>
              <a:buNone/>
              <a:defRPr/>
            </a:pPr>
            <a:r>
              <a:rPr lang="th-TH" sz="2100" b="1" smtClean="0">
                <a:solidFill>
                  <a:srgbClr val="FFFF00"/>
                </a:solidFill>
                <a:latin typeface="Angsana New" pitchFamily="18" charset="-34"/>
              </a:rPr>
              <a:t>2.3		การยอมรับนับถือ			3.57		0.50                         มากที่สุด</a:t>
            </a:r>
          </a:p>
          <a:p>
            <a:pPr eaLnBrk="1" hangingPunct="1">
              <a:lnSpc>
                <a:spcPct val="90000"/>
              </a:lnSpc>
              <a:buFont typeface="Wingdings" pitchFamily="2" charset="2"/>
              <a:buNone/>
              <a:defRPr/>
            </a:pPr>
            <a:r>
              <a:rPr lang="th-TH" sz="2100" b="1" smtClean="0">
                <a:solidFill>
                  <a:srgbClr val="FFFF00"/>
                </a:solidFill>
                <a:latin typeface="Angsana New" pitchFamily="18" charset="-34"/>
              </a:rPr>
              <a:t>2.4		ความรับผิดชอบ			3.77		0.40	           มากที่สุด</a:t>
            </a:r>
          </a:p>
          <a:p>
            <a:pPr eaLnBrk="1" hangingPunct="1">
              <a:lnSpc>
                <a:spcPct val="90000"/>
              </a:lnSpc>
              <a:buFont typeface="Wingdings" pitchFamily="2" charset="2"/>
              <a:buNone/>
              <a:defRPr/>
            </a:pPr>
            <a:r>
              <a:rPr lang="th-TH" sz="2100" b="1" smtClean="0">
                <a:solidFill>
                  <a:srgbClr val="FFFF00"/>
                </a:solidFill>
                <a:latin typeface="Angsana New" pitchFamily="18" charset="-34"/>
              </a:rPr>
              <a:t>2.5		ความก้าวหน้า			3.66		0.43                         มากที่สุด</a:t>
            </a:r>
          </a:p>
          <a:p>
            <a:pPr eaLnBrk="1" hangingPunct="1">
              <a:lnSpc>
                <a:spcPct val="90000"/>
              </a:lnSpc>
              <a:buFont typeface="Wingdings" pitchFamily="2" charset="2"/>
              <a:buNone/>
              <a:defRPr/>
            </a:pPr>
            <a:r>
              <a:rPr lang="th-TH" sz="2100" b="1" smtClean="0">
                <a:solidFill>
                  <a:srgbClr val="FFFF00"/>
                </a:solidFill>
                <a:latin typeface="Angsana New" pitchFamily="18" charset="-34"/>
              </a:rPr>
              <a:t>                         </a:t>
            </a:r>
            <a:r>
              <a:rPr lang="th-TH" sz="2300" b="1" smtClean="0">
                <a:solidFill>
                  <a:srgbClr val="66FF33"/>
                </a:solidFill>
                <a:latin typeface="Angsana New" pitchFamily="18" charset="-34"/>
              </a:rPr>
              <a:t>รวม				3.60		0.28	          มากที่สุด</a:t>
            </a:r>
          </a:p>
        </p:txBody>
      </p:sp>
      <p:sp>
        <p:nvSpPr>
          <p:cNvPr id="178179" name="Line 4"/>
          <p:cNvSpPr>
            <a:spLocks noChangeShapeType="1"/>
          </p:cNvSpPr>
          <p:nvPr/>
        </p:nvSpPr>
        <p:spPr bwMode="auto">
          <a:xfrm>
            <a:off x="0" y="692150"/>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80" name="Line 6"/>
          <p:cNvSpPr>
            <a:spLocks noChangeShapeType="1"/>
          </p:cNvSpPr>
          <p:nvPr/>
        </p:nvSpPr>
        <p:spPr bwMode="auto">
          <a:xfrm>
            <a:off x="0" y="1773238"/>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81" name="Line 7"/>
          <p:cNvSpPr>
            <a:spLocks noChangeShapeType="1"/>
          </p:cNvSpPr>
          <p:nvPr/>
        </p:nvSpPr>
        <p:spPr bwMode="auto">
          <a:xfrm>
            <a:off x="4140200" y="836613"/>
            <a:ext cx="71438" cy="5616575"/>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82" name="Line 8"/>
          <p:cNvSpPr>
            <a:spLocks noChangeShapeType="1"/>
          </p:cNvSpPr>
          <p:nvPr/>
        </p:nvSpPr>
        <p:spPr bwMode="auto">
          <a:xfrm>
            <a:off x="4140200" y="1125538"/>
            <a:ext cx="50038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83" name="Line 9"/>
          <p:cNvSpPr>
            <a:spLocks noChangeShapeType="1"/>
          </p:cNvSpPr>
          <p:nvPr/>
        </p:nvSpPr>
        <p:spPr bwMode="auto">
          <a:xfrm>
            <a:off x="5867400" y="1125538"/>
            <a:ext cx="0" cy="532765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84" name="Line 10"/>
          <p:cNvSpPr>
            <a:spLocks noChangeShapeType="1"/>
          </p:cNvSpPr>
          <p:nvPr/>
        </p:nvSpPr>
        <p:spPr bwMode="auto">
          <a:xfrm>
            <a:off x="7667625" y="1125538"/>
            <a:ext cx="0" cy="532765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85" name="Line 11"/>
          <p:cNvSpPr>
            <a:spLocks noChangeShapeType="1"/>
          </p:cNvSpPr>
          <p:nvPr/>
        </p:nvSpPr>
        <p:spPr bwMode="auto">
          <a:xfrm flipV="1">
            <a:off x="0" y="2133600"/>
            <a:ext cx="9144000" cy="1588"/>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86" name="Line 12"/>
          <p:cNvSpPr>
            <a:spLocks noChangeShapeType="1"/>
          </p:cNvSpPr>
          <p:nvPr/>
        </p:nvSpPr>
        <p:spPr bwMode="auto">
          <a:xfrm>
            <a:off x="0" y="2852738"/>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87" name="Line 13"/>
          <p:cNvSpPr>
            <a:spLocks noChangeShapeType="1"/>
          </p:cNvSpPr>
          <p:nvPr/>
        </p:nvSpPr>
        <p:spPr bwMode="auto">
          <a:xfrm>
            <a:off x="0" y="3213100"/>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88" name="Line 14"/>
          <p:cNvSpPr>
            <a:spLocks noChangeShapeType="1"/>
          </p:cNvSpPr>
          <p:nvPr/>
        </p:nvSpPr>
        <p:spPr bwMode="auto">
          <a:xfrm>
            <a:off x="0" y="3573463"/>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89" name="Line 15"/>
          <p:cNvSpPr>
            <a:spLocks noChangeShapeType="1"/>
          </p:cNvSpPr>
          <p:nvPr/>
        </p:nvSpPr>
        <p:spPr bwMode="auto">
          <a:xfrm>
            <a:off x="0" y="3933825"/>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90" name="Line 16"/>
          <p:cNvSpPr>
            <a:spLocks noChangeShapeType="1"/>
          </p:cNvSpPr>
          <p:nvPr/>
        </p:nvSpPr>
        <p:spPr bwMode="auto">
          <a:xfrm>
            <a:off x="0" y="4292600"/>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91" name="Line 17"/>
          <p:cNvSpPr>
            <a:spLocks noChangeShapeType="1"/>
          </p:cNvSpPr>
          <p:nvPr/>
        </p:nvSpPr>
        <p:spPr bwMode="auto">
          <a:xfrm>
            <a:off x="0" y="4652963"/>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92" name="Line 18"/>
          <p:cNvSpPr>
            <a:spLocks noChangeShapeType="1"/>
          </p:cNvSpPr>
          <p:nvPr/>
        </p:nvSpPr>
        <p:spPr bwMode="auto">
          <a:xfrm>
            <a:off x="0" y="5013325"/>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93" name="Line 19"/>
          <p:cNvSpPr>
            <a:spLocks noChangeShapeType="1"/>
          </p:cNvSpPr>
          <p:nvPr/>
        </p:nvSpPr>
        <p:spPr bwMode="auto">
          <a:xfrm flipV="1">
            <a:off x="0" y="5373688"/>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94" name="Line 20"/>
          <p:cNvSpPr>
            <a:spLocks noChangeShapeType="1"/>
          </p:cNvSpPr>
          <p:nvPr/>
        </p:nvSpPr>
        <p:spPr bwMode="auto">
          <a:xfrm>
            <a:off x="0" y="6453188"/>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95" name="Line 21"/>
          <p:cNvSpPr>
            <a:spLocks noChangeShapeType="1"/>
          </p:cNvSpPr>
          <p:nvPr/>
        </p:nvSpPr>
        <p:spPr bwMode="auto">
          <a:xfrm>
            <a:off x="0" y="2492375"/>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96" name="Line 22"/>
          <p:cNvSpPr>
            <a:spLocks noChangeShapeType="1"/>
          </p:cNvSpPr>
          <p:nvPr/>
        </p:nvSpPr>
        <p:spPr bwMode="auto">
          <a:xfrm>
            <a:off x="0" y="5734050"/>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97" name="Line 23"/>
          <p:cNvSpPr>
            <a:spLocks noChangeShapeType="1"/>
          </p:cNvSpPr>
          <p:nvPr/>
        </p:nvSpPr>
        <p:spPr bwMode="auto">
          <a:xfrm>
            <a:off x="0" y="6021388"/>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8198" name="Line 24"/>
          <p:cNvSpPr>
            <a:spLocks noChangeShapeType="1"/>
          </p:cNvSpPr>
          <p:nvPr/>
        </p:nvSpPr>
        <p:spPr bwMode="auto">
          <a:xfrm>
            <a:off x="539750" y="1773238"/>
            <a:ext cx="0" cy="467995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28676"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2339"/>
                                        </p:tgtEl>
                                        <p:attrNameLst>
                                          <p:attrName>style.visibility</p:attrName>
                                        </p:attrNameLst>
                                      </p:cBhvr>
                                      <p:to>
                                        <p:strVal val="visible"/>
                                      </p:to>
                                    </p:set>
                                    <p:animEffect transition="in" filter="fade">
                                      <p:cBhvr>
                                        <p:cTn id="7" dur="2000"/>
                                        <p:tgtEl>
                                          <p:spTgt spid="142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63" name="Rectangle 3"/>
          <p:cNvSpPr>
            <a:spLocks noGrp="1" noChangeArrowheads="1"/>
          </p:cNvSpPr>
          <p:nvPr>
            <p:ph idx="1"/>
          </p:nvPr>
        </p:nvSpPr>
        <p:spPr>
          <a:xfrm>
            <a:off x="250825" y="0"/>
            <a:ext cx="8893175" cy="6858000"/>
          </a:xfrm>
        </p:spPr>
        <p:txBody>
          <a:bodyPr/>
          <a:lstStyle/>
          <a:p>
            <a:pPr eaLnBrk="1" hangingPunct="1">
              <a:buFont typeface="Wingdings" pitchFamily="2" charset="2"/>
              <a:buNone/>
              <a:defRPr/>
            </a:pPr>
            <a:r>
              <a:rPr lang="th-TH" sz="3500" b="1" dirty="0" smtClean="0">
                <a:solidFill>
                  <a:srgbClr val="66FF33"/>
                </a:solidFill>
                <a:latin typeface="Angsana New" pitchFamily="18" charset="-34"/>
              </a:rPr>
              <a:t>	4.2 ข้อมูลทัศนคติต่อโครงการลานกีฬาต้านยาเสพติด ฯ</a:t>
            </a:r>
          </a:p>
          <a:p>
            <a:pPr eaLnBrk="1" hangingPunct="1">
              <a:buFont typeface="Wingdings" pitchFamily="2" charset="2"/>
              <a:buNone/>
              <a:defRPr/>
            </a:pPr>
            <a:r>
              <a:rPr lang="th-TH" b="1" dirty="0" smtClean="0"/>
              <a:t>		</a:t>
            </a:r>
            <a:r>
              <a:rPr lang="th-TH" sz="3500" b="1" dirty="0" smtClean="0">
                <a:solidFill>
                  <a:srgbClr val="FFFF00"/>
                </a:solidFill>
              </a:rPr>
              <a:t>ข้อมูลด้านทัศนคติของผู้ใช้บริการในเขตราชเทวีต่อโครงการลานกีฬาต้านยาเสพติดของกรุงเทพมหานคร ผู้ศึกษาได้นำเสนอในรูปของค่าเฉลี่ย ส่วนเบี่ยงเบนมาตรฐาน และระดับของทัศนคติ พบว่าในภาพรวม ผู้ใช้บริการมีทัศนคติต่อโครงการลานกีฬาฯ อยู่ในระดับปานกลาง โดยมีค่าเฉลี่ย 3.38 และเมื่อพิจารณาในแต่ละด้านพบว่า ผู้ใช้บริการมีทัศนคติต่อโครงการ ฯ ทั้ง 3 ด้าน อยู่ในระดับปานกลาง ดังนี้ คือ ด้านการประเมินข้อดีข้อเสียของโครงการ ฯ มีค่าเฉลี่ย 3.42 ด้านการบริหารจัดการโครงการ ฯ มีค่าเฉลี่ย 3.41 และด้านสภาพลานกีฬามีค่าเฉลี่ย 3.31 (ตารางที่ 4.2)</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29700"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3363"/>
                                        </p:tgtEl>
                                        <p:attrNameLst>
                                          <p:attrName>style.visibility</p:attrName>
                                        </p:attrNameLst>
                                      </p:cBhvr>
                                      <p:to>
                                        <p:strVal val="visible"/>
                                      </p:to>
                                    </p:set>
                                    <p:animEffect transition="in" filter="fade">
                                      <p:cBhvr>
                                        <p:cTn id="7" dur="2000"/>
                                        <p:tgtEl>
                                          <p:spTgt spid="143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4387" name="Rectangle 3"/>
          <p:cNvSpPr>
            <a:spLocks noGrp="1" noChangeArrowheads="1"/>
          </p:cNvSpPr>
          <p:nvPr>
            <p:ph type="body" idx="1"/>
          </p:nvPr>
        </p:nvSpPr>
        <p:spPr>
          <a:xfrm>
            <a:off x="179388" y="260350"/>
            <a:ext cx="8964612" cy="6337300"/>
          </a:xfrm>
        </p:spPr>
        <p:txBody>
          <a:bodyPr/>
          <a:lstStyle/>
          <a:p>
            <a:pPr eaLnBrk="1" hangingPunct="1">
              <a:buFont typeface="Wingdings" pitchFamily="2" charset="2"/>
              <a:buNone/>
              <a:defRPr/>
            </a:pPr>
            <a:r>
              <a:rPr lang="th-TH" sz="3500" b="1" smtClean="0">
                <a:solidFill>
                  <a:srgbClr val="66FF33"/>
                </a:solidFill>
                <a:latin typeface="Angsana New" pitchFamily="18" charset="-34"/>
              </a:rPr>
              <a:t>ตารางที่ 4.2 ค่าทัศนคติต่อโครงการลานกีฬาต้านยาเสพติด ฯ</a:t>
            </a:r>
          </a:p>
          <a:p>
            <a:pPr eaLnBrk="1" hangingPunct="1">
              <a:buFont typeface="Wingdings" pitchFamily="2" charset="2"/>
              <a:buNone/>
              <a:defRPr/>
            </a:pPr>
            <a:r>
              <a:rPr lang="th-TH" sz="2800" b="1" smtClean="0">
                <a:solidFill>
                  <a:srgbClr val="FFFF00"/>
                </a:solidFill>
                <a:latin typeface="Angsana New" pitchFamily="18" charset="-34"/>
              </a:rPr>
              <a:t>ทัศนคติต่อโครงการลานกีฬา ฯ	 ค่าเฉลี่ย     ส่วนเบี่ยงเบนมาตรฐาน   ระดับทัศนคติ</a:t>
            </a:r>
          </a:p>
          <a:p>
            <a:pPr eaLnBrk="1" hangingPunct="1">
              <a:buFont typeface="Wingdings" pitchFamily="2" charset="2"/>
              <a:buNone/>
              <a:defRPr/>
            </a:pPr>
            <a:r>
              <a:rPr lang="th-TH" sz="2800" b="1" smtClean="0">
                <a:solidFill>
                  <a:srgbClr val="FFFF00"/>
                </a:solidFill>
                <a:latin typeface="Angsana New" pitchFamily="18" charset="-34"/>
              </a:rPr>
              <a:t>การประเมินข้อดีข้อเสียของโครงการฯ	    3.42		0.35		ปานกลาง</a:t>
            </a:r>
          </a:p>
          <a:p>
            <a:pPr eaLnBrk="1" hangingPunct="1">
              <a:buFont typeface="Wingdings" pitchFamily="2" charset="2"/>
              <a:buNone/>
              <a:defRPr/>
            </a:pPr>
            <a:r>
              <a:rPr lang="th-TH" sz="2800" b="1" smtClean="0">
                <a:solidFill>
                  <a:srgbClr val="FFFF00"/>
                </a:solidFill>
                <a:latin typeface="Angsana New" pitchFamily="18" charset="-34"/>
              </a:rPr>
              <a:t>การบริหารจัดการโครงการฯ  	    3.41		0.74		ปานกลาง</a:t>
            </a:r>
          </a:p>
          <a:p>
            <a:pPr eaLnBrk="1" hangingPunct="1">
              <a:buFont typeface="Wingdings" pitchFamily="2" charset="2"/>
              <a:buNone/>
              <a:defRPr/>
            </a:pPr>
            <a:r>
              <a:rPr lang="th-TH" sz="2800" b="1" smtClean="0">
                <a:solidFill>
                  <a:srgbClr val="FFFF00"/>
                </a:solidFill>
                <a:latin typeface="Angsana New" pitchFamily="18" charset="-34"/>
              </a:rPr>
              <a:t>สภาพลานกีฬาในโครงการฯ		    3.31		0.72		ปานกลาง</a:t>
            </a:r>
          </a:p>
          <a:p>
            <a:pPr eaLnBrk="1" hangingPunct="1">
              <a:buFont typeface="Wingdings" pitchFamily="2" charset="2"/>
              <a:buNone/>
              <a:defRPr/>
            </a:pPr>
            <a:r>
              <a:rPr lang="th-TH" sz="2800" b="1" smtClean="0">
                <a:solidFill>
                  <a:srgbClr val="FFFF00"/>
                </a:solidFill>
                <a:latin typeface="Angsana New" pitchFamily="18" charset="-34"/>
              </a:rPr>
              <a:t>             รวม			    3.38		0.52		ปานกลาง					</a:t>
            </a:r>
          </a:p>
          <a:p>
            <a:pPr eaLnBrk="1" hangingPunct="1">
              <a:buFont typeface="Wingdings" pitchFamily="2" charset="2"/>
              <a:buNone/>
              <a:defRPr/>
            </a:pPr>
            <a:endParaRPr lang="th-TH" sz="2800" b="1" smtClean="0">
              <a:solidFill>
                <a:srgbClr val="66FF33"/>
              </a:solidFill>
              <a:latin typeface="Angsana New" pitchFamily="18" charset="-34"/>
            </a:endParaRPr>
          </a:p>
        </p:txBody>
      </p:sp>
      <p:sp>
        <p:nvSpPr>
          <p:cNvPr id="180227" name="Line 4"/>
          <p:cNvSpPr>
            <a:spLocks noChangeShapeType="1"/>
          </p:cNvSpPr>
          <p:nvPr/>
        </p:nvSpPr>
        <p:spPr bwMode="auto">
          <a:xfrm>
            <a:off x="0" y="908050"/>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80228" name="Line 5"/>
          <p:cNvSpPr>
            <a:spLocks noChangeShapeType="1"/>
          </p:cNvSpPr>
          <p:nvPr/>
        </p:nvSpPr>
        <p:spPr bwMode="auto">
          <a:xfrm>
            <a:off x="0" y="1412875"/>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80229" name="Line 6"/>
          <p:cNvSpPr>
            <a:spLocks noChangeShapeType="1"/>
          </p:cNvSpPr>
          <p:nvPr/>
        </p:nvSpPr>
        <p:spPr bwMode="auto">
          <a:xfrm>
            <a:off x="0" y="2997200"/>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80230" name="Line 7"/>
          <p:cNvSpPr>
            <a:spLocks noChangeShapeType="1"/>
          </p:cNvSpPr>
          <p:nvPr/>
        </p:nvSpPr>
        <p:spPr bwMode="auto">
          <a:xfrm>
            <a:off x="0" y="3573463"/>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30724"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4387"/>
                                        </p:tgtEl>
                                        <p:attrNameLst>
                                          <p:attrName>style.visibility</p:attrName>
                                        </p:attrNameLst>
                                      </p:cBhvr>
                                      <p:to>
                                        <p:strVal val="visible"/>
                                      </p:to>
                                    </p:set>
                                    <p:animEffect transition="in" filter="fade">
                                      <p:cBhvr>
                                        <p:cTn id="7" dur="2000"/>
                                        <p:tgtEl>
                                          <p:spTgt spid="144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3765103589"/>
              </p:ext>
            </p:extLst>
          </p:nvPr>
        </p:nvGraphicFramePr>
        <p:xfrm>
          <a:off x="8745537" y="764704"/>
          <a:ext cx="398463" cy="520700"/>
        </p:xfrm>
        <a:graphic>
          <a:graphicData uri="http://schemas.openxmlformats.org/presentationml/2006/ole">
            <mc:AlternateContent xmlns:mc="http://schemas.openxmlformats.org/markup-compatibility/2006">
              <mc:Choice xmlns:v="urn:schemas-microsoft-com:vml" Requires="v">
                <p:oleObj spid="_x0000_s31748"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45537" y="764704"/>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5411" name="Rectangle 3"/>
          <p:cNvSpPr>
            <a:spLocks noGrp="1" noChangeArrowheads="1"/>
          </p:cNvSpPr>
          <p:nvPr>
            <p:ph idx="1"/>
          </p:nvPr>
        </p:nvSpPr>
        <p:spPr>
          <a:xfrm>
            <a:off x="179388" y="0"/>
            <a:ext cx="8964612" cy="6597650"/>
          </a:xfrm>
        </p:spPr>
        <p:txBody>
          <a:bodyPr/>
          <a:lstStyle/>
          <a:p>
            <a:pPr eaLnBrk="1" hangingPunct="1">
              <a:lnSpc>
                <a:spcPct val="90000"/>
              </a:lnSpc>
              <a:buFont typeface="Wingdings" pitchFamily="2" charset="2"/>
              <a:buNone/>
              <a:defRPr/>
            </a:pPr>
            <a:r>
              <a:rPr lang="th-TH" sz="2800" b="1" dirty="0" smtClean="0">
                <a:solidFill>
                  <a:srgbClr val="FFFF00"/>
                </a:solidFill>
                <a:latin typeface="Angsana New" pitchFamily="18" charset="-34"/>
              </a:rPr>
              <a:t>1.  การวิเคราะห์เปรียบเทียบความเข้มแข็งในครอบครัวของนักเรียนมัธยมศึกษาตอนต้นในเขตอำเภอเมือง จังหวัดนครปฐม จำแนกตามความแตกต่างด้านอายุของคู่สมรสของมารดา ดังปรากฏผลในตารางที่ 1 และตารางที่ 2</a:t>
            </a:r>
          </a:p>
          <a:p>
            <a:pPr eaLnBrk="1" hangingPunct="1">
              <a:lnSpc>
                <a:spcPct val="90000"/>
              </a:lnSpc>
              <a:buFont typeface="Wingdings" pitchFamily="2" charset="2"/>
              <a:buNone/>
              <a:defRPr/>
            </a:pPr>
            <a:r>
              <a:rPr lang="th-TH" sz="2800" b="1" dirty="0" smtClean="0">
                <a:solidFill>
                  <a:srgbClr val="66FF33"/>
                </a:solidFill>
                <a:latin typeface="Angsana New" pitchFamily="18" charset="-34"/>
              </a:rPr>
              <a:t>ตารางที่ 1</a:t>
            </a:r>
            <a:r>
              <a:rPr lang="th-TH" sz="2800" b="1" dirty="0" smtClean="0">
                <a:latin typeface="Angsana New" pitchFamily="18" charset="-34"/>
              </a:rPr>
              <a:t>  </a:t>
            </a:r>
            <a:r>
              <a:rPr lang="th-TH" sz="2800" b="1" dirty="0" smtClean="0">
                <a:solidFill>
                  <a:srgbClr val="FFFF00"/>
                </a:solidFill>
                <a:latin typeface="Angsana New" pitchFamily="18" charset="-34"/>
              </a:rPr>
              <a:t>แสดงค่าเฉลี่ย ( X ) ส่วนเบี่ยงเบนมาตรฐาน (S.D.)และค่าระดับของความเข้มแข็ง ใน ครอบครัวของนักเรียนมัธยมศึกษาตอนต้น ในเขตอำเภอเมือง จังหวัดนครปฐม จำแนกตามความแตกต่างด้านอายุของคู่สมรสของมารดา </a:t>
            </a:r>
          </a:p>
          <a:p>
            <a:pPr eaLnBrk="1" hangingPunct="1">
              <a:lnSpc>
                <a:spcPct val="90000"/>
              </a:lnSpc>
              <a:buFont typeface="Wingdings" pitchFamily="2" charset="2"/>
              <a:buNone/>
              <a:defRPr/>
            </a:pPr>
            <a:r>
              <a:rPr lang="th-TH" sz="2800" b="1" dirty="0" smtClean="0">
                <a:solidFill>
                  <a:srgbClr val="FFFF00"/>
                </a:solidFill>
                <a:latin typeface="Angsana New" pitchFamily="18" charset="-34"/>
              </a:rPr>
              <a:t>  ความแตกต่างด้านอายุของคู่สมรส            </a:t>
            </a:r>
            <a:r>
              <a:rPr lang="en-US" sz="2800" b="1" dirty="0" smtClean="0">
                <a:solidFill>
                  <a:srgbClr val="FFFF00"/>
                </a:solidFill>
                <a:latin typeface="Angsana New" pitchFamily="18" charset="-34"/>
              </a:rPr>
              <a:t>n              X                 S.D.                      </a:t>
            </a:r>
            <a:r>
              <a:rPr lang="th-TH" sz="2800" b="1" dirty="0" smtClean="0">
                <a:solidFill>
                  <a:srgbClr val="FFFF00"/>
                </a:solidFill>
                <a:latin typeface="Angsana New" pitchFamily="18" charset="-34"/>
              </a:rPr>
              <a:t>ค่าระดับ</a:t>
            </a:r>
          </a:p>
          <a:p>
            <a:pPr eaLnBrk="1" hangingPunct="1">
              <a:lnSpc>
                <a:spcPct val="90000"/>
              </a:lnSpc>
              <a:buFont typeface="Wingdings" pitchFamily="2" charset="2"/>
              <a:buNone/>
              <a:defRPr/>
            </a:pPr>
            <a:r>
              <a:rPr lang="th-TH" sz="2800" b="1" dirty="0" smtClean="0">
                <a:solidFill>
                  <a:srgbClr val="FFFF00"/>
                </a:solidFill>
                <a:latin typeface="Angsana New" pitchFamily="18" charset="-34"/>
              </a:rPr>
              <a:t>1.  0-3 ปี 	                                                  242         3.9979            .4702 	            มาก</a:t>
            </a:r>
          </a:p>
          <a:p>
            <a:pPr eaLnBrk="1" hangingPunct="1">
              <a:lnSpc>
                <a:spcPct val="90000"/>
              </a:lnSpc>
              <a:buFont typeface="Wingdings" pitchFamily="2" charset="2"/>
              <a:buNone/>
              <a:defRPr/>
            </a:pPr>
            <a:r>
              <a:rPr lang="th-TH" sz="2800" b="1" dirty="0" smtClean="0">
                <a:solidFill>
                  <a:srgbClr val="FFFF00"/>
                </a:solidFill>
                <a:latin typeface="Angsana New" pitchFamily="18" charset="-34"/>
              </a:rPr>
              <a:t>2.  4-6 ปี                                                     80          3.9153            .5234                        มาก</a:t>
            </a:r>
          </a:p>
          <a:p>
            <a:pPr eaLnBrk="1" hangingPunct="1">
              <a:lnSpc>
                <a:spcPct val="90000"/>
              </a:lnSpc>
              <a:buFont typeface="Wingdings" pitchFamily="2" charset="2"/>
              <a:buNone/>
              <a:defRPr/>
            </a:pPr>
            <a:r>
              <a:rPr lang="th-TH" sz="2800" b="1" dirty="0" smtClean="0">
                <a:solidFill>
                  <a:srgbClr val="FFFF00"/>
                </a:solidFill>
                <a:latin typeface="Angsana New" pitchFamily="18" charset="-34"/>
              </a:rPr>
              <a:t>3.  7 ปีขึ้นไป                                              61          4.0919            .4832                         มาก</a:t>
            </a:r>
          </a:p>
          <a:p>
            <a:pPr eaLnBrk="1" hangingPunct="1">
              <a:lnSpc>
                <a:spcPct val="90000"/>
              </a:lnSpc>
              <a:buFont typeface="Wingdings" pitchFamily="2" charset="2"/>
              <a:buNone/>
              <a:defRPr/>
            </a:pPr>
            <a:r>
              <a:rPr lang="th-TH" sz="2800" b="1" dirty="0" smtClean="0">
                <a:solidFill>
                  <a:srgbClr val="FFFF00"/>
                </a:solidFill>
                <a:latin typeface="Angsana New" pitchFamily="18" charset="-34"/>
              </a:rPr>
              <a:t>		รวม			  383          3.9956            .4855                         มาก</a:t>
            </a:r>
          </a:p>
          <a:p>
            <a:pPr eaLnBrk="1" hangingPunct="1">
              <a:lnSpc>
                <a:spcPct val="90000"/>
              </a:lnSpc>
              <a:buFont typeface="Wingdings" pitchFamily="2" charset="2"/>
              <a:buNone/>
              <a:defRPr/>
            </a:pPr>
            <a:endParaRPr lang="th-TH" sz="2800" b="1" dirty="0" smtClean="0"/>
          </a:p>
          <a:p>
            <a:pPr eaLnBrk="1" hangingPunct="1">
              <a:lnSpc>
                <a:spcPct val="90000"/>
              </a:lnSpc>
              <a:buFont typeface="Wingdings" pitchFamily="2" charset="2"/>
              <a:buNone/>
              <a:defRPr/>
            </a:pPr>
            <a:r>
              <a:rPr lang="th-TH" sz="2800" b="1" dirty="0" smtClean="0">
                <a:solidFill>
                  <a:srgbClr val="66FF33"/>
                </a:solidFill>
              </a:rPr>
              <a:t>จากตารางที่ 1</a:t>
            </a:r>
            <a:r>
              <a:rPr lang="th-TH" sz="2800" b="1" dirty="0" smtClean="0">
                <a:solidFill>
                  <a:srgbClr val="FFFF00"/>
                </a:solidFill>
              </a:rPr>
              <a:t> พบว่าความเข้มแข็งในครอบครัวของนักเรียนมัธยมศึกษาตอนต้น ในเขตอำเภอเมือง จังหวัดนครปฐม จำแนกตามความแตกต่างด้านอายุของคู่สมรส ความเข้มแข็งในครอบครัวของทุกกลุ่มอยู่ในระดับมาก</a:t>
            </a:r>
          </a:p>
        </p:txBody>
      </p:sp>
      <p:sp>
        <p:nvSpPr>
          <p:cNvPr id="181251" name="Line 4"/>
          <p:cNvSpPr>
            <a:spLocks noChangeShapeType="1"/>
          </p:cNvSpPr>
          <p:nvPr/>
        </p:nvSpPr>
        <p:spPr bwMode="auto">
          <a:xfrm>
            <a:off x="0" y="2492375"/>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81252" name="Line 5"/>
          <p:cNvSpPr>
            <a:spLocks noChangeShapeType="1"/>
          </p:cNvSpPr>
          <p:nvPr/>
        </p:nvSpPr>
        <p:spPr bwMode="auto">
          <a:xfrm>
            <a:off x="0" y="2924175"/>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81253" name="Line 6"/>
          <p:cNvSpPr>
            <a:spLocks noChangeShapeType="1"/>
          </p:cNvSpPr>
          <p:nvPr/>
        </p:nvSpPr>
        <p:spPr bwMode="auto">
          <a:xfrm>
            <a:off x="0" y="4365625"/>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81254" name="Line 7"/>
          <p:cNvSpPr>
            <a:spLocks noChangeShapeType="1"/>
          </p:cNvSpPr>
          <p:nvPr/>
        </p:nvSpPr>
        <p:spPr bwMode="auto">
          <a:xfrm>
            <a:off x="0" y="4868863"/>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81255" name="Line 8"/>
          <p:cNvSpPr>
            <a:spLocks noChangeShapeType="1"/>
          </p:cNvSpPr>
          <p:nvPr/>
        </p:nvSpPr>
        <p:spPr bwMode="auto">
          <a:xfrm>
            <a:off x="5219700" y="2565400"/>
            <a:ext cx="2159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5411"/>
                                        </p:tgtEl>
                                        <p:attrNameLst>
                                          <p:attrName>style.visibility</p:attrName>
                                        </p:attrNameLst>
                                      </p:cBhvr>
                                      <p:to>
                                        <p:strVal val="visible"/>
                                      </p:to>
                                    </p:set>
                                    <p:animEffect transition="in" filter="fade">
                                      <p:cBhvr>
                                        <p:cTn id="7" dur="2000"/>
                                        <p:tgtEl>
                                          <p:spTgt spid="145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6435" name="Rectangle 3"/>
          <p:cNvSpPr>
            <a:spLocks noGrp="1" noChangeArrowheads="1"/>
          </p:cNvSpPr>
          <p:nvPr>
            <p:ph idx="1"/>
          </p:nvPr>
        </p:nvSpPr>
        <p:spPr>
          <a:xfrm>
            <a:off x="179388" y="260350"/>
            <a:ext cx="8964612" cy="6408738"/>
          </a:xfrm>
        </p:spPr>
        <p:txBody>
          <a:bodyPr/>
          <a:lstStyle/>
          <a:p>
            <a:pPr eaLnBrk="1" hangingPunct="1">
              <a:buFontTx/>
              <a:buNone/>
              <a:defRPr/>
            </a:pPr>
            <a:r>
              <a:rPr lang="th-TH" sz="2800" b="1" smtClean="0">
                <a:solidFill>
                  <a:srgbClr val="66FF33"/>
                </a:solidFill>
                <a:latin typeface="Angsana New" pitchFamily="18" charset="-34"/>
              </a:rPr>
              <a:t>ตารางที่ 2</a:t>
            </a:r>
            <a:r>
              <a:rPr lang="th-TH" sz="2800" b="1" smtClean="0">
                <a:latin typeface="Angsana New" pitchFamily="18" charset="-34"/>
              </a:rPr>
              <a:t>   </a:t>
            </a:r>
            <a:r>
              <a:rPr lang="th-TH" sz="2800" b="1" smtClean="0">
                <a:solidFill>
                  <a:srgbClr val="FFFF00"/>
                </a:solidFill>
                <a:latin typeface="Angsana New" pitchFamily="18" charset="-34"/>
              </a:rPr>
              <a:t>แสดงการเปรียบเทียบความเข้มแข็งในครอบครัวของนักเรียนมัธยมศึกษาตอนต้นในเขตอำเภอเมือง จังหวัดนครปฐม จำแนกตามความแตกต่างด้านอายุของคู่สมรสของมารดา โดยใช้การวิเคราะห์ความแปรปรวนทางเดียว</a:t>
            </a:r>
          </a:p>
          <a:p>
            <a:pPr eaLnBrk="1" hangingPunct="1">
              <a:buFontTx/>
              <a:buNone/>
              <a:defRPr/>
            </a:pPr>
            <a:r>
              <a:rPr lang="th-TH" sz="2800" b="1" smtClean="0">
                <a:solidFill>
                  <a:srgbClr val="FFFF00"/>
                </a:solidFill>
                <a:latin typeface="Angsana New" pitchFamily="18" charset="-34"/>
              </a:rPr>
              <a:t>         แหล่งความปรวนแปร               </a:t>
            </a:r>
            <a:r>
              <a:rPr lang="en-US" sz="2800" b="1" smtClean="0">
                <a:solidFill>
                  <a:srgbClr val="FFFF00"/>
                </a:solidFill>
                <a:latin typeface="Angsana New" pitchFamily="18" charset="-34"/>
              </a:rPr>
              <a:t>df                 SS                     MS                  F</a:t>
            </a:r>
            <a:endParaRPr lang="th-TH" sz="2800" b="1" smtClean="0">
              <a:solidFill>
                <a:srgbClr val="FFFF00"/>
              </a:solidFill>
              <a:latin typeface="Angsana New" pitchFamily="18" charset="-34"/>
            </a:endParaRPr>
          </a:p>
          <a:p>
            <a:pPr eaLnBrk="1" hangingPunct="1">
              <a:buFontTx/>
              <a:buNone/>
              <a:defRPr/>
            </a:pPr>
            <a:r>
              <a:rPr lang="th-TH" sz="2800" b="1" smtClean="0">
                <a:solidFill>
                  <a:srgbClr val="FFFF00"/>
                </a:solidFill>
                <a:latin typeface="Angsana New" pitchFamily="18" charset="-34"/>
              </a:rPr>
              <a:t>	       ระหว่างกลุ่ม                           2                 1.082                 .541                2.312</a:t>
            </a:r>
          </a:p>
          <a:p>
            <a:pPr eaLnBrk="1" hangingPunct="1">
              <a:buFontTx/>
              <a:buNone/>
              <a:defRPr/>
            </a:pPr>
            <a:r>
              <a:rPr lang="th-TH" sz="2800" b="1" smtClean="0">
                <a:solidFill>
                  <a:srgbClr val="FFFF00"/>
                </a:solidFill>
                <a:latin typeface="Angsana New" pitchFamily="18" charset="-34"/>
              </a:rPr>
              <a:t>	       ภายในกลุ่ม                           380             88.949                 .234           </a:t>
            </a:r>
          </a:p>
          <a:p>
            <a:pPr eaLnBrk="1" hangingPunct="1">
              <a:buFontTx/>
              <a:buNone/>
              <a:defRPr/>
            </a:pPr>
            <a:r>
              <a:rPr lang="th-TH" sz="2800" b="1" smtClean="0">
                <a:solidFill>
                  <a:srgbClr val="FFFF00"/>
                </a:solidFill>
                <a:latin typeface="Angsana New" pitchFamily="18" charset="-34"/>
              </a:rPr>
              <a:t>                    รวม                               382             90.031          </a:t>
            </a:r>
          </a:p>
          <a:p>
            <a:pPr eaLnBrk="1" hangingPunct="1">
              <a:buFontTx/>
              <a:buNone/>
              <a:defRPr/>
            </a:pPr>
            <a:endParaRPr lang="th-TH" sz="2800" b="1" smtClean="0">
              <a:solidFill>
                <a:srgbClr val="FFFF00"/>
              </a:solidFill>
              <a:latin typeface="Angsana New" pitchFamily="18" charset="-34"/>
            </a:endParaRPr>
          </a:p>
          <a:p>
            <a:pPr eaLnBrk="1" hangingPunct="1">
              <a:buFontTx/>
              <a:buNone/>
              <a:defRPr/>
            </a:pPr>
            <a:r>
              <a:rPr lang="th-TH" sz="2800" b="1" smtClean="0">
                <a:solidFill>
                  <a:srgbClr val="66FF33"/>
                </a:solidFill>
                <a:latin typeface="Angsana New" pitchFamily="18" charset="-34"/>
              </a:rPr>
              <a:t>จากตารางที่ 2</a:t>
            </a:r>
            <a:r>
              <a:rPr lang="th-TH" sz="2800" b="1" smtClean="0">
                <a:solidFill>
                  <a:srgbClr val="FFFF00"/>
                </a:solidFill>
                <a:latin typeface="Angsana New" pitchFamily="18" charset="-34"/>
              </a:rPr>
              <a:t> พบว่าความเข้มแข็งในครอบครัวของนักเรียนมัธยมศึกษาตอนต้น ในเขตอำเภอเมือง จังหวัดนครปฐม ที่มารดามีความแตกต่างด้านอายุของคู่สมรสต่างกัน มีความเข้มแข็งในครอบครัวไม่ต่างกัน    </a:t>
            </a:r>
          </a:p>
          <a:p>
            <a:pPr eaLnBrk="1" hangingPunct="1">
              <a:buFontTx/>
              <a:buNone/>
              <a:defRPr/>
            </a:pPr>
            <a:endParaRPr lang="th-TH" sz="2800" b="1" smtClean="0">
              <a:solidFill>
                <a:srgbClr val="FFFF00"/>
              </a:solidFill>
              <a:latin typeface="Angsana New" pitchFamily="18" charset="-34"/>
            </a:endParaRPr>
          </a:p>
        </p:txBody>
      </p:sp>
      <p:sp>
        <p:nvSpPr>
          <p:cNvPr id="182275" name="Line 4"/>
          <p:cNvSpPr>
            <a:spLocks noChangeShapeType="1"/>
          </p:cNvSpPr>
          <p:nvPr/>
        </p:nvSpPr>
        <p:spPr bwMode="auto">
          <a:xfrm>
            <a:off x="0" y="1700213"/>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82276" name="Line 5"/>
          <p:cNvSpPr>
            <a:spLocks noChangeShapeType="1"/>
          </p:cNvSpPr>
          <p:nvPr/>
        </p:nvSpPr>
        <p:spPr bwMode="auto">
          <a:xfrm>
            <a:off x="0" y="2205038"/>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82277" name="Line 6"/>
          <p:cNvSpPr>
            <a:spLocks noChangeShapeType="1"/>
          </p:cNvSpPr>
          <p:nvPr/>
        </p:nvSpPr>
        <p:spPr bwMode="auto">
          <a:xfrm>
            <a:off x="0" y="3284538"/>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82278" name="Line 7"/>
          <p:cNvSpPr>
            <a:spLocks noChangeShapeType="1"/>
          </p:cNvSpPr>
          <p:nvPr/>
        </p:nvSpPr>
        <p:spPr bwMode="auto">
          <a:xfrm>
            <a:off x="0" y="3644900"/>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graphicFrame>
        <p:nvGraphicFramePr>
          <p:cNvPr id="2" name="Object 1"/>
          <p:cNvGraphicFramePr>
            <a:graphicFrameLocks noChangeAspect="1"/>
          </p:cNvGraphicFramePr>
          <p:nvPr>
            <p:extLst>
              <p:ext uri="{D42A27DB-BD31-4B8C-83A1-F6EECF244321}">
                <p14:modId xmlns:p14="http://schemas.microsoft.com/office/powerpoint/2010/main" val="1315172040"/>
              </p:ext>
            </p:extLst>
          </p:nvPr>
        </p:nvGraphicFramePr>
        <p:xfrm>
          <a:off x="8460432" y="6165304"/>
          <a:ext cx="398463" cy="520700"/>
        </p:xfrm>
        <a:graphic>
          <a:graphicData uri="http://schemas.openxmlformats.org/presentationml/2006/ole">
            <mc:AlternateContent xmlns:mc="http://schemas.openxmlformats.org/markup-compatibility/2006">
              <mc:Choice xmlns:v="urn:schemas-microsoft-com:vml" Requires="v">
                <p:oleObj spid="_x0000_s32772"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0432" y="6165304"/>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6435"/>
                                        </p:tgtEl>
                                        <p:attrNameLst>
                                          <p:attrName>style.visibility</p:attrName>
                                        </p:attrNameLst>
                                      </p:cBhvr>
                                      <p:to>
                                        <p:strVal val="visible"/>
                                      </p:to>
                                    </p:set>
                                    <p:animEffect transition="in" filter="fade">
                                      <p:cBhvr>
                                        <p:cTn id="7" dur="2000"/>
                                        <p:tgtEl>
                                          <p:spTgt spid="146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7459" name="Rectangle 3"/>
          <p:cNvSpPr>
            <a:spLocks noGrp="1" noChangeArrowheads="1"/>
          </p:cNvSpPr>
          <p:nvPr>
            <p:ph idx="1"/>
          </p:nvPr>
        </p:nvSpPr>
        <p:spPr>
          <a:xfrm>
            <a:off x="-36513" y="260350"/>
            <a:ext cx="8785226" cy="6597650"/>
          </a:xfrm>
        </p:spPr>
        <p:txBody>
          <a:bodyPr/>
          <a:lstStyle/>
          <a:p>
            <a:pPr eaLnBrk="1" hangingPunct="1">
              <a:buFont typeface="Wingdings" pitchFamily="2" charset="2"/>
              <a:buNone/>
              <a:defRPr/>
            </a:pPr>
            <a:r>
              <a:rPr lang="th-TH" sz="4500" b="1" dirty="0" smtClean="0">
                <a:solidFill>
                  <a:srgbClr val="66FF33"/>
                </a:solidFill>
                <a:latin typeface="Angsana New" pitchFamily="18" charset="-34"/>
              </a:rPr>
              <a:t>	4.  การอภิปรายผล</a:t>
            </a:r>
          </a:p>
          <a:p>
            <a:pPr algn="thaiDist" eaLnBrk="1" hangingPunct="1">
              <a:buFont typeface="Wingdings" pitchFamily="2" charset="2"/>
              <a:buNone/>
              <a:defRPr/>
            </a:pPr>
            <a:r>
              <a:rPr lang="th-TH" dirty="0" smtClean="0"/>
              <a:t>			</a:t>
            </a:r>
            <a:r>
              <a:rPr lang="th-TH" sz="3500" b="1" dirty="0" smtClean="0">
                <a:solidFill>
                  <a:srgbClr val="FFFF00"/>
                </a:solidFill>
                <a:latin typeface="Angsana New" pitchFamily="18" charset="-34"/>
              </a:rPr>
              <a:t>การอภิปรายผลก็มีลำดับการเขียนสอดคล้องกับลำดับของการเสนอผลวิจัย การอภิปรายผลเป็นการวิพากษ์วิจารณ์ผลวิจัยที่ได้สอดคล้องหรือขัดแย้งกับสมมุติฐานที่ตั้งไว้ และสอดคล้องหรือขัดแย้งกับทฤษฎีและผลงานวิจัยของผู้อื่นอย่างใดบ้าง ในทั้ง 2 กรณี จึงต้องนำข้อเท็จจริงจากทฤษฎีและผลงานวิจัยที่พบในลักษณะคล้ายคลึงกันมาแสดงประกอบเทียบเคียงไว้ด้วย นอกจากนี้ก็อาจนำข้อสังเกตบางประการที่ผู้วิจัยได้พบที่เกี่ยวเนื่องกับการได้ผลวิจัยนั้นมากล่าวไว้ด้วย ทั้งนี้ เพื่อช่วยให้ผู้อ่านได้เกิดความรู้ความเข้าใจเกี่ยวกับปัญหานั้น ๆ อย่างละเอียดลึกซึ้งขึ้นกว่าเดิม อีกทั้งเป็นการชี้ช่องให้เห็นถึงแง่มุมและวิธีการที่จะศึกษาปัญหาวิจัยนั้นต่อไปอีกด้วย</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33796"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7459"/>
                                        </p:tgtEl>
                                        <p:attrNameLst>
                                          <p:attrName>style.visibility</p:attrName>
                                        </p:attrNameLst>
                                      </p:cBhvr>
                                      <p:to>
                                        <p:strVal val="visible"/>
                                      </p:to>
                                    </p:set>
                                    <p:animEffect transition="in" filter="fade">
                                      <p:cBhvr>
                                        <p:cTn id="7" dur="2000"/>
                                        <p:tgtEl>
                                          <p:spTgt spid="147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8483" name="Rectangle 3"/>
          <p:cNvSpPr>
            <a:spLocks noGrp="1" noChangeArrowheads="1"/>
          </p:cNvSpPr>
          <p:nvPr>
            <p:ph type="body" idx="1"/>
          </p:nvPr>
        </p:nvSpPr>
        <p:spPr>
          <a:xfrm>
            <a:off x="179388" y="188913"/>
            <a:ext cx="8507412" cy="6408737"/>
          </a:xfrm>
        </p:spPr>
        <p:txBody>
          <a:bodyPr/>
          <a:lstStyle/>
          <a:p>
            <a:pPr algn="thaiDist" eaLnBrk="1" hangingPunct="1">
              <a:buFont typeface="Wingdings" pitchFamily="2" charset="2"/>
              <a:buNone/>
              <a:defRPr/>
            </a:pPr>
            <a:r>
              <a:rPr lang="th-TH" sz="4500" b="1" dirty="0" smtClean="0">
                <a:solidFill>
                  <a:srgbClr val="66FF33"/>
                </a:solidFill>
                <a:latin typeface="Angsana New" pitchFamily="18" charset="-34"/>
              </a:rPr>
              <a:t>	ข้อสังเกต</a:t>
            </a:r>
            <a:r>
              <a:rPr lang="th-TH" sz="3500" b="1" dirty="0" smtClean="0">
                <a:solidFill>
                  <a:srgbClr val="66FF33"/>
                </a:solidFill>
                <a:latin typeface="Angsana New" pitchFamily="18" charset="-34"/>
              </a:rPr>
              <a:t> </a:t>
            </a:r>
            <a:r>
              <a:rPr lang="th-TH" b="1" dirty="0" smtClean="0"/>
              <a:t>  </a:t>
            </a:r>
            <a:r>
              <a:rPr lang="th-TH" sz="3500" b="1" dirty="0" smtClean="0">
                <a:solidFill>
                  <a:srgbClr val="FFFF00"/>
                </a:solidFill>
                <a:latin typeface="Angsana New" pitchFamily="18" charset="-34"/>
              </a:rPr>
              <a:t>พึงระลึกไว้ว่า ผลวิจัยที่ดีไม่ได้หมายถึงการได้ข้อค้นพบที่สอดคล้องกับสมมุติฐานที่ตั้งไว้ แต่ที่สำคัญคือ ผลวิจัยที่ดีนั้นจะต้องได้มาจากข้อมูลที่มีความเที่ยงตรงและเชื่อถือได้เท่านั้น</a:t>
            </a:r>
          </a:p>
          <a:p>
            <a:pPr algn="thaiDist" eaLnBrk="1" hangingPunct="1">
              <a:buFont typeface="Wingdings" pitchFamily="2" charset="2"/>
              <a:buNone/>
              <a:defRPr/>
            </a:pPr>
            <a:r>
              <a:rPr lang="th-TH" sz="3500" b="1" dirty="0" smtClean="0">
                <a:solidFill>
                  <a:srgbClr val="FFFF00"/>
                </a:solidFill>
                <a:latin typeface="Angsana New" pitchFamily="18" charset="-34"/>
              </a:rPr>
              <a:t>		เมื่อกล่าวอภิปรายผลเรียบร้อยแล้ว ก็เป็นการให้ข้อเสนอแนะ โดยกล่าวเสนอแนะ ในกรณีการนำผลวิจัยไปใช้ให้เกิดประโยชน์       ในลักษณะต่าง ๆ และการเสนอแนะเพื่อการทำวิจัยต่อไป ซึ่งควรเขียนแยกเป็น 2 ตอน ให้เห็นชัดเจน การเสนอแนะในทั้ง 2 กรณี จะต้องอยู่ภายในขอบเขตของข้อมูลที่ได้มาเท่านั้น และควรเป็นการเสนอแนะในประเด็นที่สำคัญ ๆ เท่านั้น</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34820"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8483"/>
                                        </p:tgtEl>
                                        <p:attrNameLst>
                                          <p:attrName>style.visibility</p:attrName>
                                        </p:attrNameLst>
                                      </p:cBhvr>
                                      <p:to>
                                        <p:strVal val="visible"/>
                                      </p:to>
                                    </p:set>
                                    <p:animEffect transition="in" filter="fade">
                                      <p:cBhvr>
                                        <p:cTn id="7" dur="2000"/>
                                        <p:tgtEl>
                                          <p:spTgt spid="148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9507" name="Rectangle 3"/>
          <p:cNvSpPr>
            <a:spLocks noGrp="1" noChangeArrowheads="1"/>
          </p:cNvSpPr>
          <p:nvPr>
            <p:ph idx="1"/>
          </p:nvPr>
        </p:nvSpPr>
        <p:spPr>
          <a:xfrm>
            <a:off x="250825" y="333375"/>
            <a:ext cx="8642350" cy="6335713"/>
          </a:xfrm>
        </p:spPr>
        <p:txBody>
          <a:bodyPr/>
          <a:lstStyle/>
          <a:p>
            <a:pPr algn="thaiDist" eaLnBrk="1" hangingPunct="1">
              <a:buFont typeface="Wingdings" pitchFamily="2" charset="2"/>
              <a:buNone/>
              <a:defRPr/>
            </a:pPr>
            <a:r>
              <a:rPr lang="th-TH" sz="4500" b="1" dirty="0" smtClean="0"/>
              <a:t>	</a:t>
            </a:r>
            <a:r>
              <a:rPr lang="th-TH" sz="4500" b="1" dirty="0" smtClean="0">
                <a:solidFill>
                  <a:srgbClr val="66FF33"/>
                </a:solidFill>
              </a:rPr>
              <a:t>ข้อสังเกต</a:t>
            </a:r>
            <a:r>
              <a:rPr lang="th-TH" sz="3500" b="1" dirty="0" smtClean="0">
                <a:solidFill>
                  <a:srgbClr val="66FF33"/>
                </a:solidFill>
              </a:rPr>
              <a:t> </a:t>
            </a:r>
            <a:r>
              <a:rPr lang="th-TH" sz="3500" b="1" dirty="0" smtClean="0"/>
              <a:t> </a:t>
            </a:r>
            <a:r>
              <a:rPr lang="th-TH" sz="3500" b="1" dirty="0" smtClean="0">
                <a:solidFill>
                  <a:srgbClr val="FFFF00"/>
                </a:solidFill>
              </a:rPr>
              <a:t>พึงระลึกไว้ว่า ข้อเสนอแนะนั้นเป็นความคิดเห็นของผู้วิจัยในลักษณะที่จะทำให้ผลวิจัยนั้นเกิดประโยชน์มากขึ้น ไม่ใช่เป็นเนื้อแท้ของการวิจัย ถือว่าเป็นส่วนเพิ่มเติมทำให้การวิจัยนั้นมีความสมบูรณ์ขึ้นเท่านั้น</a:t>
            </a:r>
          </a:p>
        </p:txBody>
      </p:sp>
      <p:pic>
        <p:nvPicPr>
          <p:cNvPr id="185347" name="Picture 4" descr="j02920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0825" y="3503613"/>
            <a:ext cx="3384550" cy="321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35844"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9507"/>
                                        </p:tgtEl>
                                        <p:attrNameLst>
                                          <p:attrName>style.visibility</p:attrName>
                                        </p:attrNameLst>
                                      </p:cBhvr>
                                      <p:to>
                                        <p:strVal val="visible"/>
                                      </p:to>
                                    </p:set>
                                    <p:animEffect transition="in" filter="fade">
                                      <p:cBhvr>
                                        <p:cTn id="7" dur="2000"/>
                                        <p:tgtEl>
                                          <p:spTgt spid="149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0531" name="Rectangle 3"/>
          <p:cNvSpPr>
            <a:spLocks noGrp="1" noChangeArrowheads="1"/>
          </p:cNvSpPr>
          <p:nvPr>
            <p:ph idx="1"/>
          </p:nvPr>
        </p:nvSpPr>
        <p:spPr>
          <a:xfrm>
            <a:off x="179388" y="333375"/>
            <a:ext cx="8964612" cy="6264275"/>
          </a:xfrm>
        </p:spPr>
        <p:txBody>
          <a:bodyPr/>
          <a:lstStyle/>
          <a:p>
            <a:pPr marL="609600" indent="-609600" eaLnBrk="1" hangingPunct="1">
              <a:buFont typeface="Wingdings" pitchFamily="2" charset="2"/>
              <a:buNone/>
              <a:defRPr/>
            </a:pPr>
            <a:r>
              <a:rPr lang="th-TH" sz="4000" b="1" smtClean="0">
                <a:solidFill>
                  <a:srgbClr val="66FF33"/>
                </a:solidFill>
                <a:latin typeface="Angsana New" pitchFamily="18" charset="-34"/>
              </a:rPr>
              <a:t>การอภิปรายผลการวิจัย</a:t>
            </a:r>
          </a:p>
          <a:p>
            <a:pPr marL="609600" indent="-609600" eaLnBrk="1" hangingPunct="1">
              <a:buFont typeface="Wingdings" pitchFamily="2" charset="2"/>
              <a:buNone/>
              <a:defRPr/>
            </a:pPr>
            <a:r>
              <a:rPr lang="th-TH" smtClean="0"/>
              <a:t>	</a:t>
            </a:r>
            <a:r>
              <a:rPr lang="th-TH" sz="3500" b="1" smtClean="0">
                <a:solidFill>
                  <a:srgbClr val="FFFF00"/>
                </a:solidFill>
                <a:latin typeface="Angsana New" pitchFamily="18" charset="-34"/>
              </a:rPr>
              <a:t>	จุดมุ่งหมายของการอภิปรายผลการวิจัย</a:t>
            </a:r>
          </a:p>
          <a:p>
            <a:pPr marL="609600" indent="-609600" eaLnBrk="1" hangingPunct="1">
              <a:buFont typeface="Wingdings" pitchFamily="2" charset="2"/>
              <a:buNone/>
              <a:defRPr/>
            </a:pPr>
            <a:r>
              <a:rPr lang="th-TH" sz="3500" b="1" smtClean="0">
                <a:solidFill>
                  <a:srgbClr val="FFFF00"/>
                </a:solidFill>
                <a:latin typeface="Angsana New" pitchFamily="18" charset="-34"/>
              </a:rPr>
              <a:t>		1.  เพื่อตีความหมาย ผลการวิเคราะห์ข้อมูลในบทที่ 4</a:t>
            </a:r>
          </a:p>
          <a:p>
            <a:pPr marL="609600" indent="-609600" eaLnBrk="1" hangingPunct="1">
              <a:buFont typeface="Wingdings" pitchFamily="2" charset="2"/>
              <a:buNone/>
              <a:defRPr/>
            </a:pPr>
            <a:r>
              <a:rPr lang="th-TH" sz="3500" b="1" smtClean="0">
                <a:solidFill>
                  <a:srgbClr val="FFFF00"/>
                </a:solidFill>
                <a:latin typeface="Angsana New" pitchFamily="18" charset="-34"/>
              </a:rPr>
              <a:t>		2.  เพื่อประเมินข้อค้นพบที่ได้</a:t>
            </a:r>
          </a:p>
          <a:p>
            <a:pPr marL="609600" indent="-609600" eaLnBrk="1" hangingPunct="1">
              <a:buFont typeface="Wingdings" pitchFamily="2" charset="2"/>
              <a:buNone/>
              <a:defRPr/>
            </a:pPr>
            <a:r>
              <a:rPr lang="th-TH" sz="3500" b="1" smtClean="0">
                <a:solidFill>
                  <a:srgbClr val="FFFF00"/>
                </a:solidFill>
                <a:latin typeface="Angsana New" pitchFamily="18" charset="-34"/>
              </a:rPr>
              <a:t>		3.  เพื่อเปรียบเทียบข้อค้นพบกับผลการวิจัยที่ผ่านมา</a:t>
            </a:r>
          </a:p>
          <a:p>
            <a:pPr marL="609600" indent="-609600" eaLnBrk="1" hangingPunct="1">
              <a:buFont typeface="Wingdings" pitchFamily="2" charset="2"/>
              <a:buNone/>
              <a:defRPr/>
            </a:pPr>
            <a:r>
              <a:rPr lang="th-TH" sz="3500" b="1" smtClean="0">
                <a:solidFill>
                  <a:srgbClr val="FFFF00"/>
                </a:solidFill>
                <a:latin typeface="Angsana New" pitchFamily="18" charset="-34"/>
              </a:rPr>
              <a:t>		4.  เพื่อเปรียบเทียบข้อค้นพบกับทฤษฎีที่เกี่ยวข้อง</a:t>
            </a:r>
          </a:p>
          <a:p>
            <a:pPr marL="609600" indent="-609600" eaLnBrk="1" hangingPunct="1">
              <a:buFont typeface="Wingdings" pitchFamily="2" charset="2"/>
              <a:buNone/>
              <a:defRPr/>
            </a:pPr>
            <a:endParaRPr lang="th-TH" sz="3500" b="1" smtClean="0">
              <a:solidFill>
                <a:srgbClr val="FFFF00"/>
              </a:solidFill>
              <a:latin typeface="Angsana New" pitchFamily="18" charset="-34"/>
            </a:endParaRPr>
          </a:p>
        </p:txBody>
      </p:sp>
      <p:pic>
        <p:nvPicPr>
          <p:cNvPr id="186371" name="Picture 4" descr="j028575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525" y="4675188"/>
            <a:ext cx="3192463"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36868"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0531"/>
                                        </p:tgtEl>
                                        <p:attrNameLst>
                                          <p:attrName>style.visibility</p:attrName>
                                        </p:attrNameLst>
                                      </p:cBhvr>
                                      <p:to>
                                        <p:strVal val="visible"/>
                                      </p:to>
                                    </p:set>
                                    <p:animEffect transition="in" filter="fade">
                                      <p:cBhvr>
                                        <p:cTn id="7" dur="2000"/>
                                        <p:tgtEl>
                                          <p:spTgt spid="150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611188" y="620713"/>
            <a:ext cx="8051800" cy="5222875"/>
          </a:xfrm>
        </p:spPr>
        <p:txBody>
          <a:bodyPr>
            <a:normAutofit/>
          </a:bodyPr>
          <a:lstStyle/>
          <a:p>
            <a:pPr marL="365760" indent="-256032" algn="thaiDist"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เป็นส่วนที่จะบอกให้ผู้อ่านทราบว่ารายงานวิจัยเรื่องนี้ชื่ออะไร  ดำเนินการวิจัยโดยใคร มีหน่วยงานใดให้ทุนสนับสนุน ปกในที่นี้หมายถึงทั้งปกนอกและปกใน ซึ่งอาจจะใช้ข้อความเหมือนกัน หรือเพิ่มรายละเอียดมากขึ้น ในส่วนปกในก็ได้</a:t>
            </a:r>
          </a:p>
        </p:txBody>
      </p:sp>
      <p:sp>
        <p:nvSpPr>
          <p:cNvPr id="31746" name="Rectangle 2"/>
          <p:cNvSpPr>
            <a:spLocks noGrp="1" noChangeArrowheads="1"/>
          </p:cNvSpPr>
          <p:nvPr>
            <p:ph type="title"/>
          </p:nvPr>
        </p:nvSpPr>
        <p:spPr>
          <a:xfrm>
            <a:off x="-2916238" y="128588"/>
            <a:ext cx="8229601" cy="1139825"/>
          </a:xfrm>
        </p:spPr>
        <p:txBody>
          <a:bodyPr/>
          <a:lstStyle/>
          <a:p>
            <a:pPr eaLnBrk="1" fontAlgn="auto" hangingPunct="1">
              <a:spcAft>
                <a:spcPts val="0"/>
              </a:spcAft>
              <a:defRPr/>
            </a:pPr>
            <a:r>
              <a:rPr lang="th-TH" sz="5000" dirty="0" smtClean="0">
                <a:solidFill>
                  <a:schemeClr val="bg1">
                    <a:lumMod val="75000"/>
                  </a:schemeClr>
                </a:solidFill>
              </a:rPr>
              <a:t>1.  ปก</a:t>
            </a:r>
            <a:r>
              <a:rPr lang="th-TH" dirty="0" smtClean="0">
                <a:solidFill>
                  <a:schemeClr val="bg1">
                    <a:lumMod val="75000"/>
                  </a:schemeClr>
                </a:solidFill>
              </a:rPr>
              <a:t> </a:t>
            </a:r>
          </a:p>
        </p:txBody>
      </p:sp>
      <p:pic>
        <p:nvPicPr>
          <p:cNvPr id="86020" name="Picture 4" descr="j02119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5550" y="4365625"/>
            <a:ext cx="3340100"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2000"/>
                                        <p:tgtEl>
                                          <p:spTgt spid="317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747"/>
                                        </p:tgtEl>
                                        <p:attrNameLst>
                                          <p:attrName>style.visibility</p:attrName>
                                        </p:attrNameLst>
                                      </p:cBhvr>
                                      <p:to>
                                        <p:strVal val="visible"/>
                                      </p:to>
                                    </p:set>
                                    <p:animEffect transition="in" filter="fade">
                                      <p:cBhvr>
                                        <p:cTn id="10" dur="20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1555" name="Rectangle 3"/>
          <p:cNvSpPr>
            <a:spLocks noGrp="1" noChangeArrowheads="1"/>
          </p:cNvSpPr>
          <p:nvPr>
            <p:ph idx="1"/>
          </p:nvPr>
        </p:nvSpPr>
        <p:spPr>
          <a:xfrm>
            <a:off x="179388" y="188913"/>
            <a:ext cx="8964612" cy="6408737"/>
          </a:xfrm>
        </p:spPr>
        <p:txBody>
          <a:bodyPr/>
          <a:lstStyle/>
          <a:p>
            <a:pPr eaLnBrk="1" hangingPunct="1">
              <a:buFont typeface="Wingdings" pitchFamily="2" charset="2"/>
              <a:buNone/>
              <a:defRPr/>
            </a:pPr>
            <a:r>
              <a:rPr lang="th-TH" sz="4500" b="1" smtClean="0">
                <a:solidFill>
                  <a:srgbClr val="66FF33"/>
                </a:solidFill>
                <a:latin typeface="Angsana New" pitchFamily="18" charset="-34"/>
              </a:rPr>
              <a:t>หลักในการเขียนอภิปรายผล</a:t>
            </a:r>
          </a:p>
          <a:p>
            <a:pPr eaLnBrk="1" hangingPunct="1">
              <a:buFont typeface="Wingdings" pitchFamily="2" charset="2"/>
              <a:buNone/>
              <a:defRPr/>
            </a:pPr>
            <a:r>
              <a:rPr lang="th-TH" smtClean="0"/>
              <a:t>	</a:t>
            </a:r>
            <a:r>
              <a:rPr lang="th-TH" sz="3500" b="1" smtClean="0">
                <a:solidFill>
                  <a:srgbClr val="FFFF00"/>
                </a:solidFill>
                <a:latin typeface="Angsana New" pitchFamily="18" charset="-34"/>
              </a:rPr>
              <a:t>1.   เขียนตอบวัตถุประสงค์ให้ครบถ้วน</a:t>
            </a:r>
          </a:p>
          <a:p>
            <a:pPr eaLnBrk="1" hangingPunct="1">
              <a:buFont typeface="Wingdings" pitchFamily="2" charset="2"/>
              <a:buNone/>
              <a:defRPr/>
            </a:pPr>
            <a:r>
              <a:rPr lang="th-TH" sz="3500" b="1" smtClean="0">
                <a:solidFill>
                  <a:srgbClr val="FFFF00"/>
                </a:solidFill>
                <a:latin typeface="Angsana New" pitchFamily="18" charset="-34"/>
              </a:rPr>
              <a:t>	2.   แสดงผลการวิจัยที่พบว่าสนับสนุน หรือขยายในรายละเอียด หรือ	แตกต่างจากทฤษฎี แนวคิด และผลงานวิจัยเดิมอย่างไร ส่วนนี้	สามารถขยายผลการอธิบายไปถึงการเก็บรวบรวมข้อมูลการเลือก	ตัวแปรและการให้น้ำหนักตัวแปร ฯลฯ</a:t>
            </a:r>
          </a:p>
          <a:p>
            <a:pPr eaLnBrk="1" hangingPunct="1">
              <a:buFont typeface="Wingdings" pitchFamily="2" charset="2"/>
              <a:buNone/>
              <a:defRPr/>
            </a:pPr>
            <a:r>
              <a:rPr lang="th-TH" sz="3500" b="1" smtClean="0">
                <a:solidFill>
                  <a:srgbClr val="FFFF00"/>
                </a:solidFill>
                <a:latin typeface="Angsana New" pitchFamily="18" charset="-34"/>
              </a:rPr>
              <a:t>	3.   ชี้ให้เห็นถึงจุดอ่อนของการวิจัย ไม่ว่าจะเป็นส่วนของแนวคิด และ	กระบวนการที่ใช้ในการวิจัย เช่น การสุ่มตัวอย่าง เครื่องมือ ตัวแปร	แทรกซ้อน</a:t>
            </a:r>
          </a:p>
          <a:p>
            <a:pPr eaLnBrk="1" hangingPunct="1">
              <a:buFont typeface="Wingdings" pitchFamily="2" charset="2"/>
              <a:buNone/>
              <a:defRPr/>
            </a:pPr>
            <a:r>
              <a:rPr lang="th-TH" sz="3500" b="1" smtClean="0">
                <a:solidFill>
                  <a:srgbClr val="FFFF00"/>
                </a:solidFill>
                <a:latin typeface="Angsana New" pitchFamily="18" charset="-34"/>
              </a:rPr>
              <a:t>	4.   ชี้ถึงประโยชน์ที่เกิดขึ้นจากข้อค้นพบว่าเอาไปทำอะไรได้บ้าง</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37892"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1555"/>
                                        </p:tgtEl>
                                        <p:attrNameLst>
                                          <p:attrName>style.visibility</p:attrName>
                                        </p:attrNameLst>
                                      </p:cBhvr>
                                      <p:to>
                                        <p:strVal val="visible"/>
                                      </p:to>
                                    </p:set>
                                    <p:animEffect transition="in" filter="fade">
                                      <p:cBhvr>
                                        <p:cTn id="7" dur="2000"/>
                                        <p:tgtEl>
                                          <p:spTgt spid="151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5"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5651" name="Rectangle 3"/>
          <p:cNvSpPr>
            <a:spLocks noGrp="1" noChangeArrowheads="1"/>
          </p:cNvSpPr>
          <p:nvPr>
            <p:ph type="body" idx="1"/>
          </p:nvPr>
        </p:nvSpPr>
        <p:spPr>
          <a:xfrm>
            <a:off x="250825" y="260350"/>
            <a:ext cx="8435975" cy="6408738"/>
          </a:xfrm>
        </p:spPr>
        <p:txBody>
          <a:bodyPr/>
          <a:lstStyle/>
          <a:p>
            <a:pPr marL="609600" indent="-609600" eaLnBrk="1" hangingPunct="1">
              <a:buFont typeface="Wingdings" pitchFamily="2" charset="2"/>
              <a:buNone/>
              <a:defRPr/>
            </a:pPr>
            <a:r>
              <a:rPr lang="th-TH" sz="4500" b="1" smtClean="0">
                <a:solidFill>
                  <a:srgbClr val="66FF33"/>
                </a:solidFill>
                <a:latin typeface="Angsana New" pitchFamily="18" charset="-34"/>
              </a:rPr>
              <a:t>ข้อบกพร่องที่พบในการอภิปราย</a:t>
            </a:r>
          </a:p>
          <a:p>
            <a:pPr marL="609600" indent="-609600" eaLnBrk="1" hangingPunct="1">
              <a:buFont typeface="Wingdings" pitchFamily="2" charset="2"/>
              <a:buNone/>
              <a:defRPr/>
            </a:pPr>
            <a:r>
              <a:rPr lang="th-TH" smtClean="0"/>
              <a:t>	</a:t>
            </a:r>
            <a:r>
              <a:rPr lang="th-TH" sz="3500" b="1" smtClean="0">
                <a:solidFill>
                  <a:srgbClr val="FFFF00"/>
                </a:solidFill>
                <a:latin typeface="Angsana New" pitchFamily="18" charset="-34"/>
              </a:rPr>
              <a:t>1.  สมมุติฐานทางสถิติที่ไม่มีนัยสำคัญทางสถิติ มักจะไม่มีการ	  	 นำมาอภิปราย</a:t>
            </a:r>
          </a:p>
          <a:p>
            <a:pPr marL="609600" indent="-609600" eaLnBrk="1" hangingPunct="1">
              <a:buFont typeface="Wingdings" pitchFamily="2" charset="2"/>
              <a:buNone/>
              <a:defRPr/>
            </a:pPr>
            <a:r>
              <a:rPr lang="th-TH" sz="3500" b="1" smtClean="0">
                <a:solidFill>
                  <a:srgbClr val="FFFF00"/>
                </a:solidFill>
                <a:latin typeface="Angsana New" pitchFamily="18" charset="-34"/>
              </a:rPr>
              <a:t>	2.  จุดอ่อน และข้อบกพร่องจากวิธีดำเนินการวิจัย ไม่ได้ถูกนำมา	 	 อภิปรายร่วมกับข้อค้นพบ</a:t>
            </a:r>
          </a:p>
          <a:p>
            <a:pPr marL="609600" indent="-609600" eaLnBrk="1" hangingPunct="1">
              <a:buFont typeface="Wingdings" pitchFamily="2" charset="2"/>
              <a:buNone/>
              <a:defRPr/>
            </a:pPr>
            <a:r>
              <a:rPr lang="th-TH" sz="3500" b="1" smtClean="0">
                <a:solidFill>
                  <a:srgbClr val="FFFF00"/>
                </a:solidFill>
                <a:latin typeface="Angsana New" pitchFamily="18" charset="-34"/>
              </a:rPr>
              <a:t>	3.	 การอภิปรายไม่สอดคล้องกับประเด็นที่วิจัย</a:t>
            </a:r>
          </a:p>
          <a:p>
            <a:pPr marL="609600" indent="-609600" eaLnBrk="1" hangingPunct="1">
              <a:buFont typeface="Wingdings" pitchFamily="2" charset="2"/>
              <a:buNone/>
              <a:defRPr/>
            </a:pPr>
            <a:r>
              <a:rPr lang="th-TH" sz="3500" b="1" smtClean="0">
                <a:solidFill>
                  <a:srgbClr val="FFFF00"/>
                </a:solidFill>
                <a:latin typeface="Angsana New" pitchFamily="18" charset="-34"/>
              </a:rPr>
              <a:t>	4.  การอภิปรายเกินข้อค้นพบ</a:t>
            </a:r>
          </a:p>
          <a:p>
            <a:pPr marL="609600" indent="-609600" eaLnBrk="1" hangingPunct="1">
              <a:buFont typeface="Wingdings" pitchFamily="2" charset="2"/>
              <a:buNone/>
              <a:defRPr/>
            </a:pPr>
            <a:r>
              <a:rPr lang="th-TH" sz="3500" b="1" smtClean="0">
                <a:solidFill>
                  <a:srgbClr val="FFFF00"/>
                </a:solidFill>
                <a:latin typeface="Angsana New" pitchFamily="18" charset="-34"/>
              </a:rPr>
              <a:t>	5.  ไม่นำงานวิจัยอื่นที่เกี่ยวข้องมาร่วมอภิปราย</a:t>
            </a:r>
          </a:p>
          <a:p>
            <a:pPr marL="609600" indent="-609600" eaLnBrk="1" hangingPunct="1">
              <a:buFont typeface="Wingdings" pitchFamily="2" charset="2"/>
              <a:buNone/>
              <a:defRPr/>
            </a:pPr>
            <a:r>
              <a:rPr lang="th-TH" sz="3500" b="1" smtClean="0">
                <a:solidFill>
                  <a:srgbClr val="FFFF00"/>
                </a:solidFill>
                <a:latin typeface="Angsana New" pitchFamily="18" charset="-34"/>
              </a:rPr>
              <a:t>	6.  ในกรณีที่นำเครื่องมือของผู้อื่นมาใช้ แต่ไม่ได้รายงานว่ามีผล		  ต่อการวิจัยหรือไม่</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38916"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5651"/>
                                        </p:tgtEl>
                                        <p:attrNameLst>
                                          <p:attrName>style.visibility</p:attrName>
                                        </p:attrNameLst>
                                      </p:cBhvr>
                                      <p:to>
                                        <p:strVal val="visible"/>
                                      </p:to>
                                    </p:set>
                                    <p:animEffect transition="in" filter="fade">
                                      <p:cBhvr>
                                        <p:cTn id="7" dur="2000"/>
                                        <p:tgtEl>
                                          <p:spTgt spid="155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6675" name="Rectangle 3"/>
          <p:cNvSpPr>
            <a:spLocks noGrp="1" noChangeArrowheads="1"/>
          </p:cNvSpPr>
          <p:nvPr>
            <p:ph idx="1"/>
          </p:nvPr>
        </p:nvSpPr>
        <p:spPr>
          <a:xfrm>
            <a:off x="179388" y="333375"/>
            <a:ext cx="8964612" cy="6335713"/>
          </a:xfrm>
        </p:spPr>
        <p:txBody>
          <a:bodyPr/>
          <a:lstStyle/>
          <a:p>
            <a:pPr eaLnBrk="1" hangingPunct="1">
              <a:buFont typeface="Wingdings" pitchFamily="2" charset="2"/>
              <a:buNone/>
              <a:defRPr/>
            </a:pPr>
            <a:r>
              <a:rPr lang="th-TH" sz="4500" b="1" smtClean="0">
                <a:solidFill>
                  <a:srgbClr val="66FF33"/>
                </a:solidFill>
                <a:latin typeface="Angsana New" pitchFamily="18" charset="-34"/>
              </a:rPr>
              <a:t>การเขียนการอภิปรายผลการวิจัย</a:t>
            </a:r>
            <a:r>
              <a:rPr lang="th-TH" sz="3500" b="1" smtClean="0">
                <a:solidFill>
                  <a:srgbClr val="FFFF00"/>
                </a:solidFill>
                <a:latin typeface="Angsana New" pitchFamily="18" charset="-34"/>
              </a:rPr>
              <a:t>     ผู้วิจัยจะต้องมีความรู้เกี่ยวกับ</a:t>
            </a:r>
          </a:p>
          <a:p>
            <a:pPr eaLnBrk="1" hangingPunct="1">
              <a:buFont typeface="Wingdings" pitchFamily="2" charset="2"/>
              <a:buNone/>
              <a:defRPr/>
            </a:pPr>
            <a:r>
              <a:rPr lang="th-TH" smtClean="0"/>
              <a:t>	</a:t>
            </a:r>
            <a:r>
              <a:rPr lang="th-TH" sz="3500" b="1" smtClean="0">
                <a:solidFill>
                  <a:srgbClr val="FFFF00"/>
                </a:solidFill>
                <a:latin typeface="Angsana New" pitchFamily="18" charset="-34"/>
              </a:rPr>
              <a:t>-  แนวคิด ทฤษฎีเกี่ยวข้องกับตัวแปร และประเด็นในการวิจัย</a:t>
            </a:r>
          </a:p>
          <a:p>
            <a:pPr eaLnBrk="1" hangingPunct="1">
              <a:buFont typeface="Wingdings" pitchFamily="2" charset="2"/>
              <a:buNone/>
              <a:defRPr/>
            </a:pPr>
            <a:r>
              <a:rPr lang="th-TH" sz="3500" b="1" smtClean="0">
                <a:solidFill>
                  <a:srgbClr val="FFFF00"/>
                </a:solidFill>
                <a:latin typeface="Angsana New" pitchFamily="18" charset="-34"/>
              </a:rPr>
              <a:t>	-  การวิจัยอื่น ๆ ที่เกี่ยวข้อง เพื่อนำมาเปรียบเทียบด้าน</a:t>
            </a:r>
          </a:p>
          <a:p>
            <a:pPr eaLnBrk="1" hangingPunct="1">
              <a:buFont typeface="Wingdings" pitchFamily="2" charset="2"/>
              <a:buNone/>
              <a:defRPr/>
            </a:pPr>
            <a:r>
              <a:rPr lang="th-TH" sz="3500" b="1" smtClean="0">
                <a:solidFill>
                  <a:srgbClr val="FFFF00"/>
                </a:solidFill>
                <a:latin typeface="Angsana New" pitchFamily="18" charset="-34"/>
              </a:rPr>
              <a:t>		-  แนวคิด ทฤษฎีสนับสนุน</a:t>
            </a:r>
          </a:p>
          <a:p>
            <a:pPr eaLnBrk="1" hangingPunct="1">
              <a:buFont typeface="Wingdings" pitchFamily="2" charset="2"/>
              <a:buNone/>
              <a:defRPr/>
            </a:pPr>
            <a:r>
              <a:rPr lang="th-TH" sz="3500" b="1" smtClean="0">
                <a:solidFill>
                  <a:srgbClr val="FFFF00"/>
                </a:solidFill>
                <a:latin typeface="Angsana New" pitchFamily="18" charset="-34"/>
              </a:rPr>
              <a:t>		-  การเก็บรวบรวมข้อมูล</a:t>
            </a:r>
          </a:p>
          <a:p>
            <a:pPr eaLnBrk="1" hangingPunct="1">
              <a:buFont typeface="Wingdings" pitchFamily="2" charset="2"/>
              <a:buNone/>
              <a:defRPr/>
            </a:pPr>
            <a:r>
              <a:rPr lang="th-TH" sz="3500" b="1" smtClean="0">
                <a:solidFill>
                  <a:srgbClr val="FFFF00"/>
                </a:solidFill>
                <a:latin typeface="Angsana New" pitchFamily="18" charset="-34"/>
              </a:rPr>
              <a:t>		-  การวิเคราะห์ข้อมูล</a:t>
            </a:r>
          </a:p>
        </p:txBody>
      </p:sp>
      <p:pic>
        <p:nvPicPr>
          <p:cNvPr id="189443" name="Picture 4" descr="j028603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325" y="4186238"/>
            <a:ext cx="2771775" cy="267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39940"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6675"/>
                                        </p:tgtEl>
                                        <p:attrNameLst>
                                          <p:attrName>style.visibility</p:attrName>
                                        </p:attrNameLst>
                                      </p:cBhvr>
                                      <p:to>
                                        <p:strVal val="visible"/>
                                      </p:to>
                                    </p:set>
                                    <p:animEffect transition="in" filter="fade">
                                      <p:cBhvr>
                                        <p:cTn id="7" dur="2000"/>
                                        <p:tgtEl>
                                          <p:spTgt spid="156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5"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7699" name="Rectangle 3"/>
          <p:cNvSpPr>
            <a:spLocks noGrp="1" noChangeArrowheads="1"/>
          </p:cNvSpPr>
          <p:nvPr>
            <p:ph idx="1"/>
          </p:nvPr>
        </p:nvSpPr>
        <p:spPr>
          <a:xfrm>
            <a:off x="457200" y="260350"/>
            <a:ext cx="8229600" cy="6264275"/>
          </a:xfrm>
        </p:spPr>
        <p:txBody>
          <a:bodyPr/>
          <a:lstStyle/>
          <a:p>
            <a:pPr marL="609600" indent="-609600" algn="ctr" eaLnBrk="1" hangingPunct="1">
              <a:lnSpc>
                <a:spcPct val="90000"/>
              </a:lnSpc>
              <a:buFont typeface="Wingdings" pitchFamily="2" charset="2"/>
              <a:buNone/>
              <a:defRPr/>
            </a:pPr>
            <a:r>
              <a:rPr lang="th-TH" sz="4500" b="1" dirty="0" smtClean="0">
                <a:solidFill>
                  <a:srgbClr val="66FF33"/>
                </a:solidFill>
              </a:rPr>
              <a:t>บทที่ 5</a:t>
            </a:r>
          </a:p>
          <a:p>
            <a:pPr marL="609600" indent="-609600" algn="ctr" eaLnBrk="1" hangingPunct="1">
              <a:lnSpc>
                <a:spcPct val="90000"/>
              </a:lnSpc>
              <a:buFont typeface="Wingdings" pitchFamily="2" charset="2"/>
              <a:buNone/>
              <a:defRPr/>
            </a:pPr>
            <a:r>
              <a:rPr lang="th-TH" sz="4500" b="1" dirty="0" smtClean="0">
                <a:solidFill>
                  <a:srgbClr val="66FF33"/>
                </a:solidFill>
              </a:rPr>
              <a:t>สรุปและข้อเสนอแนะ</a:t>
            </a:r>
          </a:p>
          <a:p>
            <a:pPr marL="609600" indent="-609600" eaLnBrk="1" hangingPunct="1">
              <a:lnSpc>
                <a:spcPct val="90000"/>
              </a:lnSpc>
              <a:buFont typeface="Wingdings" pitchFamily="2" charset="2"/>
              <a:buNone/>
              <a:defRPr/>
            </a:pPr>
            <a:r>
              <a:rPr lang="th-TH" sz="4000" b="1" dirty="0" smtClean="0">
                <a:solidFill>
                  <a:srgbClr val="66FF33"/>
                </a:solidFill>
                <a:latin typeface="Angsana New" pitchFamily="18" charset="-34"/>
              </a:rPr>
              <a:t>ประกอบด้วย</a:t>
            </a:r>
          </a:p>
          <a:p>
            <a:pPr marL="609600" indent="-609600" eaLnBrk="1" hangingPunct="1">
              <a:lnSpc>
                <a:spcPct val="90000"/>
              </a:lnSpc>
              <a:buFont typeface="Wingdings" pitchFamily="2" charset="2"/>
              <a:buNone/>
              <a:defRPr/>
            </a:pPr>
            <a:r>
              <a:rPr lang="th-TH" sz="4000" b="1" dirty="0" smtClean="0">
                <a:solidFill>
                  <a:srgbClr val="66FF33"/>
                </a:solidFill>
                <a:latin typeface="Angsana New" pitchFamily="18" charset="-34"/>
              </a:rPr>
              <a:t>	1.  สรุปผลการวิจัย</a:t>
            </a:r>
          </a:p>
          <a:p>
            <a:pPr marL="990600" lvl="1" indent="-533400" eaLnBrk="1" hangingPunct="1">
              <a:lnSpc>
                <a:spcPct val="90000"/>
              </a:lnSpc>
              <a:buFont typeface="Wingdings" pitchFamily="2" charset="2"/>
              <a:buNone/>
              <a:defRPr/>
            </a:pPr>
            <a:r>
              <a:rPr lang="th-TH" sz="3200" b="1" dirty="0" smtClean="0">
                <a:solidFill>
                  <a:srgbClr val="FFFF00"/>
                </a:solidFill>
                <a:latin typeface="Angsana New" pitchFamily="18" charset="-34"/>
              </a:rPr>
              <a:t>	1.1  วัตถุประสงค์</a:t>
            </a:r>
          </a:p>
          <a:p>
            <a:pPr marL="990600" lvl="1" indent="-533400" eaLnBrk="1" hangingPunct="1">
              <a:lnSpc>
                <a:spcPct val="90000"/>
              </a:lnSpc>
              <a:buFont typeface="Wingdings" pitchFamily="2" charset="2"/>
              <a:buNone/>
              <a:defRPr/>
            </a:pPr>
            <a:r>
              <a:rPr lang="th-TH" sz="3200" b="1" dirty="0" smtClean="0">
                <a:solidFill>
                  <a:srgbClr val="FFFF00"/>
                </a:solidFill>
                <a:latin typeface="Angsana New" pitchFamily="18" charset="-34"/>
              </a:rPr>
              <a:t>	1.2  ระเบียบวิธีการวิจัย</a:t>
            </a:r>
          </a:p>
          <a:p>
            <a:pPr marL="990600" lvl="1" indent="-533400" algn="thaiDist" eaLnBrk="1" hangingPunct="1">
              <a:lnSpc>
                <a:spcPct val="90000"/>
              </a:lnSpc>
              <a:buFont typeface="Wingdings" pitchFamily="2" charset="2"/>
              <a:buNone/>
              <a:defRPr/>
            </a:pPr>
            <a:r>
              <a:rPr lang="th-TH" sz="3200" b="1" dirty="0" smtClean="0">
                <a:solidFill>
                  <a:srgbClr val="FFFF00"/>
                </a:solidFill>
                <a:latin typeface="Angsana New" pitchFamily="18" charset="-34"/>
              </a:rPr>
              <a:t>	1.3  ผลการวิจัย สรุปเป็นข้อ ๆ เพื่อตอบวัตถุประสงค์และ  สมมุติฐานที่ตั้ง  ไว้โดยเขียนในรูปของข้อความที่คล้ายคลึงกับการเขียนสมมุติฐานหรือให้เห็นถึงผลงานวิจัยที่ได้สอดคล้องหรือขัดแย้งกับสมมุติฐาน</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40964"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7699"/>
                                        </p:tgtEl>
                                        <p:attrNameLst>
                                          <p:attrName>style.visibility</p:attrName>
                                        </p:attrNameLst>
                                      </p:cBhvr>
                                      <p:to>
                                        <p:strVal val="visible"/>
                                      </p:to>
                                    </p:set>
                                    <p:animEffect transition="in" filter="fade">
                                      <p:cBhvr>
                                        <p:cTn id="7" dur="2000"/>
                                        <p:tgtEl>
                                          <p:spTgt spid="157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9"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8723" name="Rectangle 3"/>
          <p:cNvSpPr>
            <a:spLocks noGrp="1" noChangeArrowheads="1"/>
          </p:cNvSpPr>
          <p:nvPr>
            <p:ph idx="1"/>
          </p:nvPr>
        </p:nvSpPr>
        <p:spPr>
          <a:xfrm>
            <a:off x="250825" y="260350"/>
            <a:ext cx="8893175" cy="6337300"/>
          </a:xfrm>
        </p:spPr>
        <p:txBody>
          <a:bodyPr/>
          <a:lstStyle/>
          <a:p>
            <a:pPr marL="609600" indent="-609600" eaLnBrk="1" hangingPunct="1">
              <a:buFontTx/>
              <a:buNone/>
              <a:defRPr/>
            </a:pPr>
            <a:r>
              <a:rPr lang="th-TH" sz="4000" b="1" smtClean="0">
                <a:solidFill>
                  <a:srgbClr val="66FF33"/>
                </a:solidFill>
                <a:latin typeface="Angsana New" pitchFamily="18" charset="-34"/>
              </a:rPr>
              <a:t>2.  ข้อเสนอแนะจากผลการวิจัย</a:t>
            </a:r>
          </a:p>
          <a:p>
            <a:pPr marL="609600" indent="-609600" eaLnBrk="1" hangingPunct="1">
              <a:buFontTx/>
              <a:buNone/>
              <a:defRPr/>
            </a:pPr>
            <a:r>
              <a:rPr lang="th-TH" sz="3500" b="1" smtClean="0">
                <a:solidFill>
                  <a:srgbClr val="FFFF00"/>
                </a:solidFill>
                <a:latin typeface="Angsana New" pitchFamily="18" charset="-34"/>
              </a:rPr>
              <a:t>	</a:t>
            </a:r>
            <a:r>
              <a:rPr lang="th-TH" b="1" smtClean="0">
                <a:solidFill>
                  <a:srgbClr val="FFFF00"/>
                </a:solidFill>
                <a:latin typeface="Angsana New" pitchFamily="18" charset="-34"/>
              </a:rPr>
              <a:t>2.1  ข้อเสนอแนะเชิงวิชาการ (การพัฒนาองค์ความรู้และสนับสนุน	    ทฤษฎี)</a:t>
            </a:r>
          </a:p>
          <a:p>
            <a:pPr marL="609600" indent="-609600" eaLnBrk="1" hangingPunct="1">
              <a:buFontTx/>
              <a:buNone/>
              <a:defRPr/>
            </a:pPr>
            <a:r>
              <a:rPr lang="th-TH" b="1" smtClean="0">
                <a:solidFill>
                  <a:srgbClr val="FFFF00"/>
                </a:solidFill>
                <a:latin typeface="Angsana New" pitchFamily="18" charset="-34"/>
              </a:rPr>
              <a:t>	2.2  ข้อเสนอแนะเชิงนโยบายและการปฏิบัติการ</a:t>
            </a:r>
          </a:p>
          <a:p>
            <a:pPr marL="609600" indent="-609600" eaLnBrk="1" hangingPunct="1">
              <a:buFontTx/>
              <a:buNone/>
              <a:defRPr/>
            </a:pPr>
            <a:r>
              <a:rPr lang="th-TH" b="1" smtClean="0">
                <a:solidFill>
                  <a:srgbClr val="FFFF00"/>
                </a:solidFill>
                <a:latin typeface="Angsana New" pitchFamily="18" charset="-34"/>
              </a:rPr>
              <a:t>	2.3  ข้อเสนอแนะสำหรับการศึกษาครั้งต่อไป	</a:t>
            </a:r>
          </a:p>
          <a:p>
            <a:pPr marL="609600" indent="-609600" eaLnBrk="1" hangingPunct="1">
              <a:buFontTx/>
              <a:buNone/>
              <a:defRPr/>
            </a:pPr>
            <a:r>
              <a:rPr lang="th-TH" sz="4000" b="1" smtClean="0">
                <a:solidFill>
                  <a:srgbClr val="66FF33"/>
                </a:solidFill>
                <a:latin typeface="Angsana New" pitchFamily="18" charset="-34"/>
              </a:rPr>
              <a:t>หลักในการเขียนสรุปผลการวิจัย</a:t>
            </a:r>
          </a:p>
          <a:p>
            <a:pPr marL="609600" indent="-609600" eaLnBrk="1" hangingPunct="1">
              <a:buFontTx/>
              <a:buNone/>
              <a:defRPr/>
            </a:pPr>
            <a:r>
              <a:rPr lang="th-TH" sz="3500" b="1" smtClean="0">
                <a:solidFill>
                  <a:srgbClr val="FFFF00"/>
                </a:solidFill>
                <a:latin typeface="Angsana New" pitchFamily="18" charset="-34"/>
              </a:rPr>
              <a:t>	</a:t>
            </a:r>
            <a:r>
              <a:rPr lang="th-TH" b="1" smtClean="0">
                <a:solidFill>
                  <a:srgbClr val="FFFF00"/>
                </a:solidFill>
                <a:latin typeface="Angsana New" pitchFamily="18" charset="-34"/>
              </a:rPr>
              <a:t>1.  สรุปผลการวิเคราะห์ในบทที่ 4 เรียงตามลำดับ หัวข้อวัตถุประสงค์	 และสมมุติฐาน</a:t>
            </a:r>
          </a:p>
          <a:p>
            <a:pPr marL="609600" indent="-609600" eaLnBrk="1" hangingPunct="1">
              <a:buFontTx/>
              <a:buNone/>
              <a:defRPr/>
            </a:pPr>
            <a:r>
              <a:rPr lang="th-TH" b="1" smtClean="0">
                <a:solidFill>
                  <a:srgbClr val="FFFF00"/>
                </a:solidFill>
                <a:latin typeface="Angsana New" pitchFamily="18" charset="-34"/>
              </a:rPr>
              <a:t>	2.  เขียนให้ได้ใจความกะทัดรัด ชัดเจน ตรงไปตรงมา</a:t>
            </a:r>
          </a:p>
          <a:p>
            <a:pPr marL="609600" indent="-609600" eaLnBrk="1" hangingPunct="1">
              <a:buFontTx/>
              <a:buNone/>
              <a:defRPr/>
            </a:pPr>
            <a:r>
              <a:rPr lang="th-TH" b="1" smtClean="0">
                <a:solidFill>
                  <a:srgbClr val="FFFF00"/>
                </a:solidFill>
                <a:latin typeface="Angsana New" pitchFamily="18" charset="-34"/>
              </a:rPr>
              <a:t>	3.  ไม่เพิ่มเติมวามคิดเห็นของผู้วิจัย</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41988"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8723"/>
                                        </p:tgtEl>
                                        <p:attrNameLst>
                                          <p:attrName>style.visibility</p:attrName>
                                        </p:attrNameLst>
                                      </p:cBhvr>
                                      <p:to>
                                        <p:strVal val="visible"/>
                                      </p:to>
                                    </p:set>
                                    <p:animEffect transition="in" filter="fade">
                                      <p:cBhvr>
                                        <p:cTn id="7" dur="2000"/>
                                        <p:tgtEl>
                                          <p:spTgt spid="158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3"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9747" name="Rectangle 3"/>
          <p:cNvSpPr>
            <a:spLocks noGrp="1" noChangeArrowheads="1"/>
          </p:cNvSpPr>
          <p:nvPr>
            <p:ph idx="1"/>
          </p:nvPr>
        </p:nvSpPr>
        <p:spPr>
          <a:xfrm>
            <a:off x="250825" y="260350"/>
            <a:ext cx="8893175" cy="6337300"/>
          </a:xfrm>
        </p:spPr>
        <p:txBody>
          <a:bodyPr/>
          <a:lstStyle/>
          <a:p>
            <a:pPr marL="609600" indent="-609600" eaLnBrk="1" hangingPunct="1">
              <a:buFont typeface="Wingdings" pitchFamily="2" charset="2"/>
              <a:buNone/>
              <a:defRPr/>
            </a:pPr>
            <a:r>
              <a:rPr lang="th-TH" sz="4000" b="1" smtClean="0">
                <a:solidFill>
                  <a:srgbClr val="66FF33"/>
                </a:solidFill>
                <a:latin typeface="Angsana New" pitchFamily="18" charset="-34"/>
              </a:rPr>
              <a:t>สรุปผล</a:t>
            </a:r>
            <a:endParaRPr lang="th-TH" sz="4000" smtClean="0">
              <a:solidFill>
                <a:srgbClr val="66FF33"/>
              </a:solidFill>
              <a:latin typeface="Angsana New" pitchFamily="18" charset="-34"/>
            </a:endParaRPr>
          </a:p>
          <a:p>
            <a:pPr marL="609600" indent="-609600" eaLnBrk="1" hangingPunct="1">
              <a:buFont typeface="Wingdings" pitchFamily="2" charset="2"/>
              <a:buNone/>
              <a:defRPr/>
            </a:pPr>
            <a:r>
              <a:rPr lang="th-TH" smtClean="0"/>
              <a:t>	</a:t>
            </a:r>
            <a:r>
              <a:rPr lang="th-TH" b="1" smtClean="0">
                <a:solidFill>
                  <a:srgbClr val="FFFF00"/>
                </a:solidFill>
              </a:rPr>
              <a:t>1.  ต้องตอบคำถาม ปัญหาวัตถุประสงค์และสมมุติฐานที่ตั้งไว้</a:t>
            </a:r>
          </a:p>
          <a:p>
            <a:pPr marL="609600" indent="-609600" eaLnBrk="1" hangingPunct="1">
              <a:buFont typeface="Wingdings" pitchFamily="2" charset="2"/>
              <a:buNone/>
              <a:defRPr/>
            </a:pPr>
            <a:r>
              <a:rPr lang="th-TH" b="1" smtClean="0">
                <a:solidFill>
                  <a:srgbClr val="FFFF00"/>
                </a:solidFill>
              </a:rPr>
              <a:t>	2.  ต้องอยู่ภายในขอบเขตของการวิจัย</a:t>
            </a:r>
          </a:p>
          <a:p>
            <a:pPr marL="609600" indent="-609600" eaLnBrk="1" hangingPunct="1">
              <a:buFont typeface="Wingdings" pitchFamily="2" charset="2"/>
              <a:buNone/>
              <a:defRPr/>
            </a:pPr>
            <a:r>
              <a:rPr lang="th-TH" b="1" smtClean="0">
                <a:solidFill>
                  <a:srgbClr val="FFFF00"/>
                </a:solidFill>
              </a:rPr>
              <a:t>	3.  ต้องเป็นประโยชน์ต่อการนำไปใช้และการวิจัยเพิ่มเติม</a:t>
            </a:r>
          </a:p>
          <a:p>
            <a:pPr marL="609600" indent="-609600" eaLnBrk="1" hangingPunct="1">
              <a:buFont typeface="Wingdings" pitchFamily="2" charset="2"/>
              <a:buNone/>
              <a:defRPr/>
            </a:pPr>
            <a:r>
              <a:rPr lang="th-TH" b="1" smtClean="0">
                <a:solidFill>
                  <a:srgbClr val="FFFF00"/>
                </a:solidFill>
              </a:rPr>
              <a:t>	4.  ต้องตรงตามข้อเท็จจริงของข้อมูล</a:t>
            </a:r>
          </a:p>
          <a:p>
            <a:pPr marL="609600" indent="-609600" eaLnBrk="1" hangingPunct="1">
              <a:buFont typeface="Wingdings" pitchFamily="2" charset="2"/>
              <a:buNone/>
              <a:defRPr/>
            </a:pPr>
            <a:r>
              <a:rPr lang="th-TH" b="1" smtClean="0">
                <a:solidFill>
                  <a:srgbClr val="FFFF00"/>
                </a:solidFill>
              </a:rPr>
              <a:t>	5.  ต้องพยายามกำจัดความลำเอียงส่วนตัวออกไป</a:t>
            </a:r>
          </a:p>
          <a:p>
            <a:pPr marL="609600" indent="-609600" eaLnBrk="1" hangingPunct="1">
              <a:buFont typeface="Wingdings" pitchFamily="2" charset="2"/>
              <a:buNone/>
              <a:defRPr/>
            </a:pPr>
            <a:r>
              <a:rPr lang="th-TH" b="1" smtClean="0">
                <a:solidFill>
                  <a:srgbClr val="FFFF00"/>
                </a:solidFill>
              </a:rPr>
              <a:t>	6.  ต้องเป็นผลจากความคิดทบทวนไตร่ตรองอย่างละเอียดรอบคอบ	 แล้ว</a:t>
            </a:r>
          </a:p>
        </p:txBody>
      </p:sp>
      <p:pic>
        <p:nvPicPr>
          <p:cNvPr id="192515" name="Picture 4" descr="j02854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16238" y="4597400"/>
            <a:ext cx="2376487"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43012"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9747"/>
                                        </p:tgtEl>
                                        <p:attrNameLst>
                                          <p:attrName>style.visibility</p:attrName>
                                        </p:attrNameLst>
                                      </p:cBhvr>
                                      <p:to>
                                        <p:strVal val="visible"/>
                                      </p:to>
                                    </p:set>
                                    <p:animEffect transition="in" filter="fade">
                                      <p:cBhvr>
                                        <p:cTn id="7" dur="2000"/>
                                        <p:tgtEl>
                                          <p:spTgt spid="159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0771" name="Rectangle 3"/>
          <p:cNvSpPr>
            <a:spLocks noGrp="1" noRot="1" noChangeArrowheads="1"/>
          </p:cNvSpPr>
          <p:nvPr>
            <p:ph idx="1"/>
          </p:nvPr>
        </p:nvSpPr>
        <p:spPr>
          <a:xfrm>
            <a:off x="0" y="0"/>
            <a:ext cx="9144000" cy="6858000"/>
          </a:xfrm>
        </p:spPr>
        <p:txBody>
          <a:bodyPr/>
          <a:lstStyle/>
          <a:p>
            <a:pPr marL="609600" indent="-609600" eaLnBrk="1" hangingPunct="1">
              <a:lnSpc>
                <a:spcPct val="90000"/>
              </a:lnSpc>
              <a:buFont typeface="Wingdings" pitchFamily="2" charset="2"/>
              <a:buNone/>
              <a:defRPr/>
            </a:pPr>
            <a:r>
              <a:rPr lang="th-TH" sz="4000" b="1" smtClean="0">
                <a:solidFill>
                  <a:srgbClr val="66FF33"/>
                </a:solidFill>
              </a:rPr>
              <a:t>ข้อเสนอแนะ</a:t>
            </a:r>
            <a:r>
              <a:rPr lang="th-TH" b="1" smtClean="0"/>
              <a:t>  </a:t>
            </a:r>
            <a:endParaRPr lang="th-TH" smtClean="0"/>
          </a:p>
          <a:p>
            <a:pPr marL="609600" indent="-609600" eaLnBrk="1" hangingPunct="1">
              <a:lnSpc>
                <a:spcPct val="90000"/>
              </a:lnSpc>
              <a:buFont typeface="Wingdings" pitchFamily="2" charset="2"/>
              <a:buNone/>
              <a:defRPr/>
            </a:pPr>
            <a:r>
              <a:rPr lang="th-TH" smtClean="0"/>
              <a:t>	</a:t>
            </a:r>
            <a:r>
              <a:rPr lang="th-TH" b="1" smtClean="0">
                <a:solidFill>
                  <a:srgbClr val="FFFF00"/>
                </a:solidFill>
              </a:rPr>
              <a:t>1.  ข้อเสนอแนะทั่วไปกล่าวถึงสิ่งที่ได้จากการวิจัย</a:t>
            </a:r>
          </a:p>
          <a:p>
            <a:pPr marL="609600" indent="-609600" eaLnBrk="1" hangingPunct="1">
              <a:lnSpc>
                <a:spcPct val="90000"/>
              </a:lnSpc>
              <a:buFont typeface="Wingdings" pitchFamily="2" charset="2"/>
              <a:buNone/>
              <a:defRPr/>
            </a:pPr>
            <a:r>
              <a:rPr lang="th-TH" b="1" smtClean="0">
                <a:solidFill>
                  <a:srgbClr val="FFFF00"/>
                </a:solidFill>
              </a:rPr>
              <a:t>	2.  ข้อเสนอแนะเชิงนโยบายและการปฏิบัติการ</a:t>
            </a:r>
          </a:p>
          <a:p>
            <a:pPr marL="609600" indent="-609600" eaLnBrk="1" hangingPunct="1">
              <a:lnSpc>
                <a:spcPct val="90000"/>
              </a:lnSpc>
              <a:buFont typeface="Wingdings" pitchFamily="2" charset="2"/>
              <a:buNone/>
              <a:defRPr/>
            </a:pPr>
            <a:r>
              <a:rPr lang="th-TH" b="1" smtClean="0">
                <a:solidFill>
                  <a:srgbClr val="FFFF00"/>
                </a:solidFill>
              </a:rPr>
              <a:t>	3.  ข้อเสนอแนะสำหรับการวิจัยต่อไป</a:t>
            </a:r>
          </a:p>
          <a:p>
            <a:pPr marL="609600" indent="-609600" eaLnBrk="1" hangingPunct="1">
              <a:lnSpc>
                <a:spcPct val="90000"/>
              </a:lnSpc>
              <a:buFont typeface="Wingdings" pitchFamily="2" charset="2"/>
              <a:buNone/>
              <a:defRPr/>
            </a:pPr>
            <a:r>
              <a:rPr lang="th-TH" sz="3500" b="1" smtClean="0">
                <a:solidFill>
                  <a:srgbClr val="66FF33"/>
                </a:solidFill>
              </a:rPr>
              <a:t>หลักการเขียนข้อเสนอแนะมีลักษณะสำคัญดังต่อไปนี้</a:t>
            </a:r>
          </a:p>
          <a:p>
            <a:pPr marL="609600" indent="-609600" eaLnBrk="1" hangingPunct="1">
              <a:lnSpc>
                <a:spcPct val="90000"/>
              </a:lnSpc>
              <a:buFont typeface="Wingdings" pitchFamily="2" charset="2"/>
              <a:buNone/>
              <a:defRPr/>
            </a:pPr>
            <a:r>
              <a:rPr lang="th-TH" b="1" smtClean="0"/>
              <a:t>	</a:t>
            </a:r>
            <a:r>
              <a:rPr lang="th-TH" b="1" smtClean="0">
                <a:solidFill>
                  <a:srgbClr val="FFFF00"/>
                </a:solidFill>
              </a:rPr>
              <a:t>1.  ต้องเป็นสาระที่ได้จากผลการวิจัย มิใช่ได้จากข้อคิดเห็นหรือสามัญสำนึก	 ของผู้วิจัยเอง</a:t>
            </a:r>
          </a:p>
          <a:p>
            <a:pPr marL="609600" indent="-609600" eaLnBrk="1" hangingPunct="1">
              <a:lnSpc>
                <a:spcPct val="90000"/>
              </a:lnSpc>
              <a:buFont typeface="Wingdings" pitchFamily="2" charset="2"/>
              <a:buNone/>
              <a:defRPr/>
            </a:pPr>
            <a:r>
              <a:rPr lang="th-TH" b="1" smtClean="0">
                <a:solidFill>
                  <a:srgbClr val="FFFF00"/>
                </a:solidFill>
              </a:rPr>
              <a:t>	2.  ต้องเป็นเรื่องใหม่ มิใช่เป็นเรื่องที่แพร่หลายแล้ว แต่อาจเป็นเรื่องเก่าได้ใน	 กรณีต้องการย้ำความสำคัญของประเด็น</a:t>
            </a:r>
          </a:p>
          <a:p>
            <a:pPr marL="609600" indent="-609600" eaLnBrk="1" hangingPunct="1">
              <a:lnSpc>
                <a:spcPct val="90000"/>
              </a:lnSpc>
              <a:buFont typeface="Wingdings" pitchFamily="2" charset="2"/>
              <a:buNone/>
              <a:defRPr/>
            </a:pPr>
            <a:r>
              <a:rPr lang="th-TH" b="1" smtClean="0">
                <a:solidFill>
                  <a:srgbClr val="FFFF00"/>
                </a:solidFill>
              </a:rPr>
              <a:t>	3.  ต้องปฏิบัติได้ภายในขอบเขตของกำลังความสามารถและเวลา</a:t>
            </a:r>
          </a:p>
          <a:p>
            <a:pPr marL="609600" indent="-609600" eaLnBrk="1" hangingPunct="1">
              <a:lnSpc>
                <a:spcPct val="90000"/>
              </a:lnSpc>
              <a:buFont typeface="Wingdings" pitchFamily="2" charset="2"/>
              <a:buNone/>
              <a:defRPr/>
            </a:pPr>
            <a:r>
              <a:rPr lang="th-TH" b="1" smtClean="0">
                <a:solidFill>
                  <a:srgbClr val="FFFF00"/>
                </a:solidFill>
              </a:rPr>
              <a:t>	4.  ต้องเป็นผลจากการได้ตระหนักถึงข้อจำกัดและความจำเป็นต่าง ๆ แล้ว</a:t>
            </a:r>
          </a:p>
          <a:p>
            <a:pPr marL="609600" indent="-609600" eaLnBrk="1" hangingPunct="1">
              <a:lnSpc>
                <a:spcPct val="90000"/>
              </a:lnSpc>
              <a:buFont typeface="Wingdings" pitchFamily="2" charset="2"/>
              <a:buNone/>
              <a:defRPr/>
            </a:pPr>
            <a:r>
              <a:rPr lang="th-TH" b="1" smtClean="0">
                <a:solidFill>
                  <a:srgbClr val="FFFF00"/>
                </a:solidFill>
              </a:rPr>
              <a:t>	5.  ควรมีรายละเอียดให้มากพอสมควรเพื่อจะได้นำไปปฏิบัติได้</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44036"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0771"/>
                                        </p:tgtEl>
                                        <p:attrNameLst>
                                          <p:attrName>style.visibility</p:attrName>
                                        </p:attrNameLst>
                                      </p:cBhvr>
                                      <p:to>
                                        <p:strVal val="visible"/>
                                      </p:to>
                                    </p:set>
                                    <p:animEffect transition="in" filter="fade">
                                      <p:cBhvr>
                                        <p:cTn id="7" dur="2000"/>
                                        <p:tgtEl>
                                          <p:spTgt spid="160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1"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1795" name="Rectangle 3"/>
          <p:cNvSpPr>
            <a:spLocks noGrp="1" noChangeArrowheads="1"/>
          </p:cNvSpPr>
          <p:nvPr>
            <p:ph type="body" idx="1"/>
          </p:nvPr>
        </p:nvSpPr>
        <p:spPr>
          <a:xfrm>
            <a:off x="179388" y="260350"/>
            <a:ext cx="8785225" cy="6597650"/>
          </a:xfrm>
        </p:spPr>
        <p:txBody>
          <a:bodyPr/>
          <a:lstStyle/>
          <a:p>
            <a:pPr eaLnBrk="1" hangingPunct="1">
              <a:buFont typeface="Wingdings" pitchFamily="2" charset="2"/>
              <a:buNone/>
              <a:defRPr/>
            </a:pPr>
            <a:r>
              <a:rPr lang="th-TH" sz="4000" b="1" dirty="0" smtClean="0">
                <a:solidFill>
                  <a:srgbClr val="66FF33"/>
                </a:solidFill>
                <a:latin typeface="Angsana New" pitchFamily="18" charset="-34"/>
              </a:rPr>
              <a:t>	เอกสารการอ้างอิง</a:t>
            </a:r>
          </a:p>
          <a:p>
            <a:pPr eaLnBrk="1" hangingPunct="1">
              <a:buFont typeface="Wingdings" pitchFamily="2" charset="2"/>
              <a:buNone/>
              <a:defRPr/>
            </a:pPr>
            <a:r>
              <a:rPr lang="th-TH" sz="3500" b="1" dirty="0" smtClean="0">
                <a:solidFill>
                  <a:srgbClr val="66FF33"/>
                </a:solidFill>
                <a:latin typeface="Angsana New" pitchFamily="18" charset="-34"/>
              </a:rPr>
              <a:t>	การอ้างอิงในเนื้อเรื่องของบทความ (In-text Citations)</a:t>
            </a:r>
          </a:p>
          <a:p>
            <a:pPr algn="thaiDist" eaLnBrk="1" hangingPunct="1">
              <a:buFont typeface="Wingdings" pitchFamily="2" charset="2"/>
              <a:buNone/>
              <a:defRPr/>
            </a:pPr>
            <a:r>
              <a:rPr lang="th-TH" sz="3500" b="1" dirty="0" smtClean="0">
                <a:latin typeface="Angsana New" pitchFamily="18" charset="-34"/>
              </a:rPr>
              <a:t>		</a:t>
            </a:r>
            <a:r>
              <a:rPr lang="th-TH" sz="3500" b="1" dirty="0" smtClean="0">
                <a:solidFill>
                  <a:srgbClr val="FFFF00"/>
                </a:solidFill>
                <a:latin typeface="Angsana New" pitchFamily="18" charset="-34"/>
              </a:rPr>
              <a:t>การอ้างเอกสารในเนื้อเรื่องใช้ ระบบนามปี (Name-year System) คือ เริ่มด้วยชื่อผู้แต่ง แล้วตามด้วยปีที่เผยแพร่เอกสารนั้น ถ้าเป็นเอกสารภาษาอังกฤษใช้เพียงชื่อสกุลนำหน้า แล้วตามด้วยปีที่เผยแพร่เอกสาร ถ้าเป็นเอกสารภาษาไทย ใช้ชื่อต้นนำหน้า ตามด้วยนามสกุลและปีที่เผยแพร่เอกสาร ทั้งนี้ถ้ามีผู้แต่ง 2 คน ก็ใส่ชื่อให้ครบทุกคน      แต่ถ้าเกิน 2 คน ให้ใส่ชื่อเฉพาะคนแรกแล้วตามด้วย “และคณะ”        (ถ้าเป็นบทความภาอังกฤษใช้”et al.,”)</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46084"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1795"/>
                                        </p:tgtEl>
                                        <p:attrNameLst>
                                          <p:attrName>style.visibility</p:attrName>
                                        </p:attrNameLst>
                                      </p:cBhvr>
                                      <p:to>
                                        <p:strVal val="visible"/>
                                      </p:to>
                                    </p:set>
                                    <p:animEffect transition="in" filter="fade">
                                      <p:cBhvr>
                                        <p:cTn id="7" dur="2000"/>
                                        <p:tgtEl>
                                          <p:spTgt spid="161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2819" name="Rectangle 3"/>
          <p:cNvSpPr>
            <a:spLocks noGrp="1" noChangeArrowheads="1"/>
          </p:cNvSpPr>
          <p:nvPr>
            <p:ph idx="1"/>
          </p:nvPr>
        </p:nvSpPr>
        <p:spPr>
          <a:xfrm>
            <a:off x="179388" y="476250"/>
            <a:ext cx="8713787" cy="5616575"/>
          </a:xfrm>
        </p:spPr>
        <p:txBody>
          <a:bodyPr/>
          <a:lstStyle/>
          <a:p>
            <a:pPr eaLnBrk="1" hangingPunct="1">
              <a:buFont typeface="Wingdings" pitchFamily="2" charset="2"/>
              <a:buNone/>
              <a:defRPr/>
            </a:pPr>
            <a:r>
              <a:rPr lang="th-TH" sz="3500" b="1" dirty="0" smtClean="0">
                <a:latin typeface="Angsana New" pitchFamily="18" charset="-34"/>
              </a:rPr>
              <a:t>	</a:t>
            </a:r>
            <a:r>
              <a:rPr lang="th-TH" sz="3500" b="1" dirty="0" smtClean="0">
                <a:solidFill>
                  <a:srgbClr val="66FF33"/>
                </a:solidFill>
                <a:latin typeface="Angsana New" pitchFamily="18" charset="-34"/>
              </a:rPr>
              <a:t>ตัวอย่าง :</a:t>
            </a:r>
            <a:r>
              <a:rPr lang="th-TH" sz="3500" b="1" dirty="0" smtClean="0">
                <a:latin typeface="Angsana New" pitchFamily="18" charset="-34"/>
              </a:rPr>
              <a:t> </a:t>
            </a:r>
            <a:r>
              <a:rPr lang="th-TH" sz="3500" b="1" dirty="0" smtClean="0">
                <a:solidFill>
                  <a:srgbClr val="FFFF00"/>
                </a:solidFill>
                <a:latin typeface="Angsana New" pitchFamily="18" charset="-34"/>
              </a:rPr>
              <a:t>ปุ๋ยพวกหินฟอสเฟสจะปล่อยธาตุฟอสฟอรัสออกมา (เรืองเดช  กาญจนศร, 2531; Johnson, 1993) และสามารถลดความเป็นกรดของดิน (Smithson </a:t>
            </a:r>
            <a:r>
              <a:rPr lang="en-US" sz="3500" b="1" dirty="0" smtClean="0">
                <a:solidFill>
                  <a:srgbClr val="FFFF00"/>
                </a:solidFill>
                <a:latin typeface="Angsana New" pitchFamily="18" charset="-34"/>
              </a:rPr>
              <a:t>and</a:t>
            </a:r>
            <a:r>
              <a:rPr lang="th-TH" sz="3500" b="1" dirty="0" smtClean="0">
                <a:solidFill>
                  <a:srgbClr val="FFFF00"/>
                </a:solidFill>
                <a:latin typeface="Angsana New" pitchFamily="18" charset="-34"/>
              </a:rPr>
              <a:t> et al., 1985) อย่างไรก็ดี Jones and Smith (1987) และ Gardner </a:t>
            </a:r>
            <a:r>
              <a:rPr lang="en-US" sz="3500" b="1" dirty="0" smtClean="0">
                <a:solidFill>
                  <a:srgbClr val="FFFF00"/>
                </a:solidFill>
                <a:latin typeface="Angsana New" pitchFamily="18" charset="-34"/>
              </a:rPr>
              <a:t>and</a:t>
            </a:r>
            <a:r>
              <a:rPr lang="th-TH" sz="3500" b="1" dirty="0" smtClean="0">
                <a:solidFill>
                  <a:srgbClr val="FFFF00"/>
                </a:solidFill>
                <a:latin typeface="Angsana New" pitchFamily="18" charset="-34"/>
              </a:rPr>
              <a:t> et al. (1989) พบว่าการปลูกพืชให้ได้ผลผลิตสูงจำเป็นต้องใส่ปุ๋ยฟอสเฟสเสมอ</a:t>
            </a:r>
          </a:p>
        </p:txBody>
      </p:sp>
      <p:pic>
        <p:nvPicPr>
          <p:cNvPr id="195587" name="Picture 4" descr="j02513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306888"/>
            <a:ext cx="3024188" cy="255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45060"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2819"/>
                                        </p:tgtEl>
                                        <p:attrNameLst>
                                          <p:attrName>style.visibility</p:attrName>
                                        </p:attrNameLst>
                                      </p:cBhvr>
                                      <p:to>
                                        <p:strVal val="visible"/>
                                      </p:to>
                                    </p:set>
                                    <p:animEffect transition="in" filter="fade">
                                      <p:cBhvr>
                                        <p:cTn id="7" dur="2000"/>
                                        <p:tgtEl>
                                          <p:spTgt spid="162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9"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4867" name="Rectangle 3"/>
          <p:cNvSpPr>
            <a:spLocks noGrp="1" noRot="1" noChangeArrowheads="1"/>
          </p:cNvSpPr>
          <p:nvPr>
            <p:ph idx="1"/>
          </p:nvPr>
        </p:nvSpPr>
        <p:spPr>
          <a:xfrm>
            <a:off x="457200" y="260350"/>
            <a:ext cx="8507413" cy="6408738"/>
          </a:xfrm>
        </p:spPr>
        <p:txBody>
          <a:bodyPr/>
          <a:lstStyle/>
          <a:p>
            <a:pPr eaLnBrk="1" hangingPunct="1">
              <a:buFont typeface="Wingdings" pitchFamily="2" charset="2"/>
              <a:buNone/>
              <a:defRPr/>
            </a:pPr>
            <a:r>
              <a:rPr lang="th-TH" sz="4000" b="1" dirty="0" smtClean="0">
                <a:solidFill>
                  <a:srgbClr val="66FF33"/>
                </a:solidFill>
                <a:latin typeface="Angsana New" pitchFamily="18" charset="-34"/>
              </a:rPr>
              <a:t>การเขียนรายชื่อเอกสารอ้างอิง</a:t>
            </a:r>
          </a:p>
          <a:p>
            <a:pPr algn="thaiDist" eaLnBrk="1" hangingPunct="1">
              <a:buFont typeface="Wingdings" pitchFamily="2" charset="2"/>
              <a:buNone/>
              <a:defRPr/>
            </a:pPr>
            <a:r>
              <a:rPr lang="th-TH" sz="3500" b="1" dirty="0" smtClean="0">
                <a:solidFill>
                  <a:srgbClr val="FFFF00"/>
                </a:solidFill>
                <a:latin typeface="Angsana New" pitchFamily="18" charset="-34"/>
              </a:rPr>
              <a:t>		1.  เริ่มต้นด้วยชื่อตัว ตามด้วยชื่อสกุล และถ้าผู้เขียนเอกสารดังกล่าวมียศหรือบรรดาศักดิ์ ให้เขียนชื่อยศหรือบรรดาศักดิ์หลังชื่อสกุล เช่น ศัลวิธาน นิเทศ, พลโท, พระยา. คึกฤทธิ์ ปราโมช, </a:t>
            </a:r>
          </a:p>
          <a:p>
            <a:pPr eaLnBrk="1" hangingPunct="1">
              <a:buFont typeface="Wingdings" pitchFamily="2" charset="2"/>
              <a:buNone/>
              <a:defRPr/>
            </a:pPr>
            <a:r>
              <a:rPr lang="th-TH" sz="3500" b="1" dirty="0" smtClean="0">
                <a:solidFill>
                  <a:srgbClr val="FFFF00"/>
                </a:solidFill>
                <a:latin typeface="Angsana New" pitchFamily="18" charset="-34"/>
              </a:rPr>
              <a:t>	ม.ร.ว. เพียร เวชบูล, คุณ. เป็นต้น ในกรณีเอกสารภาษาต่างประเทศให้เขียนชื่อสกุล และจุลภาค ตามด้วยอักษรย่อของชื่อตัว และชื่อกลาง (ถ้ามี)</a:t>
            </a:r>
          </a:p>
          <a:p>
            <a:pPr algn="thaiDist" eaLnBrk="1" hangingPunct="1">
              <a:buFont typeface="Wingdings" pitchFamily="2" charset="2"/>
              <a:buNone/>
              <a:defRPr/>
            </a:pPr>
            <a:r>
              <a:rPr lang="th-TH" sz="3500" b="1" dirty="0" smtClean="0">
                <a:solidFill>
                  <a:srgbClr val="FFFF00"/>
                </a:solidFill>
                <a:latin typeface="Angsana New" pitchFamily="18" charset="-34"/>
              </a:rPr>
              <a:t>		2.  การเรียงลำดับเอกสาร ให้เริ่มด้วยเอกสารภาษาไทยก่อน โดยเรียงลำดับตามอักษรชื่อตัวของผู้แต่ง</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47108"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4867"/>
                                        </p:tgtEl>
                                        <p:attrNameLst>
                                          <p:attrName>style.visibility</p:attrName>
                                        </p:attrNameLst>
                                      </p:cBhvr>
                                      <p:to>
                                        <p:strVal val="visible"/>
                                      </p:to>
                                    </p:set>
                                    <p:animEffect transition="in" filter="fade">
                                      <p:cBhvr>
                                        <p:cTn id="7" dur="2000"/>
                                        <p:tgtEl>
                                          <p:spTgt spid="164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xfrm>
            <a:off x="746125" y="44624"/>
            <a:ext cx="8229600" cy="1143000"/>
          </a:xfrm>
        </p:spPr>
        <p:txBody>
          <a:bodyPr>
            <a:normAutofit fontScale="90000"/>
          </a:bodyPr>
          <a:lstStyle/>
          <a:p>
            <a:pPr eaLnBrk="1" fontAlgn="auto" hangingPunct="1">
              <a:spcAft>
                <a:spcPts val="0"/>
              </a:spcAft>
              <a:defRPr/>
            </a:pPr>
            <a:r>
              <a:rPr lang="th-TH" sz="400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(รูปแบบการจัดพิมพ์หน้ารายงานวิจัย) หน้าแรกของแต่ละบท</a:t>
            </a:r>
          </a:p>
        </p:txBody>
      </p:sp>
      <p:sp>
        <p:nvSpPr>
          <p:cNvPr id="87043" name="Rectangle 4"/>
          <p:cNvSpPr>
            <a:spLocks noChangeArrowheads="1"/>
          </p:cNvSpPr>
          <p:nvPr/>
        </p:nvSpPr>
        <p:spPr bwMode="auto">
          <a:xfrm>
            <a:off x="1835150" y="1125538"/>
            <a:ext cx="5761038" cy="547211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endParaRPr lang="en-US" altLang="th-TH" sz="2800">
              <a:latin typeface="Arial" pitchFamily="34" charset="0"/>
              <a:cs typeface="Angsana New" pitchFamily="18" charset="-34"/>
            </a:endParaRPr>
          </a:p>
        </p:txBody>
      </p:sp>
      <p:sp>
        <p:nvSpPr>
          <p:cNvPr id="87044" name="Rectangle 5"/>
          <p:cNvSpPr>
            <a:spLocks noChangeArrowheads="1"/>
          </p:cNvSpPr>
          <p:nvPr/>
        </p:nvSpPr>
        <p:spPr bwMode="auto">
          <a:xfrm>
            <a:off x="2843213" y="2205038"/>
            <a:ext cx="3889375" cy="374491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endParaRPr lang="en-US" altLang="th-TH" sz="2800">
              <a:latin typeface="Arial" pitchFamily="34" charset="0"/>
              <a:cs typeface="Angsana New" pitchFamily="18" charset="-34"/>
            </a:endParaRPr>
          </a:p>
        </p:txBody>
      </p:sp>
      <p:sp>
        <p:nvSpPr>
          <p:cNvPr id="87045" name="Line 6"/>
          <p:cNvSpPr>
            <a:spLocks noChangeShapeType="1"/>
          </p:cNvSpPr>
          <p:nvPr/>
        </p:nvSpPr>
        <p:spPr bwMode="auto">
          <a:xfrm flipV="1">
            <a:off x="4859338" y="1125538"/>
            <a:ext cx="0" cy="1079500"/>
          </a:xfrm>
          <a:prstGeom prst="line">
            <a:avLst/>
          </a:prstGeom>
          <a:noFill/>
          <a:ln w="9525">
            <a:solidFill>
              <a:srgbClr val="FF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h-TH"/>
          </a:p>
        </p:txBody>
      </p:sp>
      <p:sp>
        <p:nvSpPr>
          <p:cNvPr id="87046" name="Line 7"/>
          <p:cNvSpPr>
            <a:spLocks noChangeShapeType="1"/>
          </p:cNvSpPr>
          <p:nvPr/>
        </p:nvSpPr>
        <p:spPr bwMode="auto">
          <a:xfrm>
            <a:off x="1835150" y="3860800"/>
            <a:ext cx="1008063" cy="0"/>
          </a:xfrm>
          <a:prstGeom prst="line">
            <a:avLst/>
          </a:prstGeom>
          <a:noFill/>
          <a:ln w="9525">
            <a:solidFill>
              <a:srgbClr val="FF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h-TH"/>
          </a:p>
        </p:txBody>
      </p:sp>
      <p:sp>
        <p:nvSpPr>
          <p:cNvPr id="87047" name="Line 8"/>
          <p:cNvSpPr>
            <a:spLocks noChangeShapeType="1"/>
          </p:cNvSpPr>
          <p:nvPr/>
        </p:nvSpPr>
        <p:spPr bwMode="auto">
          <a:xfrm>
            <a:off x="6732588" y="3860800"/>
            <a:ext cx="863600" cy="0"/>
          </a:xfrm>
          <a:prstGeom prst="line">
            <a:avLst/>
          </a:prstGeom>
          <a:noFill/>
          <a:ln w="9525">
            <a:solidFill>
              <a:srgbClr val="FF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h-TH"/>
          </a:p>
        </p:txBody>
      </p:sp>
      <p:sp>
        <p:nvSpPr>
          <p:cNvPr id="87048" name="Line 9"/>
          <p:cNvSpPr>
            <a:spLocks noChangeShapeType="1"/>
          </p:cNvSpPr>
          <p:nvPr/>
        </p:nvSpPr>
        <p:spPr bwMode="auto">
          <a:xfrm>
            <a:off x="4643438" y="5949950"/>
            <a:ext cx="0" cy="647700"/>
          </a:xfrm>
          <a:prstGeom prst="line">
            <a:avLst/>
          </a:prstGeom>
          <a:noFill/>
          <a:ln w="9525">
            <a:solidFill>
              <a:srgbClr val="FF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h-TH"/>
          </a:p>
        </p:txBody>
      </p:sp>
      <p:sp>
        <p:nvSpPr>
          <p:cNvPr id="87049" name="Rectangle 10"/>
          <p:cNvSpPr>
            <a:spLocks noChangeArrowheads="1"/>
          </p:cNvSpPr>
          <p:nvPr/>
        </p:nvSpPr>
        <p:spPr bwMode="auto">
          <a:xfrm>
            <a:off x="5148263" y="1412875"/>
            <a:ext cx="71913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algn="ctr" eaLnBrk="1" hangingPunct="1">
              <a:spcBef>
                <a:spcPct val="0"/>
              </a:spcBef>
              <a:buClrTx/>
              <a:buSzTx/>
              <a:buFontTx/>
              <a:buNone/>
            </a:pPr>
            <a:r>
              <a:rPr lang="th-TH" altLang="th-TH" sz="2800" b="1">
                <a:solidFill>
                  <a:srgbClr val="FF0066"/>
                </a:solidFill>
                <a:latin typeface="Arial" pitchFamily="34" charset="0"/>
                <a:cs typeface="Angsana New" pitchFamily="18" charset="-34"/>
              </a:rPr>
              <a:t>2  นิ้ว</a:t>
            </a:r>
          </a:p>
        </p:txBody>
      </p:sp>
      <p:sp>
        <p:nvSpPr>
          <p:cNvPr id="87050" name="Rectangle 11"/>
          <p:cNvSpPr>
            <a:spLocks noChangeArrowheads="1"/>
          </p:cNvSpPr>
          <p:nvPr/>
        </p:nvSpPr>
        <p:spPr bwMode="auto">
          <a:xfrm>
            <a:off x="6805613" y="4221163"/>
            <a:ext cx="71913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algn="ctr" eaLnBrk="1" hangingPunct="1">
              <a:spcBef>
                <a:spcPct val="0"/>
              </a:spcBef>
              <a:buClrTx/>
              <a:buSzTx/>
              <a:buFontTx/>
              <a:buNone/>
            </a:pPr>
            <a:r>
              <a:rPr lang="th-TH" altLang="th-TH" sz="2800" b="1">
                <a:solidFill>
                  <a:srgbClr val="FF0066"/>
                </a:solidFill>
                <a:latin typeface="Arial" pitchFamily="34" charset="0"/>
                <a:cs typeface="Angsana New" pitchFamily="18" charset="-34"/>
              </a:rPr>
              <a:t>1 นิ้ว</a:t>
            </a:r>
          </a:p>
        </p:txBody>
      </p:sp>
      <p:sp>
        <p:nvSpPr>
          <p:cNvPr id="87051" name="Rectangle 12"/>
          <p:cNvSpPr>
            <a:spLocks noChangeArrowheads="1"/>
          </p:cNvSpPr>
          <p:nvPr/>
        </p:nvSpPr>
        <p:spPr bwMode="auto">
          <a:xfrm>
            <a:off x="2051050" y="4221163"/>
            <a:ext cx="719138"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algn="ctr" eaLnBrk="1" hangingPunct="1">
              <a:spcBef>
                <a:spcPct val="0"/>
              </a:spcBef>
              <a:buClrTx/>
              <a:buSzTx/>
              <a:buFontTx/>
              <a:buNone/>
            </a:pPr>
            <a:r>
              <a:rPr lang="th-TH" altLang="th-TH" sz="2800" b="1">
                <a:solidFill>
                  <a:srgbClr val="FF0066"/>
                </a:solidFill>
                <a:latin typeface="Arial" pitchFamily="34" charset="0"/>
                <a:cs typeface="Angsana New" pitchFamily="18" charset="-34"/>
              </a:rPr>
              <a:t>1.5 นิ้ว</a:t>
            </a:r>
          </a:p>
        </p:txBody>
      </p:sp>
      <p:sp>
        <p:nvSpPr>
          <p:cNvPr id="87052" name="Rectangle 13"/>
          <p:cNvSpPr>
            <a:spLocks noChangeArrowheads="1"/>
          </p:cNvSpPr>
          <p:nvPr/>
        </p:nvSpPr>
        <p:spPr bwMode="auto">
          <a:xfrm>
            <a:off x="4860925" y="5949950"/>
            <a:ext cx="719138"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algn="ctr" eaLnBrk="1" hangingPunct="1">
              <a:spcBef>
                <a:spcPct val="0"/>
              </a:spcBef>
              <a:buClrTx/>
              <a:buSzTx/>
              <a:buFontTx/>
              <a:buNone/>
            </a:pPr>
            <a:r>
              <a:rPr lang="th-TH" altLang="th-TH" sz="2800" b="1">
                <a:solidFill>
                  <a:srgbClr val="FF0066"/>
                </a:solidFill>
                <a:latin typeface="Arial" pitchFamily="34" charset="0"/>
                <a:cs typeface="Angsana New" pitchFamily="18" charset="-34"/>
              </a:rPr>
              <a:t>1 นิ้ว</a:t>
            </a:r>
          </a:p>
        </p:txBody>
      </p:sp>
      <p:sp>
        <p:nvSpPr>
          <p:cNvPr id="87053" name="Rectangle 14"/>
          <p:cNvSpPr>
            <a:spLocks noChangeArrowheads="1"/>
          </p:cNvSpPr>
          <p:nvPr/>
        </p:nvSpPr>
        <p:spPr bwMode="auto">
          <a:xfrm>
            <a:off x="4787900" y="6453188"/>
            <a:ext cx="14144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r>
              <a:rPr lang="th-TH" altLang="th-TH" sz="2800" b="1">
                <a:solidFill>
                  <a:srgbClr val="FF0066"/>
                </a:solidFill>
                <a:latin typeface="Arial" pitchFamily="34" charset="0"/>
                <a:cs typeface="Angsana New" pitchFamily="18" charset="-34"/>
              </a:rPr>
              <a:t>ขอบกระดาษ</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fade">
                                      <p:cBhvr>
                                        <p:cTn id="7" dur="2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5891" name="Rectangle 3"/>
          <p:cNvSpPr>
            <a:spLocks noGrp="1" noChangeArrowheads="1"/>
          </p:cNvSpPr>
          <p:nvPr>
            <p:ph idx="1"/>
          </p:nvPr>
        </p:nvSpPr>
        <p:spPr>
          <a:xfrm>
            <a:off x="0" y="0"/>
            <a:ext cx="9144000" cy="6669088"/>
          </a:xfrm>
        </p:spPr>
        <p:txBody>
          <a:bodyPr/>
          <a:lstStyle/>
          <a:p>
            <a:pPr algn="thaiDist" eaLnBrk="1" hangingPunct="1">
              <a:lnSpc>
                <a:spcPct val="90000"/>
              </a:lnSpc>
              <a:buFontTx/>
              <a:buNone/>
              <a:defRPr/>
            </a:pPr>
            <a:r>
              <a:rPr lang="th-TH" b="1" dirty="0" smtClean="0">
                <a:solidFill>
                  <a:srgbClr val="FFFF00"/>
                </a:solidFill>
                <a:latin typeface="Angsana New" pitchFamily="18" charset="-34"/>
              </a:rPr>
              <a:t>	3.  	สำหรับเอกสารภาษาต่างประเทศ ให้เรียงลำดับตามอักษรชื่อสกุล ในกรณี  	อ้างอิงเอกสารหลายเรื่องของผู้แต่งคนเดียวกันหรือคณะเดียวกัน ให้	เรียงลำดับปีของเอกสาร ถ้ามีเอกสารอ้างอิงหลายเรื่องโดยผู้แต่งคนเดียวกัน	หรือคณะเดียวกัน ภายในปีเดียวกัน ให้ใส่อักษร ก, ข .... ในเอกสารภาษาไทย 	และ a, b, … ในเอกสารภาษาต่างประเทศไว้หลังปีของเอกสาร</a:t>
            </a:r>
          </a:p>
          <a:p>
            <a:pPr eaLnBrk="1" hangingPunct="1">
              <a:lnSpc>
                <a:spcPct val="90000"/>
              </a:lnSpc>
              <a:buFontTx/>
              <a:buNone/>
              <a:defRPr/>
            </a:pPr>
            <a:r>
              <a:rPr lang="th-TH" b="1" dirty="0" smtClean="0">
                <a:solidFill>
                  <a:srgbClr val="FFFF00"/>
                </a:solidFill>
                <a:latin typeface="Angsana New" pitchFamily="18" charset="-34"/>
              </a:rPr>
              <a:t>	4. 	หลักการพิมพ์และการเว้นวรรคดังนี้</a:t>
            </a:r>
          </a:p>
          <a:p>
            <a:pPr algn="thaiDist" eaLnBrk="1" hangingPunct="1">
              <a:lnSpc>
                <a:spcPct val="90000"/>
              </a:lnSpc>
              <a:buFontTx/>
              <a:buNone/>
              <a:defRPr/>
            </a:pPr>
            <a:r>
              <a:rPr lang="th-TH" b="1" dirty="0" smtClean="0">
                <a:solidFill>
                  <a:srgbClr val="FFFF00"/>
                </a:solidFill>
                <a:latin typeface="Angsana New" pitchFamily="18" charset="-34"/>
              </a:rPr>
              <a:t>		บรรทัดแรกของเอกสารอ้างอิงแต่ละเรื่อง อักษรตัวแรก ห่างจากริมกระดาษ	ด้านซ้ายหนึ่งนิ้วครึ่ง บรรทัดที่สองและบรรทัดต่อไป ให้ย่อหน้าโดยเว้น 5 	ตัวอักษร นับจากอักษรตัวแรกของชื่อผู้แต่ง (เริ่มพิมพ์ในระดับตัวอักษรที่ 6) 	การพิมพ์ให้ถือหลักเว้นหนึ่งระยะพิมพ์ตามหลังเครื่องหมายจุลภาค ( , ) 	อัฒภาค ( ; ) และเครื่องหมายจุดคู่ ( : ) และเว้นสองระยะพิมพ์ตามหลัง	เครื่องหมายมหัพภาค ( . ) ยกเว้นหลังอักษรย่อเว้นหนึ่งระยะพิมพ์</a:t>
            </a:r>
          </a:p>
          <a:p>
            <a:pPr algn="thaiDist" eaLnBrk="1" hangingPunct="1">
              <a:lnSpc>
                <a:spcPct val="90000"/>
              </a:lnSpc>
              <a:buFontTx/>
              <a:buNone/>
              <a:defRPr/>
            </a:pPr>
            <a:r>
              <a:rPr lang="th-TH" b="1" dirty="0" smtClean="0">
                <a:solidFill>
                  <a:srgbClr val="FFFF00"/>
                </a:solidFill>
                <a:latin typeface="Angsana New" pitchFamily="18" charset="-34"/>
              </a:rPr>
              <a:t>			เมื่อหมดเอกสารอ้างอิงแต่ละเรื่องให้เว้น 1 ½ บรรทัดพิมพ์ (triple 	space)แล้วขึ้นเอกสารอ้างอิงเรื่องต่อไปนี้</a:t>
            </a:r>
          </a:p>
        </p:txBody>
      </p:sp>
      <p:graphicFrame>
        <p:nvGraphicFramePr>
          <p:cNvPr id="2" name="Object 1"/>
          <p:cNvGraphicFramePr>
            <a:graphicFrameLocks noChangeAspect="1"/>
          </p:cNvGraphicFramePr>
          <p:nvPr>
            <p:extLst>
              <p:ext uri="{D42A27DB-BD31-4B8C-83A1-F6EECF244321}">
                <p14:modId xmlns:p14="http://schemas.microsoft.com/office/powerpoint/2010/main" val="2685723797"/>
              </p:ext>
            </p:extLst>
          </p:nvPr>
        </p:nvGraphicFramePr>
        <p:xfrm>
          <a:off x="8604448" y="6237312"/>
          <a:ext cx="398463" cy="520700"/>
        </p:xfrm>
        <a:graphic>
          <a:graphicData uri="http://schemas.openxmlformats.org/presentationml/2006/ole">
            <mc:AlternateContent xmlns:mc="http://schemas.openxmlformats.org/markup-compatibility/2006">
              <mc:Choice xmlns:v="urn:schemas-microsoft-com:vml" Requires="v">
                <p:oleObj spid="_x0000_s48132"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4448" y="6237312"/>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5891"/>
                                        </p:tgtEl>
                                        <p:attrNameLst>
                                          <p:attrName>style.visibility</p:attrName>
                                        </p:attrNameLst>
                                      </p:cBhvr>
                                      <p:to>
                                        <p:strVal val="visible"/>
                                      </p:to>
                                    </p:set>
                                    <p:animEffect transition="in" filter="fade">
                                      <p:cBhvr>
                                        <p:cTn id="7" dur="2000"/>
                                        <p:tgtEl>
                                          <p:spTgt spid="165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43" name="Rectangle 3"/>
          <p:cNvSpPr>
            <a:spLocks noGrp="1" noChangeArrowheads="1"/>
          </p:cNvSpPr>
          <p:nvPr>
            <p:ph idx="1"/>
          </p:nvPr>
        </p:nvSpPr>
        <p:spPr>
          <a:xfrm>
            <a:off x="179388" y="260350"/>
            <a:ext cx="8964612" cy="6408738"/>
          </a:xfrm>
        </p:spPr>
        <p:txBody>
          <a:bodyPr/>
          <a:lstStyle/>
          <a:p>
            <a:pPr eaLnBrk="1" hangingPunct="1">
              <a:buFont typeface="Wingdings" pitchFamily="2" charset="2"/>
              <a:buNone/>
              <a:defRPr/>
            </a:pPr>
            <a:r>
              <a:rPr lang="th-TH" sz="3500" b="1" smtClean="0">
                <a:solidFill>
                  <a:srgbClr val="66FF33"/>
                </a:solidFill>
                <a:latin typeface="Angsana New" pitchFamily="18" charset="-34"/>
              </a:rPr>
              <a:t>1.  การอ้างอิงจากหนังสือ</a:t>
            </a:r>
          </a:p>
          <a:p>
            <a:pPr eaLnBrk="1" hangingPunct="1">
              <a:buFont typeface="Wingdings" pitchFamily="2" charset="2"/>
              <a:buNone/>
              <a:defRPr/>
            </a:pPr>
            <a:r>
              <a:rPr lang="th-TH" sz="3000" b="1" smtClean="0">
                <a:solidFill>
                  <a:srgbClr val="FFFF00"/>
                </a:solidFill>
                <a:latin typeface="Angsana New" pitchFamily="18" charset="-34"/>
              </a:rPr>
              <a:t>รูปแบบ:</a:t>
            </a:r>
          </a:p>
          <a:p>
            <a:pPr eaLnBrk="1" hangingPunct="1">
              <a:buFont typeface="Wingdings" pitchFamily="2" charset="2"/>
              <a:buNone/>
              <a:defRPr/>
            </a:pPr>
            <a:r>
              <a:rPr lang="th-TH" sz="3000" b="1" smtClean="0">
                <a:solidFill>
                  <a:srgbClr val="FFFF00"/>
                </a:solidFill>
                <a:latin typeface="Angsana New" pitchFamily="18" charset="-34"/>
              </a:rPr>
              <a:t>ชื่อผู้แต่ง. ปีที่พิมพ์. ชื่อเรื่อง. พิมพ์ครั้งที่. สถานที่พิมพ์. สำนักพิมพ์. หน้า.</a:t>
            </a:r>
          </a:p>
          <a:p>
            <a:pPr eaLnBrk="1" hangingPunct="1">
              <a:buFont typeface="Wingdings" pitchFamily="2" charset="2"/>
              <a:buNone/>
              <a:defRPr/>
            </a:pPr>
            <a:r>
              <a:rPr lang="th-TH" sz="3000" b="1" smtClean="0">
                <a:solidFill>
                  <a:srgbClr val="FFFF00"/>
                </a:solidFill>
                <a:latin typeface="Angsana New" pitchFamily="18" charset="-34"/>
              </a:rPr>
              <a:t>ตัวอย่าง:</a:t>
            </a:r>
          </a:p>
          <a:p>
            <a:pPr eaLnBrk="1" hangingPunct="1">
              <a:buFont typeface="Wingdings" pitchFamily="2" charset="2"/>
              <a:buNone/>
              <a:defRPr/>
            </a:pPr>
            <a:r>
              <a:rPr lang="th-TH" sz="3000" b="1" smtClean="0">
                <a:solidFill>
                  <a:srgbClr val="FFFF00"/>
                </a:solidFill>
                <a:latin typeface="Angsana New" pitchFamily="18" charset="-34"/>
              </a:rPr>
              <a:t>พัฒนี จันทรโรทัย. 2547. วิวัฒนาการ: ความเป็นมาและกระบวนการกำเนิด    	 	สิ่งมีชีวิต. กรุงเทพมหานคร. สำนักพิมพ์มหาวิทยาลัยเกษตรศาสตร์. หน้า 65.</a:t>
            </a:r>
          </a:p>
          <a:p>
            <a:pPr eaLnBrk="1" hangingPunct="1">
              <a:buFont typeface="Wingdings" pitchFamily="2" charset="2"/>
              <a:buNone/>
              <a:defRPr/>
            </a:pPr>
            <a:r>
              <a:rPr lang="th-TH" sz="3000" b="1" smtClean="0">
                <a:solidFill>
                  <a:srgbClr val="FFFF00"/>
                </a:solidFill>
                <a:latin typeface="Angsana New" pitchFamily="18" charset="-34"/>
              </a:rPr>
              <a:t>Lewis, R. 2003. Human Genetics: Concepts and Applications. 5th Edition.</a:t>
            </a:r>
          </a:p>
          <a:p>
            <a:pPr eaLnBrk="1" hangingPunct="1">
              <a:buFont typeface="Wingdings" pitchFamily="2" charset="2"/>
              <a:buNone/>
              <a:defRPr/>
            </a:pPr>
            <a:r>
              <a:rPr lang="th-TH" sz="3000" b="1" smtClean="0">
                <a:solidFill>
                  <a:srgbClr val="FFFF00"/>
                </a:solidFill>
                <a:latin typeface="Angsana New" pitchFamily="18" charset="-34"/>
              </a:rPr>
              <a:t>               New York. McGraw-Hill Companies, Inc. p. 291.</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49156"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3843"/>
                                        </p:tgtEl>
                                        <p:attrNameLst>
                                          <p:attrName>style.visibility</p:attrName>
                                        </p:attrNameLst>
                                      </p:cBhvr>
                                      <p:to>
                                        <p:strVal val="visible"/>
                                      </p:to>
                                    </p:set>
                                    <p:animEffect transition="in" filter="fade">
                                      <p:cBhvr>
                                        <p:cTn id="7" dur="2000"/>
                                        <p:tgtEl>
                                          <p:spTgt spid="163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6915" name="Rectangle 3"/>
          <p:cNvSpPr>
            <a:spLocks noGrp="1" noChangeArrowheads="1"/>
          </p:cNvSpPr>
          <p:nvPr>
            <p:ph idx="1"/>
          </p:nvPr>
        </p:nvSpPr>
        <p:spPr>
          <a:xfrm>
            <a:off x="0" y="188913"/>
            <a:ext cx="9144000" cy="6408737"/>
          </a:xfrm>
        </p:spPr>
        <p:txBody>
          <a:bodyPr/>
          <a:lstStyle/>
          <a:p>
            <a:pPr eaLnBrk="1" hangingPunct="1">
              <a:lnSpc>
                <a:spcPct val="80000"/>
              </a:lnSpc>
              <a:buFont typeface="Wingdings" pitchFamily="2" charset="2"/>
              <a:buNone/>
              <a:defRPr/>
            </a:pPr>
            <a:r>
              <a:rPr lang="th-TH" sz="3500" b="1" smtClean="0">
                <a:solidFill>
                  <a:srgbClr val="66FF33"/>
                </a:solidFill>
                <a:latin typeface="Angsana New" pitchFamily="18" charset="-34"/>
              </a:rPr>
              <a:t>2.  การอ้างอิงจากวารสาร</a:t>
            </a:r>
          </a:p>
          <a:p>
            <a:pPr eaLnBrk="1" hangingPunct="1">
              <a:lnSpc>
                <a:spcPct val="80000"/>
              </a:lnSpc>
              <a:buFont typeface="Wingdings" pitchFamily="2" charset="2"/>
              <a:buNone/>
              <a:defRPr/>
            </a:pPr>
            <a:r>
              <a:rPr lang="th-TH" sz="3000" b="1" smtClean="0">
                <a:solidFill>
                  <a:srgbClr val="FFFF00"/>
                </a:solidFill>
                <a:latin typeface="Angsana New" pitchFamily="18" charset="-34"/>
              </a:rPr>
              <a:t>รูปแบบ:</a:t>
            </a:r>
          </a:p>
          <a:p>
            <a:pPr eaLnBrk="1" hangingPunct="1">
              <a:lnSpc>
                <a:spcPct val="80000"/>
              </a:lnSpc>
              <a:buFont typeface="Wingdings" pitchFamily="2" charset="2"/>
              <a:buNone/>
              <a:defRPr/>
            </a:pPr>
            <a:r>
              <a:rPr lang="th-TH" sz="3000" b="1" smtClean="0">
                <a:solidFill>
                  <a:srgbClr val="FFFF00"/>
                </a:solidFill>
                <a:latin typeface="Angsana New" pitchFamily="18" charset="-34"/>
              </a:rPr>
              <a:t>ชื่อผู้แต่ง. ปีที่พิมพ์. ชื่อเรื่อง. </a:t>
            </a:r>
            <a:r>
              <a:rPr lang="th-TH" sz="3000" b="1" i="1" smtClean="0">
                <a:solidFill>
                  <a:srgbClr val="FFFF00"/>
                </a:solidFill>
                <a:latin typeface="Angsana New" pitchFamily="18" charset="-34"/>
              </a:rPr>
              <a:t>ชื่อวารสาร.</a:t>
            </a:r>
            <a:r>
              <a:rPr lang="th-TH" sz="3000" b="1" smtClean="0">
                <a:solidFill>
                  <a:srgbClr val="FFFF00"/>
                </a:solidFill>
                <a:latin typeface="Angsana New" pitchFamily="18" charset="-34"/>
              </a:rPr>
              <a:t> ปีที่ (ฉบับที่): เลขหน้า.</a:t>
            </a:r>
          </a:p>
          <a:p>
            <a:pPr eaLnBrk="1" hangingPunct="1">
              <a:lnSpc>
                <a:spcPct val="80000"/>
              </a:lnSpc>
              <a:buFont typeface="Wingdings" pitchFamily="2" charset="2"/>
              <a:buNone/>
              <a:defRPr/>
            </a:pPr>
            <a:r>
              <a:rPr lang="th-TH" sz="3000" b="1" smtClean="0">
                <a:solidFill>
                  <a:srgbClr val="FFFF00"/>
                </a:solidFill>
                <a:latin typeface="Angsana New" pitchFamily="18" charset="-34"/>
              </a:rPr>
              <a:t>ตัวอย่าง:</a:t>
            </a:r>
          </a:p>
          <a:p>
            <a:pPr eaLnBrk="1" hangingPunct="1">
              <a:lnSpc>
                <a:spcPct val="80000"/>
              </a:lnSpc>
              <a:buFont typeface="Wingdings" pitchFamily="2" charset="2"/>
              <a:buNone/>
              <a:defRPr/>
            </a:pPr>
            <a:r>
              <a:rPr lang="th-TH" sz="3000" b="1" smtClean="0">
                <a:solidFill>
                  <a:srgbClr val="FFFF00"/>
                </a:solidFill>
                <a:latin typeface="Angsana New" pitchFamily="18" charset="-34"/>
              </a:rPr>
              <a:t>กมล  เอกไทยเจริญ. 2545. การสร้างโลคัสของจุดที่สอดคล้องกับบท	 	  	นิยามแบบโฟกัสและบทนิยามแบบความเยื้องศูนย์กลางของ ภาคตัดกรวย	โดย	ใช้เครื่องคำนวณเชิงกราฟ TI-92 Plus. </a:t>
            </a:r>
            <a:r>
              <a:rPr lang="th-TH" sz="3000" b="1" i="1" smtClean="0">
                <a:solidFill>
                  <a:srgbClr val="FFFF00"/>
                </a:solidFill>
                <a:latin typeface="Angsana New" pitchFamily="18" charset="-34"/>
              </a:rPr>
              <a:t>วารสารวิทยาศาสตร์ มศว</a:t>
            </a:r>
            <a:r>
              <a:rPr lang="th-TH" sz="3000" b="1" smtClean="0">
                <a:solidFill>
                  <a:srgbClr val="FFFF00"/>
                </a:solidFill>
                <a:latin typeface="Angsana New" pitchFamily="18" charset="-34"/>
              </a:rPr>
              <a:t> 18 (1): 34-47.</a:t>
            </a:r>
          </a:p>
          <a:p>
            <a:pPr eaLnBrk="1" hangingPunct="1">
              <a:lnSpc>
                <a:spcPct val="80000"/>
              </a:lnSpc>
              <a:buFont typeface="Wingdings" pitchFamily="2" charset="2"/>
              <a:buNone/>
              <a:defRPr/>
            </a:pPr>
            <a:r>
              <a:rPr lang="th-TH" sz="3000" b="1" smtClean="0">
                <a:solidFill>
                  <a:srgbClr val="FFFF00"/>
                </a:solidFill>
                <a:latin typeface="Angsana New" pitchFamily="18" charset="-34"/>
              </a:rPr>
              <a:t>Saenpholphat, V. and Zhang, P. 2004. Detour Resolvability of 	  	Graphs. </a:t>
            </a:r>
            <a:r>
              <a:rPr lang="th-TH" sz="3000" b="1" i="1" smtClean="0">
                <a:solidFill>
                  <a:srgbClr val="FFFF00"/>
                </a:solidFill>
                <a:latin typeface="Angsana New" pitchFamily="18" charset="-34"/>
              </a:rPr>
              <a:t>Congress us Numerantium</a:t>
            </a:r>
            <a:r>
              <a:rPr lang="th-TH" sz="3000" b="1" smtClean="0">
                <a:solidFill>
                  <a:srgbClr val="FFFF00"/>
                </a:solidFill>
                <a:latin typeface="Angsana New" pitchFamily="18" charset="-34"/>
              </a:rPr>
              <a:t> 169: 3-21.</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50180"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6915"/>
                                        </p:tgtEl>
                                        <p:attrNameLst>
                                          <p:attrName>style.visibility</p:attrName>
                                        </p:attrNameLst>
                                      </p:cBhvr>
                                      <p:to>
                                        <p:strVal val="visible"/>
                                      </p:to>
                                    </p:set>
                                    <p:animEffect transition="in" filter="fade">
                                      <p:cBhvr>
                                        <p:cTn id="7" dur="2000"/>
                                        <p:tgtEl>
                                          <p:spTgt spid="166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5"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6131" name="Rectangle 3"/>
          <p:cNvSpPr>
            <a:spLocks noGrp="1" noChangeArrowheads="1"/>
          </p:cNvSpPr>
          <p:nvPr>
            <p:ph type="body" idx="1"/>
          </p:nvPr>
        </p:nvSpPr>
        <p:spPr>
          <a:xfrm>
            <a:off x="179388" y="260350"/>
            <a:ext cx="8964612" cy="6408738"/>
          </a:xfrm>
        </p:spPr>
        <p:txBody>
          <a:bodyPr/>
          <a:lstStyle/>
          <a:p>
            <a:pPr eaLnBrk="1" hangingPunct="1">
              <a:buFont typeface="Wingdings" pitchFamily="2" charset="2"/>
              <a:buNone/>
              <a:defRPr/>
            </a:pPr>
            <a:r>
              <a:rPr lang="th-TH" b="1" dirty="0" smtClean="0">
                <a:solidFill>
                  <a:srgbClr val="66FF33"/>
                </a:solidFill>
                <a:latin typeface="Angsana New" pitchFamily="18" charset="-34"/>
              </a:rPr>
              <a:t>3.  การอ้างอิงจากรายงานการประชุมทางวิชาการ (Proceedings)</a:t>
            </a:r>
            <a:endParaRPr lang="th-TH" dirty="0" smtClean="0">
              <a:solidFill>
                <a:srgbClr val="66FF33"/>
              </a:solidFill>
              <a:latin typeface="Angsana New" pitchFamily="18" charset="-34"/>
            </a:endParaRPr>
          </a:p>
          <a:p>
            <a:pPr eaLnBrk="1" hangingPunct="1">
              <a:buFont typeface="Wingdings" pitchFamily="2" charset="2"/>
              <a:buNone/>
              <a:defRPr/>
            </a:pPr>
            <a:r>
              <a:rPr lang="th-TH" sz="3000" b="1" dirty="0" smtClean="0">
                <a:solidFill>
                  <a:srgbClr val="FFFF00"/>
                </a:solidFill>
                <a:latin typeface="Angsana New" pitchFamily="18" charset="-34"/>
              </a:rPr>
              <a:t>รูปแบบ:</a:t>
            </a:r>
          </a:p>
          <a:p>
            <a:pPr eaLnBrk="1" hangingPunct="1">
              <a:buFont typeface="Wingdings" pitchFamily="2" charset="2"/>
              <a:buNone/>
              <a:defRPr/>
            </a:pPr>
            <a:r>
              <a:rPr lang="th-TH" sz="3000" b="1" dirty="0" smtClean="0">
                <a:solidFill>
                  <a:srgbClr val="FFFF00"/>
                </a:solidFill>
                <a:latin typeface="Angsana New" pitchFamily="18" charset="-34"/>
              </a:rPr>
              <a:t>ชื่อผู้แต่ง. ปีที่พิมพ์. ชื่อเรื่อง. ใน: ชื่อคณะบรรณาธิการ, Editors. ชื่อเอกสารรายงาน</a:t>
            </a:r>
          </a:p>
          <a:p>
            <a:pPr eaLnBrk="1" hangingPunct="1">
              <a:buFont typeface="Wingdings" pitchFamily="2" charset="2"/>
              <a:buNone/>
              <a:defRPr/>
            </a:pPr>
            <a:r>
              <a:rPr lang="th-TH" sz="3000" b="1" dirty="0" smtClean="0">
                <a:solidFill>
                  <a:srgbClr val="FFFF00"/>
                </a:solidFill>
                <a:latin typeface="Angsana New" pitchFamily="18" charset="-34"/>
              </a:rPr>
              <a:t>การสัมมนา. วัน เดือน ปีที่สัมมนา. เมืองที่สัมมนา. ประเทศ.  เมืองที่พิมพ์.    	สำนักพิมพ์. หน้า.</a:t>
            </a:r>
          </a:p>
          <a:p>
            <a:pPr eaLnBrk="1" hangingPunct="1">
              <a:buFont typeface="Wingdings" pitchFamily="2" charset="2"/>
              <a:buNone/>
              <a:defRPr/>
            </a:pPr>
            <a:r>
              <a:rPr lang="th-TH" sz="3000" b="1" dirty="0" smtClean="0">
                <a:solidFill>
                  <a:srgbClr val="FFFF00"/>
                </a:solidFill>
                <a:latin typeface="Angsana New" pitchFamily="18" charset="-34"/>
              </a:rPr>
              <a:t>ตัวอย่าง:</a:t>
            </a:r>
          </a:p>
          <a:p>
            <a:pPr eaLnBrk="1" hangingPunct="1">
              <a:buFont typeface="Wingdings" pitchFamily="2" charset="2"/>
              <a:buNone/>
              <a:defRPr/>
            </a:pPr>
            <a:r>
              <a:rPr lang="th-TH" sz="3000" b="1" dirty="0" smtClean="0">
                <a:solidFill>
                  <a:srgbClr val="FFFF00"/>
                </a:solidFill>
                <a:latin typeface="Angsana New" pitchFamily="18" charset="-34"/>
              </a:rPr>
              <a:t>ธวัช ดอนสกุล วิเชียร มากตุ่น และอัจฉริยา รังษิรุจิ. การศึกษาคาริโอไทป์ของ</a:t>
            </a:r>
          </a:p>
          <a:p>
            <a:pPr eaLnBrk="1" hangingPunct="1">
              <a:buFont typeface="Wingdings" pitchFamily="2" charset="2"/>
              <a:buNone/>
              <a:defRPr/>
            </a:pPr>
            <a:r>
              <a:rPr lang="th-TH" sz="3000" b="1" dirty="0" smtClean="0">
                <a:solidFill>
                  <a:srgbClr val="FFFF00"/>
                </a:solidFill>
                <a:latin typeface="Angsana New" pitchFamily="18" charset="-34"/>
              </a:rPr>
              <a:t>	   	ปลาวงศ์ ปลาบู่ 7 ชนิดที่พบในประเทศไทย. การประชุมวิชาการพันธุศาสตร์	แห่งชาติครั้งที่ 14. 11 – 13 มีนาคม 2548 ณ โรงแรมมิราเคิล แกรนด์ </a:t>
            </a:r>
          </a:p>
          <a:p>
            <a:pPr eaLnBrk="1" hangingPunct="1">
              <a:buFont typeface="Wingdings" pitchFamily="2" charset="2"/>
              <a:buNone/>
              <a:defRPr/>
            </a:pPr>
            <a:r>
              <a:rPr lang="th-TH" sz="3000" b="1" dirty="0" smtClean="0">
                <a:solidFill>
                  <a:srgbClr val="FFFF00"/>
                </a:solidFill>
                <a:latin typeface="Angsana New" pitchFamily="18" charset="-34"/>
              </a:rPr>
              <a:t>		คอนเวนชั่น. กรุงเทพมหานคร. หน้า 223 – 228.</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51204"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6131"/>
                                        </p:tgtEl>
                                        <p:attrNameLst>
                                          <p:attrName>style.visibility</p:attrName>
                                        </p:attrNameLst>
                                      </p:cBhvr>
                                      <p:to>
                                        <p:strVal val="visible"/>
                                      </p:to>
                                    </p:set>
                                    <p:animEffect transition="in" filter="fade">
                                      <p:cBhvr>
                                        <p:cTn id="7" dur="2000"/>
                                        <p:tgtEl>
                                          <p:spTgt spid="176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1"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7155" name="Rectangle 3"/>
          <p:cNvSpPr>
            <a:spLocks noGrp="1" noChangeArrowheads="1"/>
          </p:cNvSpPr>
          <p:nvPr>
            <p:ph idx="1"/>
          </p:nvPr>
        </p:nvSpPr>
        <p:spPr>
          <a:xfrm>
            <a:off x="0" y="333375"/>
            <a:ext cx="9144000" cy="6524625"/>
          </a:xfrm>
        </p:spPr>
        <p:txBody>
          <a:bodyPr/>
          <a:lstStyle/>
          <a:p>
            <a:pPr eaLnBrk="1" hangingPunct="1">
              <a:buFont typeface="Wingdings" pitchFamily="2" charset="2"/>
              <a:buNone/>
              <a:defRPr/>
            </a:pPr>
            <a:r>
              <a:rPr lang="th-TH" sz="3000" b="1" dirty="0" smtClean="0">
                <a:solidFill>
                  <a:srgbClr val="FFFF00"/>
                </a:solidFill>
                <a:latin typeface="Angsana New" pitchFamily="18" charset="-34"/>
              </a:rPr>
              <a:t>Bengtsson, S. and Solheim, B. G. 1992. Enforcement of Data Protection, </a:t>
            </a:r>
          </a:p>
          <a:p>
            <a:pPr algn="thaiDist" eaLnBrk="1" hangingPunct="1">
              <a:buFont typeface="Wingdings" pitchFamily="2" charset="2"/>
              <a:buNone/>
              <a:defRPr/>
            </a:pPr>
            <a:r>
              <a:rPr lang="th-TH" sz="3000" b="1" dirty="0" smtClean="0">
                <a:solidFill>
                  <a:srgbClr val="FFFF00"/>
                </a:solidFill>
                <a:latin typeface="Angsana New" pitchFamily="18" charset="-34"/>
              </a:rPr>
              <a:t>              Privacy and Security in Medical Informatics. In: Lun, K. C., Degoulet,P.,</a:t>
            </a:r>
          </a:p>
          <a:p>
            <a:pPr eaLnBrk="1" hangingPunct="1">
              <a:buFont typeface="Wingdings" pitchFamily="2" charset="2"/>
              <a:buNone/>
              <a:defRPr/>
            </a:pPr>
            <a:r>
              <a:rPr lang="th-TH" sz="3000" b="1" dirty="0" smtClean="0">
                <a:solidFill>
                  <a:srgbClr val="FFFF00"/>
                </a:solidFill>
                <a:latin typeface="Angsana New" pitchFamily="18" charset="-34"/>
              </a:rPr>
              <a:t>              Piemme, T. E., Reinhoff O., Editors. MEDINFO 92. Proceedings of the 7 </a:t>
            </a:r>
            <a:r>
              <a:rPr lang="th-TH" sz="3000" b="1" baseline="30000" dirty="0" smtClean="0">
                <a:solidFill>
                  <a:srgbClr val="FFFF00"/>
                </a:solidFill>
                <a:latin typeface="Angsana New" pitchFamily="18" charset="-34"/>
              </a:rPr>
              <a:t>t</a:t>
            </a:r>
            <a:r>
              <a:rPr lang="en-US" sz="3000" b="1" baseline="30000" dirty="0" smtClean="0">
                <a:solidFill>
                  <a:srgbClr val="FFFF00"/>
                </a:solidFill>
                <a:latin typeface="Angsana New" pitchFamily="18" charset="-34"/>
              </a:rPr>
              <a:t>h</a:t>
            </a:r>
            <a:endParaRPr lang="th-TH" sz="3000" b="1" baseline="30000" dirty="0" smtClean="0">
              <a:solidFill>
                <a:srgbClr val="FFFF00"/>
              </a:solidFill>
              <a:latin typeface="Angsana New" pitchFamily="18" charset="-34"/>
            </a:endParaRPr>
          </a:p>
          <a:p>
            <a:pPr eaLnBrk="1" hangingPunct="1">
              <a:buFont typeface="Wingdings" pitchFamily="2" charset="2"/>
              <a:buNone/>
              <a:defRPr/>
            </a:pPr>
            <a:r>
              <a:rPr lang="th-TH" sz="3000" b="1" dirty="0" smtClean="0">
                <a:solidFill>
                  <a:srgbClr val="FFFF00"/>
                </a:solidFill>
                <a:latin typeface="Angsana New" pitchFamily="18" charset="-34"/>
              </a:rPr>
              <a:t>              World Congress on Medical Informatics. 6-10 September 1990. Geneva.</a:t>
            </a:r>
          </a:p>
          <a:p>
            <a:pPr eaLnBrk="1" hangingPunct="1">
              <a:buFont typeface="Wingdings" pitchFamily="2" charset="2"/>
              <a:buNone/>
              <a:defRPr/>
            </a:pPr>
            <a:r>
              <a:rPr lang="th-TH" sz="3000" b="1" dirty="0" smtClean="0">
                <a:solidFill>
                  <a:srgbClr val="FFFF00"/>
                </a:solidFill>
                <a:latin typeface="Angsana New" pitchFamily="18" charset="-34"/>
              </a:rPr>
              <a:t>              Switzerland. Amsterdam. North Holland. P. 1561-1565.</a:t>
            </a:r>
          </a:p>
        </p:txBody>
      </p:sp>
      <p:pic>
        <p:nvPicPr>
          <p:cNvPr id="201731" name="Picture 4" descr="j02920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550" y="3760788"/>
            <a:ext cx="2808288" cy="266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52228"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7155"/>
                                        </p:tgtEl>
                                        <p:attrNameLst>
                                          <p:attrName>style.visibility</p:attrName>
                                        </p:attrNameLst>
                                      </p:cBhvr>
                                      <p:to>
                                        <p:strVal val="visible"/>
                                      </p:to>
                                    </p:set>
                                    <p:animEffect transition="in" filter="fade">
                                      <p:cBhvr>
                                        <p:cTn id="7" dur="2000"/>
                                        <p:tgtEl>
                                          <p:spTgt spid="177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5"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8179" name="Rectangle 3"/>
          <p:cNvSpPr>
            <a:spLocks noGrp="1" noChangeArrowheads="1"/>
          </p:cNvSpPr>
          <p:nvPr>
            <p:ph idx="1"/>
          </p:nvPr>
        </p:nvSpPr>
        <p:spPr>
          <a:xfrm>
            <a:off x="323850" y="260350"/>
            <a:ext cx="8362950" cy="6597650"/>
          </a:xfrm>
        </p:spPr>
        <p:txBody>
          <a:bodyPr/>
          <a:lstStyle/>
          <a:p>
            <a:pPr eaLnBrk="1" hangingPunct="1">
              <a:lnSpc>
                <a:spcPct val="90000"/>
              </a:lnSpc>
              <a:buFont typeface="Wingdings" pitchFamily="2" charset="2"/>
              <a:buNone/>
              <a:defRPr/>
            </a:pPr>
            <a:r>
              <a:rPr lang="th-TH" b="1" dirty="0" smtClean="0">
                <a:solidFill>
                  <a:srgbClr val="66FF33"/>
                </a:solidFill>
                <a:latin typeface="Angsana New" pitchFamily="18" charset="-34"/>
              </a:rPr>
              <a:t>4.  การอ้างอิงจากหนังสือพิมพ์</a:t>
            </a:r>
          </a:p>
          <a:p>
            <a:pPr eaLnBrk="1" hangingPunct="1">
              <a:lnSpc>
                <a:spcPct val="90000"/>
              </a:lnSpc>
              <a:buFont typeface="Wingdings" pitchFamily="2" charset="2"/>
              <a:buNone/>
              <a:defRPr/>
            </a:pPr>
            <a:r>
              <a:rPr lang="th-TH" sz="3000" b="1" dirty="0" smtClean="0">
                <a:solidFill>
                  <a:srgbClr val="FFFF00"/>
                </a:solidFill>
                <a:latin typeface="Angsana New" pitchFamily="18" charset="-34"/>
              </a:rPr>
              <a:t>รูปแบบ:</a:t>
            </a:r>
          </a:p>
          <a:p>
            <a:pPr eaLnBrk="1" hangingPunct="1">
              <a:lnSpc>
                <a:spcPct val="90000"/>
              </a:lnSpc>
              <a:buFont typeface="Wingdings" pitchFamily="2" charset="2"/>
              <a:buNone/>
              <a:defRPr/>
            </a:pPr>
            <a:r>
              <a:rPr lang="th-TH" sz="3000" b="1" dirty="0" smtClean="0">
                <a:solidFill>
                  <a:srgbClr val="FFFF00"/>
                </a:solidFill>
                <a:latin typeface="Angsana New" pitchFamily="18" charset="-34"/>
              </a:rPr>
              <a:t>ชื่อผู้แต่ง (ถ้ามี). ชื่อเรื่อง. ชื่อหนังสือพิมพ์. วัน เดือน ปี. หน้า.</a:t>
            </a:r>
          </a:p>
          <a:p>
            <a:pPr eaLnBrk="1" hangingPunct="1">
              <a:lnSpc>
                <a:spcPct val="90000"/>
              </a:lnSpc>
              <a:buFont typeface="Wingdings" pitchFamily="2" charset="2"/>
              <a:buNone/>
              <a:defRPr/>
            </a:pPr>
            <a:r>
              <a:rPr lang="th-TH" sz="3000" b="1" dirty="0" smtClean="0">
                <a:solidFill>
                  <a:srgbClr val="FFFF00"/>
                </a:solidFill>
                <a:latin typeface="Angsana New" pitchFamily="18" charset="-34"/>
              </a:rPr>
              <a:t>ตัวอย่าง:</a:t>
            </a:r>
          </a:p>
          <a:p>
            <a:pPr eaLnBrk="1" hangingPunct="1">
              <a:lnSpc>
                <a:spcPct val="90000"/>
              </a:lnSpc>
              <a:buFont typeface="Wingdings" pitchFamily="2" charset="2"/>
              <a:buNone/>
              <a:defRPr/>
            </a:pPr>
            <a:r>
              <a:rPr lang="th-TH" sz="3000" b="1" dirty="0" smtClean="0">
                <a:solidFill>
                  <a:srgbClr val="FFFF00"/>
                </a:solidFill>
                <a:latin typeface="Angsana New" pitchFamily="18" charset="-34"/>
              </a:rPr>
              <a:t>ทารกอยู่ในครัวครัวสูบบุหรี่เสี่ยงเข้าโรงพยาบาลมากขึ้น 30 % แนวหน้า. 12    		มีนาคม 2545. หน้า 15.</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53252"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8179"/>
                                        </p:tgtEl>
                                        <p:attrNameLst>
                                          <p:attrName>style.visibility</p:attrName>
                                        </p:attrNameLst>
                                      </p:cBhvr>
                                      <p:to>
                                        <p:strVal val="visible"/>
                                      </p:to>
                                    </p:set>
                                    <p:animEffect transition="in" filter="fade">
                                      <p:cBhvr>
                                        <p:cTn id="7" dur="2000"/>
                                        <p:tgtEl>
                                          <p:spTgt spid="178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79"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03" name="Rectangle 3"/>
          <p:cNvSpPr>
            <a:spLocks noGrp="1" noChangeArrowheads="1"/>
          </p:cNvSpPr>
          <p:nvPr>
            <p:ph idx="1"/>
          </p:nvPr>
        </p:nvSpPr>
        <p:spPr>
          <a:xfrm>
            <a:off x="457200" y="260350"/>
            <a:ext cx="8686800" cy="6408738"/>
          </a:xfrm>
        </p:spPr>
        <p:txBody>
          <a:bodyPr/>
          <a:lstStyle/>
          <a:p>
            <a:pPr eaLnBrk="1" hangingPunct="1">
              <a:lnSpc>
                <a:spcPct val="90000"/>
              </a:lnSpc>
              <a:buFontTx/>
              <a:buNone/>
              <a:defRPr/>
            </a:pPr>
            <a:r>
              <a:rPr lang="th-TH" b="1" smtClean="0">
                <a:solidFill>
                  <a:srgbClr val="66FF33"/>
                </a:solidFill>
                <a:latin typeface="Angsana New" pitchFamily="18" charset="-34"/>
              </a:rPr>
              <a:t>5.  การอ้างอิงจากสื่ออิเล็กทรอนิกส์</a:t>
            </a:r>
            <a:endParaRPr lang="th-TH" smtClean="0">
              <a:solidFill>
                <a:srgbClr val="66FF33"/>
              </a:solidFill>
              <a:latin typeface="Angsana New" pitchFamily="18" charset="-34"/>
            </a:endParaRPr>
          </a:p>
          <a:p>
            <a:pPr eaLnBrk="1" hangingPunct="1">
              <a:lnSpc>
                <a:spcPct val="90000"/>
              </a:lnSpc>
              <a:buFontTx/>
              <a:buNone/>
              <a:defRPr/>
            </a:pPr>
            <a:r>
              <a:rPr lang="th-TH" sz="3000" b="1" smtClean="0">
                <a:solidFill>
                  <a:srgbClr val="FFFF00"/>
                </a:solidFill>
                <a:latin typeface="Angsana New" pitchFamily="18" charset="-34"/>
              </a:rPr>
              <a:t>รูปแบบ:</a:t>
            </a:r>
          </a:p>
          <a:p>
            <a:pPr eaLnBrk="1" hangingPunct="1">
              <a:lnSpc>
                <a:spcPct val="90000"/>
              </a:lnSpc>
              <a:buFontTx/>
              <a:buNone/>
              <a:defRPr/>
            </a:pPr>
            <a:r>
              <a:rPr lang="th-TH" sz="3000" b="1" smtClean="0">
                <a:solidFill>
                  <a:srgbClr val="FFFF00"/>
                </a:solidFill>
                <a:latin typeface="Angsana New" pitchFamily="18" charset="-34"/>
              </a:rPr>
              <a:t>ชื่อผู้แต่ง. ปีที่พิมพ์เอกสาร. ชื่อเรื่อง. ได้จาก. วัน เดือน ปีที่ทำการสืบค้น.</a:t>
            </a:r>
          </a:p>
          <a:p>
            <a:pPr eaLnBrk="1" hangingPunct="1">
              <a:lnSpc>
                <a:spcPct val="90000"/>
              </a:lnSpc>
              <a:buFontTx/>
              <a:buNone/>
              <a:defRPr/>
            </a:pPr>
            <a:r>
              <a:rPr lang="th-TH" sz="3000" b="1" smtClean="0">
                <a:solidFill>
                  <a:srgbClr val="FFFF00"/>
                </a:solidFill>
                <a:latin typeface="Angsana New" pitchFamily="18" charset="-34"/>
              </a:rPr>
              <a:t>ตัวอย่าง:</a:t>
            </a:r>
          </a:p>
          <a:p>
            <a:pPr eaLnBrk="1" hangingPunct="1">
              <a:lnSpc>
                <a:spcPct val="90000"/>
              </a:lnSpc>
              <a:buFontTx/>
              <a:buNone/>
              <a:defRPr/>
            </a:pPr>
            <a:r>
              <a:rPr lang="th-TH" sz="3000" b="1" smtClean="0">
                <a:solidFill>
                  <a:srgbClr val="FFFF00"/>
                </a:solidFill>
                <a:latin typeface="Angsana New" pitchFamily="18" charset="-34"/>
              </a:rPr>
              <a:t>ทรงยศ ประมวลญาติ ธวชินี แสนเสนา และจิราภรณ์ นพเดช. 2546. การเลิกสูบบุหรี่:</a:t>
            </a:r>
          </a:p>
          <a:p>
            <a:pPr eaLnBrk="1" hangingPunct="1">
              <a:lnSpc>
                <a:spcPct val="90000"/>
              </a:lnSpc>
              <a:buFontTx/>
              <a:buNone/>
              <a:defRPr/>
            </a:pPr>
            <a:r>
              <a:rPr lang="th-TH" sz="3000" b="1" smtClean="0">
                <a:solidFill>
                  <a:srgbClr val="FFFF00"/>
                </a:solidFill>
                <a:latin typeface="Angsana New" pitchFamily="18" charset="-34"/>
              </a:rPr>
              <a:t>              แนวทางการประยุกต์ใช้ในเภสัชกรชุมชน. ได้จาก http: / / 	</a:t>
            </a:r>
            <a:r>
              <a:rPr lang="th-TH" sz="3000" b="1" smtClean="0">
                <a:solidFill>
                  <a:srgbClr val="FFFF00"/>
                </a:solidFill>
                <a:latin typeface="Angsana New" pitchFamily="18" charset="-34"/>
                <a:hlinkClick r:id="rId3"/>
              </a:rPr>
              <a:t>www.pha.nu.ac.th/</a:t>
            </a:r>
            <a:endParaRPr lang="th-TH" sz="3000" b="1" smtClean="0">
              <a:solidFill>
                <a:srgbClr val="FFFF00"/>
              </a:solidFill>
              <a:latin typeface="Angsana New" pitchFamily="18" charset="-34"/>
            </a:endParaRPr>
          </a:p>
          <a:p>
            <a:pPr eaLnBrk="1" hangingPunct="1">
              <a:lnSpc>
                <a:spcPct val="90000"/>
              </a:lnSpc>
              <a:buFontTx/>
              <a:buNone/>
              <a:defRPr/>
            </a:pPr>
            <a:r>
              <a:rPr lang="th-TH" sz="3000" b="1" smtClean="0">
                <a:solidFill>
                  <a:srgbClr val="FFFF00"/>
                </a:solidFill>
                <a:latin typeface="Angsana New" pitchFamily="18" charset="-34"/>
              </a:rPr>
              <a:t>               practice/commu/smoling.html. 12 ธันวาคม 2548.</a:t>
            </a:r>
          </a:p>
          <a:p>
            <a:pPr eaLnBrk="1" hangingPunct="1">
              <a:lnSpc>
                <a:spcPct val="90000"/>
              </a:lnSpc>
              <a:buFontTx/>
              <a:buNone/>
              <a:defRPr/>
            </a:pPr>
            <a:r>
              <a:rPr lang="th-TH" sz="3000" b="1" smtClean="0">
                <a:solidFill>
                  <a:srgbClr val="FFFF00"/>
                </a:solidFill>
                <a:latin typeface="Angsana New" pitchFamily="18" charset="-34"/>
              </a:rPr>
              <a:t>Feng, P., Weagant, S. D. and Grant, M. A. 2002. Enumeration of </a:t>
            </a:r>
            <a:endParaRPr lang="th-TH" sz="3000" b="1" i="1" smtClean="0">
              <a:solidFill>
                <a:srgbClr val="FFFF00"/>
              </a:solidFill>
              <a:latin typeface="Angsana New" pitchFamily="18" charset="-34"/>
            </a:endParaRPr>
          </a:p>
          <a:p>
            <a:pPr eaLnBrk="1" hangingPunct="1">
              <a:lnSpc>
                <a:spcPct val="90000"/>
              </a:lnSpc>
              <a:buFontTx/>
              <a:buNone/>
              <a:defRPr/>
            </a:pPr>
            <a:r>
              <a:rPr lang="th-TH" sz="3000" b="1" i="1" smtClean="0">
                <a:solidFill>
                  <a:srgbClr val="FFFF00"/>
                </a:solidFill>
                <a:latin typeface="Angsana New" pitchFamily="18" charset="-34"/>
              </a:rPr>
              <a:t>		Escherichia coli</a:t>
            </a:r>
            <a:r>
              <a:rPr lang="th-TH" sz="3000" b="1" smtClean="0">
                <a:solidFill>
                  <a:srgbClr val="FFFF00"/>
                </a:solidFill>
                <a:latin typeface="Angsana New" pitchFamily="18" charset="-34"/>
              </a:rPr>
              <a:t> and the Coliform Bacteria. Available from URL:               	</a:t>
            </a:r>
            <a:r>
              <a:rPr lang="th-TH" sz="3000" b="1" smtClean="0">
                <a:solidFill>
                  <a:srgbClr val="FFFF00"/>
                </a:solidFill>
                <a:latin typeface="Angsana New" pitchFamily="18" charset="-34"/>
                <a:hlinkClick r:id="rId4"/>
              </a:rPr>
              <a:t>http://www.cfsan.fda.gov/~ebam/bam-4.html. 10 March 2006</a:t>
            </a:r>
            <a:r>
              <a:rPr lang="th-TH" sz="3000" b="1" smtClean="0">
                <a:solidFill>
                  <a:srgbClr val="FFFF00"/>
                </a:solidFill>
                <a:latin typeface="Angsana New" pitchFamily="18" charset="-34"/>
              </a:rPr>
              <a:t>.</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54276"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9203"/>
                                        </p:tgtEl>
                                        <p:attrNameLst>
                                          <p:attrName>style.visibility</p:attrName>
                                        </p:attrNameLst>
                                      </p:cBhvr>
                                      <p:to>
                                        <p:strVal val="visible"/>
                                      </p:to>
                                    </p:set>
                                    <p:animEffect transition="in" filter="fade">
                                      <p:cBhvr>
                                        <p:cTn id="7" dur="2000"/>
                                        <p:tgtEl>
                                          <p:spTgt spid="179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0227" name="Rectangle 3"/>
          <p:cNvSpPr>
            <a:spLocks noGrp="1" noRot="1" noChangeArrowheads="1"/>
          </p:cNvSpPr>
          <p:nvPr>
            <p:ph idx="1"/>
          </p:nvPr>
        </p:nvSpPr>
        <p:spPr>
          <a:xfrm>
            <a:off x="57150" y="0"/>
            <a:ext cx="9144000" cy="6858000"/>
          </a:xfrm>
        </p:spPr>
        <p:txBody>
          <a:bodyPr/>
          <a:lstStyle/>
          <a:p>
            <a:pPr algn="ctr" eaLnBrk="1" hangingPunct="1">
              <a:buFont typeface="Wingdings" pitchFamily="2" charset="2"/>
              <a:buNone/>
              <a:defRPr/>
            </a:pPr>
            <a:r>
              <a:rPr lang="th-TH" sz="3500" b="1" dirty="0" smtClean="0">
                <a:solidFill>
                  <a:srgbClr val="66FF33"/>
                </a:solidFill>
                <a:latin typeface="Angsana New" pitchFamily="18" charset="-34"/>
              </a:rPr>
              <a:t>เอกสารอ้างอิง</a:t>
            </a:r>
          </a:p>
          <a:p>
            <a:pPr eaLnBrk="1" hangingPunct="1">
              <a:buFont typeface="Wingdings" pitchFamily="2" charset="2"/>
              <a:buNone/>
              <a:defRPr/>
            </a:pPr>
            <a:r>
              <a:rPr lang="th-TH" sz="3000" b="1" dirty="0" smtClean="0">
                <a:solidFill>
                  <a:srgbClr val="FFFF00"/>
                </a:solidFill>
                <a:latin typeface="Angsana New" pitchFamily="18" charset="-34"/>
              </a:rPr>
              <a:t>สภาวิจัยแห่งชาติ. “คำแนะนำเกี่ยวกับการเสนอรายงานวิจัย สาขาสังคมศาตร์”. ประมวล</a:t>
            </a:r>
          </a:p>
          <a:p>
            <a:pPr eaLnBrk="1" hangingPunct="1">
              <a:buFont typeface="Wingdings" pitchFamily="2" charset="2"/>
              <a:buNone/>
              <a:defRPr/>
            </a:pPr>
            <a:r>
              <a:rPr lang="th-TH" sz="3000" b="1" dirty="0" smtClean="0">
                <a:solidFill>
                  <a:srgbClr val="FFFF00"/>
                </a:solidFill>
                <a:latin typeface="Angsana New" pitchFamily="18" charset="-34"/>
              </a:rPr>
              <a:t>                ระเบียบเกี่ยวกับทุนอุดหนุนการวิจัย. กรุงเทพมหานคร : กองส่งเสริมการวิจัย                            	  สำนักงานคณะกรรมการวิจัยแห่งชาติ, พ.ศ. 2526.</a:t>
            </a:r>
          </a:p>
          <a:p>
            <a:pPr eaLnBrk="1" hangingPunct="1">
              <a:buFont typeface="Wingdings" pitchFamily="2" charset="2"/>
              <a:buNone/>
              <a:defRPr/>
            </a:pPr>
            <a:endParaRPr lang="th-TH" sz="3000" b="1" dirty="0" smtClean="0">
              <a:solidFill>
                <a:srgbClr val="FFFF00"/>
              </a:solidFill>
              <a:latin typeface="Angsana New" pitchFamily="18" charset="-34"/>
            </a:endParaRPr>
          </a:p>
          <a:p>
            <a:pPr eaLnBrk="1" hangingPunct="1">
              <a:buFont typeface="Wingdings" pitchFamily="2" charset="2"/>
              <a:buNone/>
              <a:defRPr/>
            </a:pPr>
            <a:r>
              <a:rPr lang="th-TH" sz="3000" b="1" dirty="0" smtClean="0">
                <a:solidFill>
                  <a:srgbClr val="FFFF00"/>
                </a:solidFill>
                <a:latin typeface="Angsana New" pitchFamily="18" charset="-34"/>
              </a:rPr>
              <a:t>บัณฑิตวิทยาลัย. มหาวิทยาลัยเกษตรศาสตร์. คู่มือวิทยานิพนธ์ สายวิทยาศาสตร์สังคม.</a:t>
            </a:r>
          </a:p>
          <a:p>
            <a:pPr eaLnBrk="1" hangingPunct="1">
              <a:buFont typeface="Wingdings" pitchFamily="2" charset="2"/>
              <a:buNone/>
              <a:defRPr/>
            </a:pPr>
            <a:r>
              <a:rPr lang="th-TH" sz="3000" b="1" dirty="0" smtClean="0">
                <a:solidFill>
                  <a:srgbClr val="FFFF00"/>
                </a:solidFill>
                <a:latin typeface="Angsana New" pitchFamily="18" charset="-34"/>
              </a:rPr>
              <a:t>     	            กรุงเทพมหานคร : บัณฑิตวิทยาลัย, มหาวิทยาลัยเกษตรศาสตร์, พ.ศ. 2527.</a:t>
            </a:r>
          </a:p>
          <a:p>
            <a:pPr eaLnBrk="1" hangingPunct="1">
              <a:buFont typeface="Wingdings" pitchFamily="2" charset="2"/>
              <a:buNone/>
              <a:defRPr/>
            </a:pPr>
            <a:endParaRPr lang="th-TH" sz="3000" b="1" dirty="0" smtClean="0">
              <a:solidFill>
                <a:srgbClr val="FFFF00"/>
              </a:solidFill>
              <a:latin typeface="Angsana New" pitchFamily="18" charset="-34"/>
            </a:endParaRPr>
          </a:p>
          <a:p>
            <a:pPr eaLnBrk="1" hangingPunct="1">
              <a:buFont typeface="Wingdings" pitchFamily="2" charset="2"/>
              <a:buNone/>
              <a:defRPr/>
            </a:pPr>
            <a:r>
              <a:rPr lang="th-TH" sz="3000" b="1" dirty="0" smtClean="0">
                <a:solidFill>
                  <a:srgbClr val="FFFF00"/>
                </a:solidFill>
                <a:latin typeface="Angsana New" pitchFamily="18" charset="-34"/>
              </a:rPr>
              <a:t>บริษัทสี่พระยาการพิมพ์. หนังสือพิมพ์เดลินิวส์, วันอังคารที่ 1 มกราคม พ.ศ. 2528.</a:t>
            </a:r>
          </a:p>
          <a:p>
            <a:pPr eaLnBrk="1" hangingPunct="1">
              <a:buFont typeface="Wingdings" pitchFamily="2" charset="2"/>
              <a:buNone/>
              <a:defRPr/>
            </a:pPr>
            <a:endParaRPr lang="th-TH" sz="3000" b="1" dirty="0" smtClean="0">
              <a:solidFill>
                <a:srgbClr val="FFFF00"/>
              </a:solidFill>
              <a:latin typeface="Angsana New" pitchFamily="18" charset="-34"/>
            </a:endParaRPr>
          </a:p>
          <a:p>
            <a:pPr eaLnBrk="1" hangingPunct="1">
              <a:buFont typeface="Wingdings" pitchFamily="2" charset="2"/>
              <a:buNone/>
              <a:defRPr/>
            </a:pPr>
            <a:r>
              <a:rPr lang="th-TH" sz="3000" b="1" dirty="0" smtClean="0">
                <a:solidFill>
                  <a:srgbClr val="FFFF00"/>
                </a:solidFill>
                <a:latin typeface="Angsana New" pitchFamily="18" charset="-34"/>
              </a:rPr>
              <a:t>อาภรณ์พันธ์ จันทร์สว่าง. โครงการสารภี : การพัฒนาในช่วงที่ 3. กรุงเทพมหานคร :</a:t>
            </a:r>
          </a:p>
          <a:p>
            <a:pPr eaLnBrk="1" hangingPunct="1">
              <a:buFont typeface="Wingdings" pitchFamily="2" charset="2"/>
              <a:buNone/>
              <a:defRPr/>
            </a:pPr>
            <a:r>
              <a:rPr lang="th-TH" sz="3000" b="1" dirty="0" smtClean="0">
                <a:solidFill>
                  <a:srgbClr val="FFFF00"/>
                </a:solidFill>
                <a:latin typeface="Angsana New" pitchFamily="18" charset="-34"/>
              </a:rPr>
              <a:t>                  บริษัทเชลล์แห่งประเทศไทย, พ.ศ. 2525. </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55300"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0227"/>
                                        </p:tgtEl>
                                        <p:attrNameLst>
                                          <p:attrName>style.visibility</p:attrName>
                                        </p:attrNameLst>
                                      </p:cBhvr>
                                      <p:to>
                                        <p:strVal val="visible"/>
                                      </p:to>
                                    </p:set>
                                    <p:animEffect transition="in" filter="fade">
                                      <p:cBhvr>
                                        <p:cTn id="7" dur="2000"/>
                                        <p:tgtEl>
                                          <p:spTgt spid="180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1251" name="Rectangle 3"/>
          <p:cNvSpPr>
            <a:spLocks noGrp="1" noChangeArrowheads="1"/>
          </p:cNvSpPr>
          <p:nvPr>
            <p:ph type="body" idx="1"/>
          </p:nvPr>
        </p:nvSpPr>
        <p:spPr>
          <a:xfrm>
            <a:off x="250825" y="333375"/>
            <a:ext cx="8713788" cy="6335713"/>
          </a:xfrm>
        </p:spPr>
        <p:txBody>
          <a:bodyPr/>
          <a:lstStyle/>
          <a:p>
            <a:pPr marL="609600" indent="-609600" eaLnBrk="1" hangingPunct="1">
              <a:buFont typeface="Wingdings" pitchFamily="2" charset="2"/>
              <a:buNone/>
              <a:defRPr/>
            </a:pPr>
            <a:r>
              <a:rPr lang="th-TH" sz="3000" b="1" smtClean="0">
                <a:solidFill>
                  <a:srgbClr val="FFFF00"/>
                </a:solidFill>
                <a:latin typeface="Angsana New" pitchFamily="18" charset="-34"/>
              </a:rPr>
              <a:t>Berkey, Arthur. เอกสารประกอบวิชา Agr. Ed. 630 (การสัมมนา). มหาวิทยาลัย</a:t>
            </a:r>
          </a:p>
          <a:p>
            <a:pPr marL="609600" indent="-609600" eaLnBrk="1" hangingPunct="1">
              <a:buFont typeface="Wingdings" pitchFamily="2" charset="2"/>
              <a:buNone/>
              <a:defRPr/>
            </a:pPr>
            <a:r>
              <a:rPr lang="th-TH" sz="3000" b="1" smtClean="0">
                <a:solidFill>
                  <a:srgbClr val="FFFF00"/>
                </a:solidFill>
                <a:latin typeface="Angsana New" pitchFamily="18" charset="-34"/>
              </a:rPr>
              <a:t>               Cornell, 1973.</a:t>
            </a:r>
          </a:p>
          <a:p>
            <a:pPr marL="609600" indent="-609600" eaLnBrk="1" hangingPunct="1">
              <a:buFont typeface="Wingdings" pitchFamily="2" charset="2"/>
              <a:buNone/>
              <a:defRPr/>
            </a:pPr>
            <a:r>
              <a:rPr lang="th-TH" sz="3000" b="1" smtClean="0">
                <a:solidFill>
                  <a:srgbClr val="FFFF00"/>
                </a:solidFill>
                <a:latin typeface="Angsana New" pitchFamily="18" charset="-34"/>
              </a:rPr>
              <a:t>Hornby, A.S. and Others. The Advanced Learner’s Dictionary of Current</a:t>
            </a:r>
          </a:p>
          <a:p>
            <a:pPr marL="609600" indent="-609600" eaLnBrk="1" hangingPunct="1">
              <a:buFont typeface="Wingdings" pitchFamily="2" charset="2"/>
              <a:buNone/>
              <a:defRPr/>
            </a:pPr>
            <a:r>
              <a:rPr lang="th-TH" sz="3000" b="1" smtClean="0">
                <a:solidFill>
                  <a:srgbClr val="FFFF00"/>
                </a:solidFill>
                <a:latin typeface="Angsana New" pitchFamily="18" charset="-34"/>
              </a:rPr>
              <a:t>                English. London : Oxford University Press, 1963.</a:t>
            </a:r>
          </a:p>
          <a:p>
            <a:pPr marL="609600" indent="-609600" eaLnBrk="1" hangingPunct="1">
              <a:buFont typeface="Wingdings" pitchFamily="2" charset="2"/>
              <a:buNone/>
              <a:defRPr/>
            </a:pPr>
            <a:r>
              <a:rPr lang="th-TH" sz="3000" b="1" smtClean="0">
                <a:solidFill>
                  <a:srgbClr val="FFFF00"/>
                </a:solidFill>
                <a:latin typeface="Angsana New" pitchFamily="18" charset="-34"/>
              </a:rPr>
              <a:t>ภาคผนวก</a:t>
            </a:r>
          </a:p>
          <a:p>
            <a:pPr marL="990600" lvl="1" indent="-533400" eaLnBrk="1" hangingPunct="1">
              <a:buFontTx/>
              <a:buNone/>
              <a:defRPr/>
            </a:pPr>
            <a:r>
              <a:rPr lang="th-TH" sz="3000" b="1" smtClean="0">
                <a:solidFill>
                  <a:srgbClr val="FFFF00"/>
                </a:solidFill>
                <a:latin typeface="Angsana New" pitchFamily="18" charset="-34"/>
              </a:rPr>
              <a:t>ก.  แบบสอบถาม</a:t>
            </a:r>
          </a:p>
          <a:p>
            <a:pPr marL="990600" lvl="1" indent="-533400" eaLnBrk="1" hangingPunct="1">
              <a:buFontTx/>
              <a:buNone/>
              <a:defRPr/>
            </a:pPr>
            <a:r>
              <a:rPr lang="th-TH" sz="3000" b="1" smtClean="0">
                <a:solidFill>
                  <a:srgbClr val="FFFF00"/>
                </a:solidFill>
                <a:latin typeface="Angsana New" pitchFamily="18" charset="-34"/>
              </a:rPr>
              <a:t>ข.  รายชื่อผู้เชี่ยวชาญ</a:t>
            </a:r>
          </a:p>
          <a:p>
            <a:pPr marL="990600" lvl="1" indent="-533400" eaLnBrk="1" hangingPunct="1">
              <a:buFontTx/>
              <a:buNone/>
              <a:defRPr/>
            </a:pPr>
            <a:r>
              <a:rPr lang="th-TH" sz="3000" b="1" smtClean="0">
                <a:solidFill>
                  <a:srgbClr val="FFFF00"/>
                </a:solidFill>
                <a:latin typeface="Angsana New" pitchFamily="18" charset="-34"/>
              </a:rPr>
              <a:t>ค.  ตารางข้อมูล</a:t>
            </a:r>
          </a:p>
          <a:p>
            <a:pPr marL="609600" indent="-609600" eaLnBrk="1" hangingPunct="1">
              <a:buFont typeface="Wingdings" pitchFamily="2" charset="2"/>
              <a:buNone/>
              <a:defRPr/>
            </a:pPr>
            <a:r>
              <a:rPr lang="th-TH" sz="3000" b="1" smtClean="0">
                <a:solidFill>
                  <a:srgbClr val="FFFF00"/>
                </a:solidFill>
                <a:latin typeface="Angsana New" pitchFamily="18" charset="-34"/>
              </a:rPr>
              <a:t>ประวัติผู้วิจัย</a:t>
            </a:r>
          </a:p>
        </p:txBody>
      </p:sp>
      <p:pic>
        <p:nvPicPr>
          <p:cNvPr id="205827" name="Picture 4" descr="j015800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9250" y="5876925"/>
            <a:ext cx="6192838"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56324"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1251"/>
                                        </p:tgtEl>
                                        <p:attrNameLst>
                                          <p:attrName>style.visibility</p:attrName>
                                        </p:attrNameLst>
                                      </p:cBhvr>
                                      <p:to>
                                        <p:strVal val="visible"/>
                                      </p:to>
                                    </p:set>
                                    <p:animEffect transition="in" filter="fade">
                                      <p:cBhvr>
                                        <p:cTn id="7" dur="2000"/>
                                        <p:tgtEl>
                                          <p:spTgt spid="181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1"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ชื่อเรื่อง 1"/>
          <p:cNvSpPr txBox="1">
            <a:spLocks/>
          </p:cNvSpPr>
          <p:nvPr/>
        </p:nvSpPr>
        <p:spPr>
          <a:xfrm>
            <a:off x="376238" y="404813"/>
            <a:ext cx="8497887" cy="5113337"/>
          </a:xfrm>
          <a:prstGeom prst="rect">
            <a:avLst/>
          </a:prstGeom>
        </p:spPr>
        <p:txBody>
          <a:bodyPr anchor="ctr">
            <a:normAutofit/>
          </a:bodyPr>
          <a:lstStyle/>
          <a:p>
            <a:pPr fontAlgn="auto">
              <a:spcAft>
                <a:spcPts val="0"/>
              </a:spcAft>
              <a:defRPr/>
            </a:pPr>
            <a:r>
              <a:rPr lang="en-US" sz="4800" b="1" dirty="0">
                <a:solidFill>
                  <a:srgbClr val="0000FF"/>
                </a:solidFill>
                <a:latin typeface="Angsana New" pitchFamily="18" charset="-34"/>
              </a:rPr>
              <a:t>II </a:t>
            </a:r>
            <a:r>
              <a:rPr lang="th-TH" sz="4800" b="1" dirty="0">
                <a:solidFill>
                  <a:srgbClr val="0000FF"/>
                </a:solidFill>
                <a:effectLst>
                  <a:outerShdw blurRad="38100" dist="38100" dir="2700000" algn="tl">
                    <a:srgbClr val="000000">
                      <a:alpha val="43137"/>
                    </a:srgbClr>
                  </a:outerShdw>
                </a:effectLst>
                <a:latin typeface="Angsana New" pitchFamily="18" charset="-34"/>
              </a:rPr>
              <a:t>การประเมินผลการวิจัย</a:t>
            </a:r>
          </a:p>
          <a:p>
            <a:pPr fontAlgn="auto">
              <a:spcAft>
                <a:spcPts val="0"/>
              </a:spcAft>
              <a:defRPr/>
            </a:pPr>
            <a:endParaRPr lang="th-TH" sz="1600" b="1" dirty="0">
              <a:solidFill>
                <a:srgbClr val="073E87"/>
              </a:solidFill>
              <a:latin typeface="Angsana New" pitchFamily="18" charset="-34"/>
            </a:endParaRPr>
          </a:p>
          <a:p>
            <a:pPr fontAlgn="auto">
              <a:spcAft>
                <a:spcPts val="0"/>
              </a:spcAft>
              <a:defRPr/>
            </a:pPr>
            <a:r>
              <a:rPr lang="th-TH" sz="4800" b="1" dirty="0">
                <a:solidFill>
                  <a:srgbClr val="073E87"/>
                </a:solidFill>
                <a:latin typeface="Angsana New" pitchFamily="18" charset="-34"/>
              </a:rPr>
              <a:t>1. การประเมินผลก่อนดำเนินการวิจัย</a:t>
            </a:r>
          </a:p>
          <a:p>
            <a:pPr fontAlgn="auto">
              <a:spcAft>
                <a:spcPts val="0"/>
              </a:spcAft>
              <a:defRPr/>
            </a:pPr>
            <a:r>
              <a:rPr lang="th-TH" sz="4800" b="1" dirty="0">
                <a:solidFill>
                  <a:srgbClr val="073E87"/>
                </a:solidFill>
                <a:latin typeface="Angsana New" pitchFamily="18" charset="-34"/>
              </a:rPr>
              <a:t>2. การประเมินผลระหว่างดำเนินการวิจัย</a:t>
            </a:r>
          </a:p>
          <a:p>
            <a:pPr fontAlgn="auto">
              <a:spcAft>
                <a:spcPts val="0"/>
              </a:spcAft>
              <a:defRPr/>
            </a:pPr>
            <a:r>
              <a:rPr lang="th-TH" sz="4800" b="1" dirty="0">
                <a:solidFill>
                  <a:srgbClr val="073E87"/>
                </a:solidFill>
                <a:latin typeface="Angsana New" pitchFamily="18" charset="-34"/>
              </a:rPr>
              <a:t>3. การประเมินผลหลังจากดำเนินงานวิจัยเสร็จสิ้น</a:t>
            </a:r>
          </a:p>
          <a:p>
            <a:pPr fontAlgn="auto">
              <a:spcAft>
                <a:spcPts val="0"/>
              </a:spcAft>
              <a:defRPr/>
            </a:pPr>
            <a:endParaRPr lang="th-TH" sz="4800" b="1" dirty="0">
              <a:solidFill>
                <a:srgbClr val="073E87"/>
              </a:solidFill>
              <a:latin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57348"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79512" y="274638"/>
            <a:ext cx="8712968" cy="1143000"/>
          </a:xfrm>
        </p:spPr>
        <p:txBody>
          <a:bodyPr/>
          <a:lstStyle/>
          <a:p>
            <a:pPr eaLnBrk="1" fontAlgn="auto" hangingPunct="1">
              <a:spcAft>
                <a:spcPts val="0"/>
              </a:spcAft>
              <a:defRPr/>
            </a:pPr>
            <a:r>
              <a:rPr lang="th-TH" sz="450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(รูปแบบการจัดพิมพ์หน้ารายงานวิจัย) หน้าปกติ</a:t>
            </a:r>
          </a:p>
        </p:txBody>
      </p:sp>
      <p:sp>
        <p:nvSpPr>
          <p:cNvPr id="88067" name="Rectangle 4"/>
          <p:cNvSpPr>
            <a:spLocks noChangeArrowheads="1"/>
          </p:cNvSpPr>
          <p:nvPr/>
        </p:nvSpPr>
        <p:spPr bwMode="auto">
          <a:xfrm>
            <a:off x="1116013" y="1557338"/>
            <a:ext cx="6911975" cy="5111750"/>
          </a:xfrm>
          <a:prstGeom prst="rect">
            <a:avLst/>
          </a:prstGeom>
          <a:noFill/>
          <a:ln w="9525">
            <a:solidFill>
              <a:srgbClr val="FF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endParaRPr lang="en-US" altLang="th-TH" sz="2800">
              <a:latin typeface="Arial" pitchFamily="34" charset="0"/>
              <a:cs typeface="Angsana New" pitchFamily="18" charset="-34"/>
            </a:endParaRPr>
          </a:p>
        </p:txBody>
      </p:sp>
      <p:sp>
        <p:nvSpPr>
          <p:cNvPr id="88068" name="Rectangle 5"/>
          <p:cNvSpPr>
            <a:spLocks noChangeArrowheads="1"/>
          </p:cNvSpPr>
          <p:nvPr/>
        </p:nvSpPr>
        <p:spPr bwMode="auto">
          <a:xfrm>
            <a:off x="2268538" y="2492375"/>
            <a:ext cx="5111750" cy="3457575"/>
          </a:xfrm>
          <a:prstGeom prst="rect">
            <a:avLst/>
          </a:prstGeom>
          <a:noFill/>
          <a:ln w="9525">
            <a:solidFill>
              <a:srgbClr val="FF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endParaRPr lang="en-US" altLang="th-TH" sz="2800">
              <a:latin typeface="Arial" pitchFamily="34" charset="0"/>
              <a:cs typeface="Angsana New" pitchFamily="18" charset="-34"/>
            </a:endParaRPr>
          </a:p>
        </p:txBody>
      </p:sp>
      <p:sp>
        <p:nvSpPr>
          <p:cNvPr id="14341" name="Rectangle 6"/>
          <p:cNvSpPr>
            <a:spLocks noChangeArrowheads="1"/>
          </p:cNvSpPr>
          <p:nvPr/>
        </p:nvSpPr>
        <p:spPr bwMode="auto">
          <a:xfrm>
            <a:off x="2843213" y="1628775"/>
            <a:ext cx="1439862"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defRPr/>
            </a:pPr>
            <a:r>
              <a:rPr lang="th-TH" b="1" dirty="0">
                <a:solidFill>
                  <a:srgbClr val="FF0066"/>
                </a:solidFill>
                <a:effectLst>
                  <a:outerShdw blurRad="38100" dist="38100" dir="2700000" algn="tl">
                    <a:srgbClr val="000000">
                      <a:alpha val="43137"/>
                    </a:srgbClr>
                  </a:outerShdw>
                </a:effectLst>
              </a:rPr>
              <a:t>ขอบกระดาษ</a:t>
            </a:r>
          </a:p>
        </p:txBody>
      </p:sp>
      <p:sp>
        <p:nvSpPr>
          <p:cNvPr id="88070" name="Line 7"/>
          <p:cNvSpPr>
            <a:spLocks noChangeShapeType="1"/>
          </p:cNvSpPr>
          <p:nvPr/>
        </p:nvSpPr>
        <p:spPr bwMode="auto">
          <a:xfrm flipV="1">
            <a:off x="4500563" y="1557338"/>
            <a:ext cx="0" cy="935037"/>
          </a:xfrm>
          <a:prstGeom prst="line">
            <a:avLst/>
          </a:prstGeom>
          <a:noFill/>
          <a:ln w="9525">
            <a:solidFill>
              <a:srgbClr val="FF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h-TH"/>
          </a:p>
        </p:txBody>
      </p:sp>
      <p:sp>
        <p:nvSpPr>
          <p:cNvPr id="88071" name="Line 8"/>
          <p:cNvSpPr>
            <a:spLocks noChangeShapeType="1"/>
          </p:cNvSpPr>
          <p:nvPr/>
        </p:nvSpPr>
        <p:spPr bwMode="auto">
          <a:xfrm flipH="1">
            <a:off x="1116013" y="4149725"/>
            <a:ext cx="1152525" cy="0"/>
          </a:xfrm>
          <a:prstGeom prst="line">
            <a:avLst/>
          </a:prstGeom>
          <a:noFill/>
          <a:ln w="9525">
            <a:solidFill>
              <a:srgbClr val="FF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h-TH"/>
          </a:p>
        </p:txBody>
      </p:sp>
      <p:sp>
        <p:nvSpPr>
          <p:cNvPr id="88072" name="Line 9"/>
          <p:cNvSpPr>
            <a:spLocks noChangeShapeType="1"/>
          </p:cNvSpPr>
          <p:nvPr/>
        </p:nvSpPr>
        <p:spPr bwMode="auto">
          <a:xfrm>
            <a:off x="7380288" y="4076700"/>
            <a:ext cx="647700" cy="0"/>
          </a:xfrm>
          <a:prstGeom prst="line">
            <a:avLst/>
          </a:prstGeom>
          <a:noFill/>
          <a:ln w="9525">
            <a:solidFill>
              <a:srgbClr val="FF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h-TH"/>
          </a:p>
        </p:txBody>
      </p:sp>
      <p:sp>
        <p:nvSpPr>
          <p:cNvPr id="88073" name="Line 10"/>
          <p:cNvSpPr>
            <a:spLocks noChangeShapeType="1"/>
          </p:cNvSpPr>
          <p:nvPr/>
        </p:nvSpPr>
        <p:spPr bwMode="auto">
          <a:xfrm flipH="1">
            <a:off x="4500563" y="5876925"/>
            <a:ext cx="0" cy="792163"/>
          </a:xfrm>
          <a:prstGeom prst="line">
            <a:avLst/>
          </a:prstGeom>
          <a:noFill/>
          <a:ln w="9525">
            <a:solidFill>
              <a:srgbClr val="FF33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h-TH"/>
          </a:p>
        </p:txBody>
      </p:sp>
      <p:sp>
        <p:nvSpPr>
          <p:cNvPr id="14346" name="Rectangle 11"/>
          <p:cNvSpPr>
            <a:spLocks noChangeArrowheads="1"/>
          </p:cNvSpPr>
          <p:nvPr/>
        </p:nvSpPr>
        <p:spPr bwMode="auto">
          <a:xfrm>
            <a:off x="4716463" y="1557338"/>
            <a:ext cx="23034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defRPr/>
            </a:pPr>
            <a:r>
              <a:rPr lang="th-TH" b="1" dirty="0">
                <a:solidFill>
                  <a:srgbClr val="FF0066"/>
                </a:solidFill>
                <a:effectLst>
                  <a:outerShdw blurRad="38100" dist="38100" dir="2700000" algn="tl">
                    <a:srgbClr val="000000">
                      <a:alpha val="43137"/>
                    </a:srgbClr>
                  </a:outerShdw>
                </a:effectLst>
                <a:latin typeface="Angsana New" pitchFamily="18" charset="-34"/>
              </a:rPr>
              <a:t>(เลขหน้าจากขอบ 1 นิ้ว)</a:t>
            </a:r>
          </a:p>
        </p:txBody>
      </p:sp>
      <p:sp>
        <p:nvSpPr>
          <p:cNvPr id="14347" name="Rectangle 12"/>
          <p:cNvSpPr>
            <a:spLocks noChangeArrowheads="1"/>
          </p:cNvSpPr>
          <p:nvPr/>
        </p:nvSpPr>
        <p:spPr bwMode="auto">
          <a:xfrm>
            <a:off x="4859338" y="2060575"/>
            <a:ext cx="71913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defRPr/>
            </a:pPr>
            <a:r>
              <a:rPr lang="th-TH" b="1" dirty="0">
                <a:solidFill>
                  <a:srgbClr val="FF0066"/>
                </a:solidFill>
                <a:effectLst>
                  <a:outerShdw blurRad="38100" dist="38100" dir="2700000" algn="tl">
                    <a:srgbClr val="000000">
                      <a:alpha val="43137"/>
                    </a:srgbClr>
                  </a:outerShdw>
                </a:effectLst>
              </a:rPr>
              <a:t>1.5 นิ้ว</a:t>
            </a:r>
          </a:p>
        </p:txBody>
      </p:sp>
      <p:sp>
        <p:nvSpPr>
          <p:cNvPr id="14348" name="Rectangle 13"/>
          <p:cNvSpPr>
            <a:spLocks noChangeArrowheads="1"/>
          </p:cNvSpPr>
          <p:nvPr/>
        </p:nvSpPr>
        <p:spPr bwMode="auto">
          <a:xfrm>
            <a:off x="6589713" y="2060575"/>
            <a:ext cx="71913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defRPr/>
            </a:pPr>
            <a:r>
              <a:rPr lang="th-TH" b="1" dirty="0">
                <a:solidFill>
                  <a:srgbClr val="FF0066"/>
                </a:solidFill>
                <a:effectLst>
                  <a:outerShdw blurRad="38100" dist="38100" dir="2700000" algn="tl">
                    <a:srgbClr val="000000">
                      <a:alpha val="43137"/>
                    </a:srgbClr>
                  </a:outerShdw>
                </a:effectLst>
              </a:rPr>
              <a:t>2</a:t>
            </a:r>
          </a:p>
        </p:txBody>
      </p:sp>
      <p:sp>
        <p:nvSpPr>
          <p:cNvPr id="14349" name="Rectangle 15"/>
          <p:cNvSpPr>
            <a:spLocks noChangeArrowheads="1"/>
          </p:cNvSpPr>
          <p:nvPr/>
        </p:nvSpPr>
        <p:spPr bwMode="auto">
          <a:xfrm>
            <a:off x="7380288" y="4508500"/>
            <a:ext cx="647700"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defRPr/>
            </a:pPr>
            <a:r>
              <a:rPr lang="th-TH" b="1" dirty="0">
                <a:solidFill>
                  <a:srgbClr val="FF0066"/>
                </a:solidFill>
                <a:effectLst>
                  <a:outerShdw blurRad="38100" dist="38100" dir="2700000" algn="tl">
                    <a:srgbClr val="000000">
                      <a:alpha val="43137"/>
                    </a:srgbClr>
                  </a:outerShdw>
                </a:effectLst>
              </a:rPr>
              <a:t>1 นิ้ว</a:t>
            </a:r>
          </a:p>
        </p:txBody>
      </p:sp>
      <p:sp>
        <p:nvSpPr>
          <p:cNvPr id="14350" name="Rectangle 16"/>
          <p:cNvSpPr>
            <a:spLocks noChangeArrowheads="1"/>
          </p:cNvSpPr>
          <p:nvPr/>
        </p:nvSpPr>
        <p:spPr bwMode="auto">
          <a:xfrm>
            <a:off x="1331913" y="4437063"/>
            <a:ext cx="647700"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defRPr/>
            </a:pPr>
            <a:r>
              <a:rPr lang="th-TH" b="1" dirty="0">
                <a:solidFill>
                  <a:srgbClr val="FF0066"/>
                </a:solidFill>
                <a:effectLst>
                  <a:outerShdw blurRad="38100" dist="38100" dir="2700000" algn="tl">
                    <a:srgbClr val="000000">
                      <a:alpha val="43137"/>
                    </a:srgbClr>
                  </a:outerShdw>
                </a:effectLst>
              </a:rPr>
              <a:t>1.5 นิ้ว</a:t>
            </a:r>
          </a:p>
        </p:txBody>
      </p:sp>
      <p:sp>
        <p:nvSpPr>
          <p:cNvPr id="88079" name="Rectangle 17"/>
          <p:cNvSpPr>
            <a:spLocks noChangeArrowheads="1"/>
          </p:cNvSpPr>
          <p:nvPr/>
        </p:nvSpPr>
        <p:spPr bwMode="auto">
          <a:xfrm>
            <a:off x="4787900" y="5949950"/>
            <a:ext cx="64770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algn="ctr" eaLnBrk="1" hangingPunct="1">
              <a:spcBef>
                <a:spcPct val="0"/>
              </a:spcBef>
              <a:buClrTx/>
              <a:buSzTx/>
              <a:buFontTx/>
              <a:buNone/>
            </a:pPr>
            <a:r>
              <a:rPr lang="th-TH" altLang="th-TH" sz="2800" b="1">
                <a:solidFill>
                  <a:srgbClr val="FF0066"/>
                </a:solidFill>
                <a:latin typeface="Arial" pitchFamily="34" charset="0"/>
                <a:cs typeface="Angsana New" pitchFamily="18" charset="-34"/>
              </a:rPr>
              <a:t>1 นิ้ว</a:t>
            </a:r>
          </a:p>
        </p:txBody>
      </p:sp>
      <p:sp>
        <p:nvSpPr>
          <p:cNvPr id="88080" name="Rectangle 18"/>
          <p:cNvSpPr>
            <a:spLocks noChangeArrowheads="1"/>
          </p:cNvSpPr>
          <p:nvPr/>
        </p:nvSpPr>
        <p:spPr bwMode="auto">
          <a:xfrm>
            <a:off x="4738688" y="6510338"/>
            <a:ext cx="14144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r>
              <a:rPr lang="th-TH" altLang="th-TH" sz="2800" b="1">
                <a:solidFill>
                  <a:srgbClr val="FF0066"/>
                </a:solidFill>
                <a:latin typeface="Arial" pitchFamily="34" charset="0"/>
                <a:cs typeface="Angsana New" pitchFamily="18" charset="-34"/>
              </a:rPr>
              <a:t>ขอบกระดาษ</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fade">
                                      <p:cBhvr>
                                        <p:cTn id="7" dur="20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0825" y="260350"/>
            <a:ext cx="8642350" cy="5472113"/>
          </a:xfrm>
        </p:spPr>
        <p:txBody>
          <a:bodyPr rtlCol="0">
            <a:normAutofit/>
          </a:bodyPr>
          <a:lstStyle/>
          <a:p>
            <a:pPr algn="l" eaLnBrk="1" fontAlgn="auto" hangingPunct="1">
              <a:spcAft>
                <a:spcPts val="0"/>
              </a:spcAft>
              <a:defRPr/>
            </a:pPr>
            <a:r>
              <a:rPr lang="th-TH" sz="4800" b="1"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1.การ</a:t>
            </a:r>
            <a:r>
              <a:rPr lang="th-TH" sz="4800" b="1" dirty="0">
                <a:solidFill>
                  <a:srgbClr val="0000FF"/>
                </a:solidFill>
                <a:effectLst>
                  <a:outerShdw blurRad="38100" dist="38100" dir="2700000" algn="tl">
                    <a:srgbClr val="000000">
                      <a:alpha val="43137"/>
                    </a:srgbClr>
                  </a:outerShdw>
                </a:effectLst>
                <a:latin typeface="Angsana New" pitchFamily="18" charset="-34"/>
                <a:cs typeface="Angsana New" pitchFamily="18" charset="-34"/>
              </a:rPr>
              <a:t>ประเมินผลก่อนการดำเนินการวิจัย</a:t>
            </a:r>
            <a:r>
              <a:rPr lang="th-TH" dirty="0">
                <a:solidFill>
                  <a:srgbClr val="C00000"/>
                </a:solidFill>
                <a:latin typeface="Angsana New" pitchFamily="18" charset="-34"/>
                <a:cs typeface="Angsana New" pitchFamily="18" charset="-34"/>
              </a:rPr>
              <a:t/>
            </a:r>
            <a:br>
              <a:rPr lang="th-TH" dirty="0">
                <a:solidFill>
                  <a:srgbClr val="C00000"/>
                </a:solidFill>
                <a:latin typeface="Angsana New" pitchFamily="18" charset="-34"/>
                <a:cs typeface="Angsana New" pitchFamily="18" charset="-34"/>
              </a:rPr>
            </a:br>
            <a:r>
              <a:rPr lang="th-TH" dirty="0" smtClean="0">
                <a:solidFill>
                  <a:srgbClr val="C00000"/>
                </a:solidFill>
                <a:latin typeface="Angsana New" pitchFamily="18" charset="-34"/>
                <a:cs typeface="Angsana New" pitchFamily="18" charset="-34"/>
              </a:rPr>
              <a:t>	</a:t>
            </a:r>
            <a:r>
              <a:rPr lang="th-TH" sz="3000" b="1" dirty="0" smtClean="0">
                <a:solidFill>
                  <a:srgbClr val="000099"/>
                </a:solidFill>
                <a:latin typeface="Angsana New" pitchFamily="18" charset="-34"/>
                <a:cs typeface="Angsana New" pitchFamily="18" charset="-34"/>
              </a:rPr>
              <a:t>คือ </a:t>
            </a:r>
            <a:r>
              <a:rPr lang="th-TH" sz="3000" b="1" dirty="0">
                <a:solidFill>
                  <a:srgbClr val="000099"/>
                </a:solidFill>
                <a:latin typeface="Angsana New" pitchFamily="18" charset="-34"/>
                <a:cs typeface="Angsana New" pitchFamily="18" charset="-34"/>
              </a:rPr>
              <a:t>การประเมินผลข้อเสนอโครงการวิจัย ตามมาตรฐานการเขียนข้อเสนอ</a:t>
            </a:r>
            <a:r>
              <a:rPr lang="th-TH" sz="3000" b="1" dirty="0" smtClean="0">
                <a:solidFill>
                  <a:srgbClr val="000099"/>
                </a:solidFill>
                <a:latin typeface="Angsana New" pitchFamily="18" charset="-34"/>
                <a:cs typeface="Angsana New" pitchFamily="18" charset="-34"/>
              </a:rPr>
              <a:t>โครงการวิจัย</a:t>
            </a:r>
            <a:r>
              <a:rPr lang="th-TH" sz="3000" b="1" dirty="0">
                <a:solidFill>
                  <a:srgbClr val="000099"/>
                </a:solidFill>
                <a:latin typeface="Angsana New" pitchFamily="18" charset="-34"/>
                <a:cs typeface="Angsana New" pitchFamily="18" charset="-34"/>
              </a:rPr>
              <a:t/>
            </a:r>
            <a:br>
              <a:rPr lang="th-TH" sz="3000" b="1" dirty="0">
                <a:solidFill>
                  <a:srgbClr val="000099"/>
                </a:solidFill>
                <a:latin typeface="Angsana New" pitchFamily="18" charset="-34"/>
                <a:cs typeface="Angsana New" pitchFamily="18" charset="-34"/>
              </a:rPr>
            </a:br>
            <a:r>
              <a:rPr lang="th-TH" sz="3000" b="1" dirty="0" smtClean="0">
                <a:solidFill>
                  <a:srgbClr val="000099"/>
                </a:solidFill>
                <a:latin typeface="Angsana New" pitchFamily="18" charset="-34"/>
                <a:cs typeface="Angsana New" pitchFamily="18" charset="-34"/>
              </a:rPr>
              <a:t>	1.1 กำหนด</a:t>
            </a:r>
            <a:r>
              <a:rPr lang="th-TH" sz="3000" b="1" dirty="0">
                <a:solidFill>
                  <a:srgbClr val="000099"/>
                </a:solidFill>
                <a:latin typeface="Angsana New" pitchFamily="18" charset="-34"/>
                <a:cs typeface="Angsana New" pitchFamily="18" charset="-34"/>
              </a:rPr>
              <a:t>ผู้ทรงคุณวุฒิ /คณะกรรมการ/คณะทำงาน เพื่อประเมินผลข้อเสนอ</a:t>
            </a:r>
            <a:r>
              <a:rPr lang="th-TH" sz="3000" b="1" dirty="0" smtClean="0">
                <a:solidFill>
                  <a:srgbClr val="000099"/>
                </a:solidFill>
                <a:latin typeface="Angsana New" pitchFamily="18" charset="-34"/>
                <a:cs typeface="Angsana New" pitchFamily="18" charset="-34"/>
              </a:rPr>
              <a:t>โครงการวิจัย ที่มีความรู้ ความสามารถ และประสบการณ์เรื่องที่ประเมิน</a:t>
            </a:r>
            <a:r>
              <a:rPr lang="th-TH" sz="3000" b="1" dirty="0">
                <a:solidFill>
                  <a:srgbClr val="000099"/>
                </a:solidFill>
                <a:latin typeface="Angsana New" pitchFamily="18" charset="-34"/>
                <a:cs typeface="Angsana New" pitchFamily="18" charset="-34"/>
              </a:rPr>
              <a:t/>
            </a:r>
            <a:br>
              <a:rPr lang="th-TH" sz="3000" b="1" dirty="0">
                <a:solidFill>
                  <a:srgbClr val="000099"/>
                </a:solidFill>
                <a:latin typeface="Angsana New" pitchFamily="18" charset="-34"/>
                <a:cs typeface="Angsana New" pitchFamily="18" charset="-34"/>
              </a:rPr>
            </a:br>
            <a:r>
              <a:rPr lang="th-TH" sz="3000" b="1" dirty="0" smtClean="0">
                <a:solidFill>
                  <a:srgbClr val="000099"/>
                </a:solidFill>
                <a:latin typeface="Angsana New" pitchFamily="18" charset="-34"/>
                <a:cs typeface="Angsana New" pitchFamily="18" charset="-34"/>
              </a:rPr>
              <a:t>	1.2 กำหนด</a:t>
            </a:r>
            <a:r>
              <a:rPr lang="th-TH" sz="3000" b="1" dirty="0">
                <a:solidFill>
                  <a:srgbClr val="000099"/>
                </a:solidFill>
                <a:latin typeface="Angsana New" pitchFamily="18" charset="-34"/>
                <a:cs typeface="Angsana New" pitchFamily="18" charset="-34"/>
              </a:rPr>
              <a:t>ประเด็นการประเมินผลข้อเสนอโครงการ</a:t>
            </a:r>
            <a:r>
              <a:rPr lang="th-TH" sz="3000" b="1" dirty="0" smtClean="0">
                <a:solidFill>
                  <a:srgbClr val="000099"/>
                </a:solidFill>
                <a:latin typeface="Angsana New" pitchFamily="18" charset="-34"/>
                <a:cs typeface="Angsana New" pitchFamily="18" charset="-34"/>
              </a:rPr>
              <a:t>/งานวิจัย (</a:t>
            </a:r>
            <a:r>
              <a:rPr lang="en-US" sz="3000" b="1" dirty="0" smtClean="0">
                <a:solidFill>
                  <a:srgbClr val="000099"/>
                </a:solidFill>
                <a:latin typeface="Angsana New" pitchFamily="18" charset="-34"/>
                <a:cs typeface="Angsana New" pitchFamily="18" charset="-34"/>
              </a:rPr>
              <a:t> research project/research </a:t>
            </a:r>
            <a:r>
              <a:rPr lang="en-US" sz="3000" b="1" dirty="0">
                <a:solidFill>
                  <a:srgbClr val="000099"/>
                </a:solidFill>
                <a:latin typeface="Angsana New" pitchFamily="18" charset="-34"/>
                <a:cs typeface="Angsana New" pitchFamily="18" charset="-34"/>
              </a:rPr>
              <a:t>program) </a:t>
            </a:r>
            <a:r>
              <a:rPr lang="en-US" sz="3000" b="1" dirty="0" smtClean="0">
                <a:solidFill>
                  <a:srgbClr val="000099"/>
                </a:solidFill>
                <a:latin typeface="Angsana New" pitchFamily="18" charset="-34"/>
                <a:cs typeface="Angsana New" pitchFamily="18" charset="-34"/>
              </a:rPr>
              <a:t/>
            </a:r>
            <a:br>
              <a:rPr lang="en-US" sz="3000" b="1" dirty="0" smtClean="0">
                <a:solidFill>
                  <a:srgbClr val="000099"/>
                </a:solidFill>
                <a:latin typeface="Angsana New" pitchFamily="18" charset="-34"/>
                <a:cs typeface="Angsana New" pitchFamily="18" charset="-34"/>
              </a:rPr>
            </a:br>
            <a:endParaRPr lang="th-TH" sz="3000" b="1" dirty="0">
              <a:solidFill>
                <a:srgbClr val="000099"/>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58372"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wip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Title 2"/>
          <p:cNvSpPr>
            <a:spLocks noGrp="1"/>
          </p:cNvSpPr>
          <p:nvPr>
            <p:ph type="title"/>
          </p:nvPr>
        </p:nvSpPr>
        <p:spPr>
          <a:xfrm>
            <a:off x="468313" y="1844675"/>
            <a:ext cx="8229600" cy="4032250"/>
          </a:xfrm>
        </p:spPr>
        <p:txBody>
          <a:bodyPr/>
          <a:lstStyle/>
          <a:p>
            <a:pPr eaLnBrk="1" hangingPunct="1"/>
            <a:r>
              <a:rPr lang="th-TH" altLang="th-TH" sz="8800" b="1" dirty="0" smtClean="0">
                <a:solidFill>
                  <a:srgbClr val="0000FF"/>
                </a:solidFill>
                <a:latin typeface="Angsana New" pitchFamily="18" charset="-34"/>
                <a:cs typeface="Angsana New" pitchFamily="18" charset="-34"/>
              </a:rPr>
              <a:t>แบบ วช. 1 ด</a:t>
            </a:r>
            <a:br>
              <a:rPr lang="th-TH" altLang="th-TH" sz="8800" b="1" dirty="0" smtClean="0">
                <a:solidFill>
                  <a:srgbClr val="0000FF"/>
                </a:solidFill>
                <a:latin typeface="Angsana New" pitchFamily="18" charset="-34"/>
                <a:cs typeface="Angsana New" pitchFamily="18" charset="-34"/>
              </a:rPr>
            </a:br>
            <a:r>
              <a:rPr lang="th-TH" altLang="th-TH" sz="8800" b="1" dirty="0" smtClean="0">
                <a:solidFill>
                  <a:srgbClr val="0000FF"/>
                </a:solidFill>
                <a:latin typeface="Angsana New" pitchFamily="18" charset="-34"/>
                <a:cs typeface="Angsana New" pitchFamily="18" charset="-34"/>
              </a:rPr>
              <a:t>ตัวอย่างเอกสารใน </a:t>
            </a:r>
            <a:r>
              <a:rPr lang="en-US" altLang="th-TH" sz="8800" b="1" dirty="0" smtClean="0">
                <a:solidFill>
                  <a:srgbClr val="0000FF"/>
                </a:solidFill>
                <a:latin typeface="Angsana New" pitchFamily="18" charset="-34"/>
                <a:cs typeface="Angsana New" pitchFamily="18" charset="-34"/>
              </a:rPr>
              <a:t/>
            </a:r>
            <a:br>
              <a:rPr lang="en-US" altLang="th-TH" sz="8800" b="1" dirty="0" smtClean="0">
                <a:solidFill>
                  <a:srgbClr val="0000FF"/>
                </a:solidFill>
                <a:latin typeface="Angsana New" pitchFamily="18" charset="-34"/>
                <a:cs typeface="Angsana New" pitchFamily="18" charset="-34"/>
              </a:rPr>
            </a:br>
            <a:r>
              <a:rPr lang="en-US" altLang="th-TH" sz="8800" b="1" dirty="0" smtClean="0">
                <a:solidFill>
                  <a:srgbClr val="0000FF"/>
                </a:solidFill>
                <a:latin typeface="Angsana New" pitchFamily="18" charset="-34"/>
                <a:cs typeface="Angsana New" pitchFamily="18" charset="-34"/>
                <a:hlinkClick r:id="rId3" action="ppaction://hlinkfile"/>
              </a:rPr>
              <a:t>Microsoft word</a:t>
            </a:r>
            <a:endParaRPr lang="th-TH" altLang="th-TH" sz="8800" b="1" dirty="0" smtClean="0">
              <a:solidFill>
                <a:srgbClr val="0000FF"/>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59396"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circl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9388" y="476250"/>
            <a:ext cx="8713787" cy="4321175"/>
          </a:xfrm>
        </p:spPr>
        <p:txBody>
          <a:bodyPr rtlCol="0">
            <a:normAutofit/>
          </a:bodyPr>
          <a:lstStyle/>
          <a:p>
            <a:pPr algn="l" eaLnBrk="1" fontAlgn="auto" hangingPunct="1">
              <a:spcAft>
                <a:spcPts val="0"/>
              </a:spcAft>
              <a:defRPr/>
            </a:pPr>
            <a:r>
              <a:rPr lang="th-TH" sz="4800" b="1"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2.การ</a:t>
            </a:r>
            <a:r>
              <a:rPr lang="th-TH" sz="4800" b="1" dirty="0">
                <a:solidFill>
                  <a:srgbClr val="0000FF"/>
                </a:solidFill>
                <a:effectLst>
                  <a:outerShdw blurRad="38100" dist="38100" dir="2700000" algn="tl">
                    <a:srgbClr val="000000">
                      <a:alpha val="43137"/>
                    </a:srgbClr>
                  </a:outerShdw>
                </a:effectLst>
                <a:latin typeface="Angsana New" pitchFamily="18" charset="-34"/>
                <a:cs typeface="Angsana New" pitchFamily="18" charset="-34"/>
              </a:rPr>
              <a:t>ประเมินผลระหว่างดำเนินงาน</a:t>
            </a:r>
            <a:r>
              <a:rPr lang="th-TH" dirty="0">
                <a:solidFill>
                  <a:srgbClr val="002060"/>
                </a:solidFill>
                <a:latin typeface="Angsana New" pitchFamily="18" charset="-34"/>
                <a:cs typeface="Angsana New" pitchFamily="18" charset="-34"/>
              </a:rPr>
              <a:t/>
            </a:r>
            <a:br>
              <a:rPr lang="th-TH" dirty="0">
                <a:solidFill>
                  <a:srgbClr val="002060"/>
                </a:solidFill>
                <a:latin typeface="Angsana New" pitchFamily="18" charset="-34"/>
                <a:cs typeface="Angsana New" pitchFamily="18" charset="-34"/>
              </a:rPr>
            </a:br>
            <a:r>
              <a:rPr lang="th-TH" dirty="0" smtClean="0">
                <a:solidFill>
                  <a:srgbClr val="002060"/>
                </a:solidFill>
                <a:latin typeface="Angsana New" pitchFamily="18" charset="-34"/>
                <a:cs typeface="Angsana New" pitchFamily="18" charset="-34"/>
              </a:rPr>
              <a:t>	</a:t>
            </a:r>
            <a:r>
              <a:rPr lang="th-TH" sz="3500" b="1" dirty="0" smtClean="0">
                <a:solidFill>
                  <a:srgbClr val="002060"/>
                </a:solidFill>
                <a:latin typeface="Angsana New" pitchFamily="18" charset="-34"/>
                <a:cs typeface="Angsana New" pitchFamily="18" charset="-34"/>
              </a:rPr>
              <a:t>คือ </a:t>
            </a:r>
            <a:r>
              <a:rPr lang="th-TH" sz="3500" b="1" dirty="0">
                <a:solidFill>
                  <a:srgbClr val="002060"/>
                </a:solidFill>
                <a:latin typeface="Angsana New" pitchFamily="18" charset="-34"/>
                <a:cs typeface="Angsana New" pitchFamily="18" charset="-34"/>
              </a:rPr>
              <a:t>การพิจารณารายงานความก้าวหน้าโครงการวิจัยตาม</a:t>
            </a:r>
            <a:r>
              <a:rPr lang="th-TH" sz="3500" b="1" dirty="0" smtClean="0">
                <a:solidFill>
                  <a:srgbClr val="002060"/>
                </a:solidFill>
                <a:latin typeface="Angsana New" pitchFamily="18" charset="-34"/>
                <a:cs typeface="Angsana New" pitchFamily="18" charset="-34"/>
              </a:rPr>
              <a:t>ระยะ</a:t>
            </a:r>
            <a:br>
              <a:rPr lang="th-TH" sz="3500" b="1" dirty="0" smtClean="0">
                <a:solidFill>
                  <a:srgbClr val="002060"/>
                </a:solidFill>
                <a:latin typeface="Angsana New" pitchFamily="18" charset="-34"/>
                <a:cs typeface="Angsana New" pitchFamily="18" charset="-34"/>
              </a:rPr>
            </a:br>
            <a:r>
              <a:rPr lang="th-TH" sz="3500" b="1" dirty="0" smtClean="0">
                <a:solidFill>
                  <a:srgbClr val="002060"/>
                </a:solidFill>
                <a:latin typeface="Angsana New" pitchFamily="18" charset="-34"/>
                <a:cs typeface="Angsana New" pitchFamily="18" charset="-34"/>
              </a:rPr>
              <a:t>ของ</a:t>
            </a:r>
            <a:r>
              <a:rPr lang="th-TH" sz="3500" b="1" dirty="0">
                <a:solidFill>
                  <a:srgbClr val="002060"/>
                </a:solidFill>
                <a:latin typeface="Angsana New" pitchFamily="18" charset="-34"/>
                <a:cs typeface="Angsana New" pitchFamily="18" charset="-34"/>
              </a:rPr>
              <a:t>งวดเงิน(งวดงาน) โดย</a:t>
            </a:r>
            <a:r>
              <a:rPr lang="th-TH" sz="3500" b="1" dirty="0" smtClean="0">
                <a:solidFill>
                  <a:srgbClr val="002060"/>
                </a:solidFill>
                <a:latin typeface="Angsana New" pitchFamily="18" charset="-34"/>
                <a:cs typeface="Angsana New" pitchFamily="18" charset="-34"/>
              </a:rPr>
              <a:t>คณะกรรมการ/คณะทำงาน</a:t>
            </a:r>
            <a:r>
              <a:rPr lang="th-TH" sz="3500" b="1" dirty="0">
                <a:solidFill>
                  <a:srgbClr val="002060"/>
                </a:solidFill>
                <a:latin typeface="Angsana New" pitchFamily="18" charset="-34"/>
                <a:cs typeface="Angsana New" pitchFamily="18" charset="-34"/>
              </a:rPr>
              <a:t/>
            </a:r>
            <a:br>
              <a:rPr lang="th-TH" sz="3500" b="1" dirty="0">
                <a:solidFill>
                  <a:srgbClr val="002060"/>
                </a:solidFill>
                <a:latin typeface="Angsana New" pitchFamily="18" charset="-34"/>
                <a:cs typeface="Angsana New" pitchFamily="18" charset="-34"/>
              </a:rPr>
            </a:br>
            <a:r>
              <a:rPr lang="th-TH" sz="3500" b="1" dirty="0" smtClean="0">
                <a:solidFill>
                  <a:srgbClr val="002060"/>
                </a:solidFill>
                <a:latin typeface="Angsana New" pitchFamily="18" charset="-34"/>
                <a:cs typeface="Angsana New" pitchFamily="18" charset="-34"/>
              </a:rPr>
              <a:t>	2.1 พิจารณา</a:t>
            </a:r>
            <a:r>
              <a:rPr lang="th-TH" sz="3500" b="1" dirty="0">
                <a:solidFill>
                  <a:srgbClr val="002060"/>
                </a:solidFill>
                <a:latin typeface="Angsana New" pitchFamily="18" charset="-34"/>
                <a:cs typeface="Angsana New" pitchFamily="18" charset="-34"/>
              </a:rPr>
              <a:t>ตามงวดงาน/งวดเงิน ที่กำหนด</a:t>
            </a:r>
            <a:r>
              <a:rPr lang="th-TH" sz="3500" b="1" dirty="0" smtClean="0">
                <a:solidFill>
                  <a:srgbClr val="002060"/>
                </a:solidFill>
                <a:latin typeface="Angsana New" pitchFamily="18" charset="-34"/>
                <a:cs typeface="Angsana New" pitchFamily="18" charset="-34"/>
              </a:rPr>
              <a:t>ไว้ในสัญญารับทุน</a:t>
            </a:r>
            <a:r>
              <a:rPr lang="th-TH" sz="3500" b="1" dirty="0">
                <a:solidFill>
                  <a:srgbClr val="002060"/>
                </a:solidFill>
                <a:latin typeface="Angsana New" pitchFamily="18" charset="-34"/>
                <a:cs typeface="Angsana New" pitchFamily="18" charset="-34"/>
              </a:rPr>
              <a:t/>
            </a:r>
            <a:br>
              <a:rPr lang="th-TH" sz="3500" b="1" dirty="0">
                <a:solidFill>
                  <a:srgbClr val="002060"/>
                </a:solidFill>
                <a:latin typeface="Angsana New" pitchFamily="18" charset="-34"/>
                <a:cs typeface="Angsana New" pitchFamily="18" charset="-34"/>
              </a:rPr>
            </a:br>
            <a:r>
              <a:rPr lang="th-TH" sz="3500" b="1" dirty="0" smtClean="0">
                <a:solidFill>
                  <a:srgbClr val="002060"/>
                </a:solidFill>
                <a:latin typeface="Angsana New" pitchFamily="18" charset="-34"/>
                <a:cs typeface="Angsana New" pitchFamily="18" charset="-34"/>
              </a:rPr>
              <a:t>	2.2 แจ้ง</a:t>
            </a:r>
            <a:r>
              <a:rPr lang="th-TH" sz="3500" b="1" dirty="0">
                <a:solidFill>
                  <a:srgbClr val="002060"/>
                </a:solidFill>
                <a:latin typeface="Angsana New" pitchFamily="18" charset="-34"/>
                <a:cs typeface="Angsana New" pitchFamily="18" charset="-34"/>
              </a:rPr>
              <a:t>ผลการพิจารณาทุกครั้งตามแบบฟอร์มที่กำหนด</a:t>
            </a:r>
            <a:br>
              <a:rPr lang="th-TH" sz="3500" b="1" dirty="0">
                <a:solidFill>
                  <a:srgbClr val="002060"/>
                </a:solidFill>
                <a:latin typeface="Angsana New" pitchFamily="18" charset="-34"/>
                <a:cs typeface="Angsana New" pitchFamily="18" charset="-34"/>
              </a:rPr>
            </a:br>
            <a:endParaRPr lang="th-TH" sz="3500" b="1" dirty="0">
              <a:solidFill>
                <a:srgbClr val="002060"/>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60420"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0825" y="981075"/>
            <a:ext cx="8642350" cy="4918075"/>
          </a:xfrm>
        </p:spPr>
        <p:txBody>
          <a:bodyPr rtlCol="0">
            <a:normAutofit fontScale="90000"/>
          </a:bodyPr>
          <a:lstStyle/>
          <a:p>
            <a:pPr algn="l" eaLnBrk="1" fontAlgn="auto" hangingPunct="1">
              <a:spcAft>
                <a:spcPts val="0"/>
              </a:spcAft>
              <a:defRPr/>
            </a:pPr>
            <a:r>
              <a:rPr lang="th-TH"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ข้อสังเกต</a:t>
            </a:r>
            <a:br>
              <a:rPr lang="th-TH"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br>
            <a:r>
              <a:rPr lang="th-TH" sz="3000" dirty="0">
                <a:solidFill>
                  <a:srgbClr val="B8089F"/>
                </a:solidFill>
                <a:latin typeface="Angsana New" pitchFamily="18" charset="-34"/>
                <a:cs typeface="Angsana New" pitchFamily="18" charset="-34"/>
              </a:rPr>
              <a:t/>
            </a:r>
            <a:br>
              <a:rPr lang="th-TH" sz="3000" dirty="0">
                <a:solidFill>
                  <a:srgbClr val="B8089F"/>
                </a:solidFill>
                <a:latin typeface="Angsana New" pitchFamily="18" charset="-34"/>
                <a:cs typeface="Angsana New" pitchFamily="18" charset="-34"/>
              </a:rPr>
            </a:br>
            <a:r>
              <a:rPr lang="th-TH" sz="3000" b="1" dirty="0" smtClean="0">
                <a:solidFill>
                  <a:srgbClr val="002060"/>
                </a:solidFill>
                <a:latin typeface="Angsana New" pitchFamily="18" charset="-34"/>
                <a:cs typeface="Angsana New" pitchFamily="18" charset="-34"/>
              </a:rPr>
              <a:t>1.พยายาม</a:t>
            </a:r>
            <a:r>
              <a:rPr lang="th-TH" sz="3000" b="1" dirty="0">
                <a:solidFill>
                  <a:srgbClr val="002060"/>
                </a:solidFill>
                <a:latin typeface="Angsana New" pitchFamily="18" charset="-34"/>
                <a:cs typeface="Angsana New" pitchFamily="18" charset="-34"/>
              </a:rPr>
              <a:t>พิจารณาตามข้อเสนอโครงการวิจัยอย่างครบถ้วน</a:t>
            </a:r>
            <a:br>
              <a:rPr lang="th-TH" sz="3000" b="1" dirty="0">
                <a:solidFill>
                  <a:srgbClr val="002060"/>
                </a:solidFill>
                <a:latin typeface="Angsana New" pitchFamily="18" charset="-34"/>
                <a:cs typeface="Angsana New" pitchFamily="18" charset="-34"/>
              </a:rPr>
            </a:br>
            <a:r>
              <a:rPr lang="th-TH" sz="3000" b="1" dirty="0" smtClean="0">
                <a:solidFill>
                  <a:srgbClr val="002060"/>
                </a:solidFill>
                <a:latin typeface="Angsana New" pitchFamily="18" charset="-34"/>
                <a:cs typeface="Angsana New" pitchFamily="18" charset="-34"/>
              </a:rPr>
              <a:t>2.หาก</a:t>
            </a:r>
            <a:r>
              <a:rPr lang="th-TH" sz="3000" b="1" dirty="0">
                <a:solidFill>
                  <a:srgbClr val="002060"/>
                </a:solidFill>
                <a:latin typeface="Angsana New" pitchFamily="18" charset="-34"/>
                <a:cs typeface="Angsana New" pitchFamily="18" charset="-34"/>
              </a:rPr>
              <a:t>มีข้อท้วงติง ข้อสงสัย ข้อสังเกตที่เป็นประเด็น</a:t>
            </a:r>
            <a:r>
              <a:rPr lang="th-TH" sz="3000" b="1" dirty="0" smtClean="0">
                <a:solidFill>
                  <a:srgbClr val="002060"/>
                </a:solidFill>
                <a:latin typeface="Angsana New" pitchFamily="18" charset="-34"/>
                <a:cs typeface="Angsana New" pitchFamily="18" charset="-34"/>
              </a:rPr>
              <a:t>ปัญหา</a:t>
            </a:r>
            <a:r>
              <a:rPr lang="th-TH" sz="3000" b="1" dirty="0">
                <a:solidFill>
                  <a:srgbClr val="002060"/>
                </a:solidFill>
                <a:latin typeface="Angsana New" pitchFamily="18" charset="-34"/>
                <a:cs typeface="Angsana New" pitchFamily="18" charset="-34"/>
              </a:rPr>
              <a:t>ต่อการดำเนินการวิจัย ต้องรีบแจ้งในแบบฟอร์มหรือการพูดคุย</a:t>
            </a:r>
            <a:br>
              <a:rPr lang="th-TH" sz="3000" b="1" dirty="0">
                <a:solidFill>
                  <a:srgbClr val="002060"/>
                </a:solidFill>
                <a:latin typeface="Angsana New" pitchFamily="18" charset="-34"/>
                <a:cs typeface="Angsana New" pitchFamily="18" charset="-34"/>
              </a:rPr>
            </a:br>
            <a:r>
              <a:rPr lang="th-TH" sz="3000" b="1" dirty="0" smtClean="0">
                <a:solidFill>
                  <a:srgbClr val="002060"/>
                </a:solidFill>
                <a:latin typeface="Angsana New" pitchFamily="18" charset="-34"/>
                <a:cs typeface="Angsana New" pitchFamily="18" charset="-34"/>
              </a:rPr>
              <a:t>3.มักจะ</a:t>
            </a:r>
            <a:r>
              <a:rPr lang="th-TH" sz="3000" b="1" dirty="0">
                <a:solidFill>
                  <a:srgbClr val="002060"/>
                </a:solidFill>
                <a:latin typeface="Angsana New" pitchFamily="18" charset="-34"/>
                <a:cs typeface="Angsana New" pitchFamily="18" charset="-34"/>
              </a:rPr>
              <a:t>มีปัญหาการเพิ่ม-ลด สิ่งที่ต้องดำเนินการวิจัยเสมอ ควรพิจารณาให้เหมาะสมกับข้อเสนอโครงการวิจัย เพื่อให้ผลงานวิจัยสมบูรณ์ตามวัตถุประสงค์</a:t>
            </a:r>
            <a:br>
              <a:rPr lang="th-TH" sz="3000" b="1" dirty="0">
                <a:solidFill>
                  <a:srgbClr val="002060"/>
                </a:solidFill>
                <a:latin typeface="Angsana New" pitchFamily="18" charset="-34"/>
                <a:cs typeface="Angsana New" pitchFamily="18" charset="-34"/>
              </a:rPr>
            </a:br>
            <a:r>
              <a:rPr lang="th-TH" sz="3000" b="1" dirty="0" smtClean="0">
                <a:solidFill>
                  <a:srgbClr val="002060"/>
                </a:solidFill>
                <a:latin typeface="Angsana New" pitchFamily="18" charset="-34"/>
                <a:cs typeface="Angsana New" pitchFamily="18" charset="-34"/>
              </a:rPr>
              <a:t>4.หาก</a:t>
            </a:r>
            <a:r>
              <a:rPr lang="th-TH" sz="3000" b="1" dirty="0">
                <a:solidFill>
                  <a:srgbClr val="002060"/>
                </a:solidFill>
                <a:latin typeface="Angsana New" pitchFamily="18" charset="-34"/>
                <a:cs typeface="Angsana New" pitchFamily="18" charset="-34"/>
              </a:rPr>
              <a:t>มีเหตุจำเป็นที่ต้องยุติโครงการวิจัย ให้พิจารณาดำเนินการตามสัญญาการรับทุนสนับสนุนการวิจัย</a:t>
            </a:r>
            <a:br>
              <a:rPr lang="th-TH" sz="3000" b="1" dirty="0">
                <a:solidFill>
                  <a:srgbClr val="002060"/>
                </a:solidFill>
                <a:latin typeface="Angsana New" pitchFamily="18" charset="-34"/>
                <a:cs typeface="Angsana New" pitchFamily="18" charset="-34"/>
              </a:rPr>
            </a:br>
            <a:r>
              <a:rPr lang="th-TH" sz="3000" b="1" dirty="0" smtClean="0">
                <a:solidFill>
                  <a:srgbClr val="002060"/>
                </a:solidFill>
                <a:latin typeface="Angsana New" pitchFamily="18" charset="-34"/>
                <a:cs typeface="Angsana New" pitchFamily="18" charset="-34"/>
              </a:rPr>
              <a:t>5.หากมี</a:t>
            </a:r>
            <a:r>
              <a:rPr lang="th-TH" sz="3000" b="1" dirty="0">
                <a:solidFill>
                  <a:srgbClr val="002060"/>
                </a:solidFill>
                <a:latin typeface="Angsana New" pitchFamily="18" charset="-34"/>
                <a:cs typeface="Angsana New" pitchFamily="18" charset="-34"/>
              </a:rPr>
              <a:t>การเผยแพร่ผลการวิจัยระหว่างดำเนินการวิจัยให้นักวิจัยขออนุญาตเจ้าของทุนทุก</a:t>
            </a:r>
            <a:r>
              <a:rPr lang="th-TH" sz="3000" b="1" dirty="0" smtClean="0">
                <a:solidFill>
                  <a:srgbClr val="002060"/>
                </a:solidFill>
                <a:latin typeface="Angsana New" pitchFamily="18" charset="-34"/>
                <a:cs typeface="Angsana New" pitchFamily="18" charset="-34"/>
              </a:rPr>
              <a:t>ครั้ง</a:t>
            </a:r>
            <a:br>
              <a:rPr lang="th-TH" sz="3000" b="1" dirty="0" smtClean="0">
                <a:solidFill>
                  <a:srgbClr val="002060"/>
                </a:solidFill>
                <a:latin typeface="Angsana New" pitchFamily="18" charset="-34"/>
                <a:cs typeface="Angsana New" pitchFamily="18" charset="-34"/>
              </a:rPr>
            </a:br>
            <a:r>
              <a:rPr lang="th-TH" sz="3000" b="1" dirty="0" smtClean="0">
                <a:solidFill>
                  <a:srgbClr val="002060"/>
                </a:solidFill>
                <a:latin typeface="Angsana New" pitchFamily="18" charset="-34"/>
                <a:cs typeface="Angsana New" pitchFamily="18" charset="-34"/>
              </a:rPr>
              <a:t>และต้องแจ้งไว้ในสัญญารับทุน </a:t>
            </a:r>
            <a:r>
              <a:rPr lang="th-TH" sz="3000" b="1" dirty="0">
                <a:solidFill>
                  <a:srgbClr val="002060"/>
                </a:solidFill>
                <a:latin typeface="Angsana New" pitchFamily="18" charset="-34"/>
                <a:cs typeface="Angsana New" pitchFamily="18" charset="-34"/>
              </a:rPr>
              <a:t/>
            </a:r>
            <a:br>
              <a:rPr lang="th-TH" sz="3000" b="1" dirty="0">
                <a:solidFill>
                  <a:srgbClr val="002060"/>
                </a:solidFill>
                <a:latin typeface="Angsana New" pitchFamily="18" charset="-34"/>
                <a:cs typeface="Angsana New" pitchFamily="18" charset="-34"/>
              </a:rPr>
            </a:br>
            <a:r>
              <a:rPr lang="th-TH" sz="3000" b="1" dirty="0">
                <a:solidFill>
                  <a:srgbClr val="002060"/>
                </a:solidFill>
                <a:latin typeface="Angsana New" pitchFamily="18" charset="-34"/>
                <a:cs typeface="Angsana New" pitchFamily="18" charset="-34"/>
              </a:rPr>
              <a:t/>
            </a:r>
            <a:br>
              <a:rPr lang="th-TH" sz="3000" b="1" dirty="0">
                <a:solidFill>
                  <a:srgbClr val="002060"/>
                </a:solidFill>
                <a:latin typeface="Angsana New" pitchFamily="18" charset="-34"/>
                <a:cs typeface="Angsana New" pitchFamily="18" charset="-34"/>
              </a:rPr>
            </a:br>
            <a:endParaRPr lang="th-TH" sz="3000" b="1" dirty="0">
              <a:solidFill>
                <a:srgbClr val="002060"/>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61444"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circl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0825" y="1125538"/>
            <a:ext cx="8713788" cy="4681537"/>
          </a:xfrm>
        </p:spPr>
        <p:txBody>
          <a:bodyPr rtlCol="0">
            <a:normAutofit fontScale="90000"/>
          </a:bodyPr>
          <a:lstStyle/>
          <a:p>
            <a:pPr algn="l" eaLnBrk="1" fontAlgn="auto" hangingPunct="1">
              <a:spcAft>
                <a:spcPts val="0"/>
              </a:spcAft>
              <a:defRPr/>
            </a:pPr>
            <a:r>
              <a:rPr lang="th-TH" sz="5300"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3. </a:t>
            </a:r>
            <a:r>
              <a:rPr lang="th-TH" sz="5300" dirty="0">
                <a:solidFill>
                  <a:srgbClr val="0000FF"/>
                </a:solidFill>
                <a:effectLst>
                  <a:outerShdw blurRad="38100" dist="38100" dir="2700000" algn="tl">
                    <a:srgbClr val="000000">
                      <a:alpha val="43137"/>
                    </a:srgbClr>
                  </a:outerShdw>
                </a:effectLst>
                <a:latin typeface="Angsana New" pitchFamily="18" charset="-34"/>
                <a:cs typeface="Angsana New" pitchFamily="18" charset="-34"/>
              </a:rPr>
              <a:t>การประเมินผลหลังจากการดำเนินงานวิจัยเสร็จสิ้น</a:t>
            </a:r>
            <a:r>
              <a:rPr lang="th-TH" sz="3000" dirty="0">
                <a:solidFill>
                  <a:srgbClr val="002060"/>
                </a:solidFill>
                <a:effectLst>
                  <a:outerShdw blurRad="38100" dist="38100" dir="2700000" algn="tl">
                    <a:srgbClr val="000000">
                      <a:alpha val="43137"/>
                    </a:srgbClr>
                  </a:outerShdw>
                </a:effectLst>
                <a:latin typeface="Angsana New" pitchFamily="18" charset="-34"/>
                <a:cs typeface="Angsana New" pitchFamily="18" charset="-34"/>
              </a:rPr>
              <a:t/>
            </a:r>
            <a:br>
              <a:rPr lang="th-TH" sz="3000" dirty="0">
                <a:solidFill>
                  <a:srgbClr val="002060"/>
                </a:solidFill>
                <a:effectLst>
                  <a:outerShdw blurRad="38100" dist="38100" dir="2700000" algn="tl">
                    <a:srgbClr val="000000">
                      <a:alpha val="43137"/>
                    </a:srgbClr>
                  </a:outerShdw>
                </a:effectLst>
                <a:latin typeface="Angsana New" pitchFamily="18" charset="-34"/>
                <a:cs typeface="Angsana New" pitchFamily="18" charset="-34"/>
              </a:rPr>
            </a:br>
            <a:r>
              <a:rPr lang="th-TH" sz="300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a:t>
            </a:r>
            <a:br>
              <a:rPr lang="th-TH" sz="300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br>
            <a:r>
              <a:rPr lang="th-TH" sz="3000" dirty="0">
                <a:solidFill>
                  <a:srgbClr val="002060"/>
                </a:solidFill>
                <a:effectLst>
                  <a:outerShdw blurRad="38100" dist="38100" dir="2700000" algn="tl">
                    <a:srgbClr val="000000">
                      <a:alpha val="43137"/>
                    </a:srgbClr>
                  </a:outerShdw>
                </a:effectLst>
                <a:latin typeface="Angsana New" pitchFamily="18" charset="-34"/>
                <a:cs typeface="Angsana New" pitchFamily="18" charset="-34"/>
              </a:rPr>
              <a:t>	</a:t>
            </a:r>
            <a:r>
              <a:rPr lang="th-TH" sz="3000" b="1" dirty="0" smtClean="0">
                <a:solidFill>
                  <a:srgbClr val="002060"/>
                </a:solidFill>
                <a:latin typeface="Angsana New" pitchFamily="18" charset="-34"/>
                <a:cs typeface="Angsana New" pitchFamily="18" charset="-34"/>
              </a:rPr>
              <a:t>หลังจาก</a:t>
            </a:r>
            <a:r>
              <a:rPr lang="th-TH" sz="3000" b="1" dirty="0">
                <a:solidFill>
                  <a:srgbClr val="002060"/>
                </a:solidFill>
                <a:latin typeface="Angsana New" pitchFamily="18" charset="-34"/>
                <a:cs typeface="Angsana New" pitchFamily="18" charset="-34"/>
              </a:rPr>
              <a:t>พิจารณารายงานความก้าวหน้าตามงงวดงาน/งวดเงิน จนเสร็จสิ้นแล้วให้นักวิจัยจัดทำรายงานฉบับสมบูรณ์ ให้ผู้วิจัยดำเนินการ จัดทำร่างรายงานฉบับสมบูรณ์ตามแบบฟอร์มที่</a:t>
            </a:r>
            <a:r>
              <a:rPr lang="th-TH" sz="3000" b="1" dirty="0" smtClean="0">
                <a:solidFill>
                  <a:srgbClr val="002060"/>
                </a:solidFill>
                <a:latin typeface="Angsana New" pitchFamily="18" charset="-34"/>
                <a:cs typeface="Angsana New" pitchFamily="18" charset="-34"/>
              </a:rPr>
              <a:t>กำหนด</a:t>
            </a:r>
            <a:br>
              <a:rPr lang="th-TH" sz="3000" b="1" dirty="0" smtClean="0">
                <a:solidFill>
                  <a:srgbClr val="002060"/>
                </a:solidFill>
                <a:latin typeface="Angsana New" pitchFamily="18" charset="-34"/>
                <a:cs typeface="Angsana New" pitchFamily="18" charset="-34"/>
              </a:rPr>
            </a:br>
            <a:r>
              <a:rPr lang="th-TH" sz="3000" dirty="0">
                <a:solidFill>
                  <a:srgbClr val="002060"/>
                </a:solidFill>
                <a:effectLst>
                  <a:outerShdw blurRad="38100" dist="38100" dir="2700000" algn="tl">
                    <a:srgbClr val="000000">
                      <a:alpha val="43137"/>
                    </a:srgbClr>
                  </a:outerShdw>
                </a:effectLst>
                <a:latin typeface="Angsana New" pitchFamily="18" charset="-34"/>
                <a:cs typeface="Angsana New" pitchFamily="18" charset="-34"/>
              </a:rPr>
              <a:t/>
            </a:r>
            <a:br>
              <a:rPr lang="th-TH" sz="3000" dirty="0">
                <a:solidFill>
                  <a:srgbClr val="002060"/>
                </a:solidFill>
                <a:effectLst>
                  <a:outerShdw blurRad="38100" dist="38100" dir="2700000" algn="tl">
                    <a:srgbClr val="000000">
                      <a:alpha val="43137"/>
                    </a:srgbClr>
                  </a:outerShdw>
                </a:effectLst>
                <a:latin typeface="Angsana New" pitchFamily="18" charset="-34"/>
                <a:cs typeface="Angsana New" pitchFamily="18" charset="-34"/>
              </a:rPr>
            </a:br>
            <a:r>
              <a:rPr lang="th-TH" sz="5300" u="sng" dirty="0">
                <a:solidFill>
                  <a:srgbClr val="0000FF"/>
                </a:solidFill>
                <a:effectLst>
                  <a:outerShdw blurRad="38100" dist="38100" dir="2700000" algn="tl">
                    <a:srgbClr val="000000">
                      <a:alpha val="43137"/>
                    </a:srgbClr>
                  </a:outerShdw>
                </a:effectLst>
                <a:latin typeface="Angsana New" pitchFamily="18" charset="-34"/>
                <a:cs typeface="Angsana New" pitchFamily="18" charset="-34"/>
              </a:rPr>
              <a:t>ข้อสังเกต</a:t>
            </a:r>
            <a:r>
              <a:rPr lang="th-TH" sz="3000" dirty="0">
                <a:solidFill>
                  <a:srgbClr val="002060"/>
                </a:solidFill>
                <a:effectLst>
                  <a:outerShdw blurRad="38100" dist="38100" dir="2700000" algn="tl">
                    <a:srgbClr val="000000">
                      <a:alpha val="43137"/>
                    </a:srgbClr>
                  </a:outerShdw>
                </a:effectLst>
                <a:latin typeface="Angsana New" pitchFamily="18" charset="-34"/>
                <a:cs typeface="Angsana New" pitchFamily="18" charset="-34"/>
              </a:rPr>
              <a:t/>
            </a:r>
            <a:br>
              <a:rPr lang="th-TH" sz="3000" dirty="0">
                <a:solidFill>
                  <a:srgbClr val="002060"/>
                </a:solidFill>
                <a:effectLst>
                  <a:outerShdw blurRad="38100" dist="38100" dir="2700000" algn="tl">
                    <a:srgbClr val="000000">
                      <a:alpha val="43137"/>
                    </a:srgbClr>
                  </a:outerShdw>
                </a:effectLst>
                <a:latin typeface="Angsana New" pitchFamily="18" charset="-34"/>
                <a:cs typeface="Angsana New" pitchFamily="18" charset="-34"/>
              </a:rPr>
            </a:br>
            <a:r>
              <a:rPr lang="th-TH" sz="3000" dirty="0">
                <a:solidFill>
                  <a:srgbClr val="002060"/>
                </a:solidFill>
                <a:effectLst>
                  <a:outerShdw blurRad="38100" dist="38100" dir="2700000" algn="tl">
                    <a:srgbClr val="000000">
                      <a:alpha val="43137"/>
                    </a:srgbClr>
                  </a:outerShdw>
                </a:effectLst>
                <a:latin typeface="Angsana New" pitchFamily="18" charset="-34"/>
                <a:cs typeface="Angsana New" pitchFamily="18" charset="-34"/>
              </a:rPr>
              <a:t> </a:t>
            </a:r>
            <a:r>
              <a:rPr lang="th-TH" sz="300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a:t>
            </a:r>
            <a:r>
              <a:rPr lang="th-TH" sz="3000" b="1" dirty="0" smtClean="0">
                <a:solidFill>
                  <a:srgbClr val="002060"/>
                </a:solidFill>
                <a:latin typeface="Angsana New" pitchFamily="18" charset="-34"/>
                <a:cs typeface="Angsana New" pitchFamily="18" charset="-34"/>
              </a:rPr>
              <a:t>1)พิจารณา</a:t>
            </a:r>
            <a:r>
              <a:rPr lang="th-TH" sz="3000" b="1" dirty="0">
                <a:solidFill>
                  <a:srgbClr val="002060"/>
                </a:solidFill>
                <a:latin typeface="Angsana New" pitchFamily="18" charset="-34"/>
                <a:cs typeface="Angsana New" pitchFamily="18" charset="-34"/>
              </a:rPr>
              <a:t>ตามผลการพิจารณารายงานความก้าวหน้าครั้งล่าสุดหรือ โดยรวม </a:t>
            </a:r>
            <a:br>
              <a:rPr lang="th-TH" sz="3000" b="1" dirty="0">
                <a:solidFill>
                  <a:srgbClr val="002060"/>
                </a:solidFill>
                <a:latin typeface="Angsana New" pitchFamily="18" charset="-34"/>
                <a:cs typeface="Angsana New" pitchFamily="18" charset="-34"/>
              </a:rPr>
            </a:br>
            <a:r>
              <a:rPr lang="th-TH" sz="3000" b="1" dirty="0">
                <a:solidFill>
                  <a:srgbClr val="002060"/>
                </a:solidFill>
                <a:latin typeface="Angsana New" pitchFamily="18" charset="-34"/>
                <a:cs typeface="Angsana New" pitchFamily="18" charset="-34"/>
              </a:rPr>
              <a:t> </a:t>
            </a:r>
            <a:r>
              <a:rPr lang="th-TH" sz="3000" b="1" dirty="0" smtClean="0">
                <a:solidFill>
                  <a:srgbClr val="002060"/>
                </a:solidFill>
                <a:latin typeface="Angsana New" pitchFamily="18" charset="-34"/>
                <a:cs typeface="Angsana New" pitchFamily="18" charset="-34"/>
              </a:rPr>
              <a:t>     2)หาก</a:t>
            </a:r>
            <a:r>
              <a:rPr lang="th-TH" sz="3000" b="1" dirty="0">
                <a:solidFill>
                  <a:srgbClr val="002060"/>
                </a:solidFill>
                <a:latin typeface="Angsana New" pitchFamily="18" charset="-34"/>
                <a:cs typeface="Angsana New" pitchFamily="18" charset="-34"/>
              </a:rPr>
              <a:t>จำเป็นต้องแก้ไขใหม่ เพิ่มเติมนอกเหนือจากที่แจ้งนักวิจัยแล้วขอให้คณะกรรมการพิจารณาอย่างเหมาะสมที่สุด  </a:t>
            </a:r>
            <a:r>
              <a:rPr lang="th-TH" sz="3000" b="1" dirty="0" smtClean="0">
                <a:solidFill>
                  <a:srgbClr val="002060"/>
                </a:solidFill>
                <a:latin typeface="Angsana New" pitchFamily="18" charset="-34"/>
                <a:cs typeface="Angsana New" pitchFamily="18" charset="-34"/>
              </a:rPr>
              <a:t/>
            </a:r>
            <a:br>
              <a:rPr lang="th-TH" sz="3000" b="1" dirty="0" smtClean="0">
                <a:solidFill>
                  <a:srgbClr val="002060"/>
                </a:solidFill>
                <a:latin typeface="Angsana New" pitchFamily="18" charset="-34"/>
                <a:cs typeface="Angsana New" pitchFamily="18" charset="-34"/>
              </a:rPr>
            </a:br>
            <a:r>
              <a:rPr lang="th-TH" sz="3000" b="1" dirty="0" smtClean="0">
                <a:solidFill>
                  <a:srgbClr val="002060"/>
                </a:solidFill>
                <a:latin typeface="Angsana New" pitchFamily="18" charset="-34"/>
                <a:cs typeface="Angsana New" pitchFamily="18" charset="-34"/>
              </a:rPr>
              <a:t>     3)คณะหรือผู้ประเมินโครงการวิจัยจำเป็นต้องเป็นผู้มีความรู้ ประสบการณ์เกี่ยวข้องกับเรื่องที่ประเมิน      </a:t>
            </a:r>
            <a:r>
              <a:rPr lang="th-TH" sz="3000" b="1" dirty="0">
                <a:solidFill>
                  <a:srgbClr val="002060"/>
                </a:solidFill>
                <a:latin typeface="Angsana New" pitchFamily="18" charset="-34"/>
                <a:cs typeface="Angsana New" pitchFamily="18" charset="-34"/>
              </a:rPr>
              <a:t/>
            </a:r>
            <a:br>
              <a:rPr lang="th-TH" sz="3000" b="1" dirty="0">
                <a:solidFill>
                  <a:srgbClr val="002060"/>
                </a:solidFill>
                <a:latin typeface="Angsana New" pitchFamily="18" charset="-34"/>
                <a:cs typeface="Angsana New" pitchFamily="18" charset="-34"/>
              </a:rPr>
            </a:br>
            <a:r>
              <a:rPr lang="th-TH" sz="3000" dirty="0">
                <a:solidFill>
                  <a:srgbClr val="002060"/>
                </a:solidFill>
                <a:effectLst>
                  <a:outerShdw blurRad="38100" dist="38100" dir="2700000" algn="tl">
                    <a:srgbClr val="000000">
                      <a:alpha val="43137"/>
                    </a:srgbClr>
                  </a:outerShdw>
                </a:effectLst>
                <a:latin typeface="Angsana New" pitchFamily="18" charset="-34"/>
                <a:cs typeface="Angsana New" pitchFamily="18" charset="-34"/>
              </a:rPr>
              <a:t/>
            </a:r>
            <a:br>
              <a:rPr lang="th-TH" sz="3000" dirty="0">
                <a:solidFill>
                  <a:srgbClr val="002060"/>
                </a:solidFill>
                <a:effectLst>
                  <a:outerShdw blurRad="38100" dist="38100" dir="2700000" algn="tl">
                    <a:srgbClr val="000000">
                      <a:alpha val="43137"/>
                    </a:srgbClr>
                  </a:outerShdw>
                </a:effectLst>
                <a:latin typeface="Angsana New" pitchFamily="18" charset="-34"/>
                <a:cs typeface="Angsana New" pitchFamily="18" charset="-34"/>
              </a:rPr>
            </a:br>
            <a:endParaRPr lang="th-TH" sz="3000" dirty="0">
              <a:solidFill>
                <a:srgbClr val="002060"/>
              </a:solidFill>
              <a:effectLst>
                <a:outerShdw blurRad="38100" dist="38100" dir="2700000" algn="tl">
                  <a:srgbClr val="000000">
                    <a:alpha val="43137"/>
                  </a:srgbClr>
                </a:outerShdw>
              </a:effectLst>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52597391"/>
              </p:ext>
            </p:extLst>
          </p:nvPr>
        </p:nvGraphicFramePr>
        <p:xfrm>
          <a:off x="8532440" y="6165304"/>
          <a:ext cx="398463" cy="520700"/>
        </p:xfrm>
        <a:graphic>
          <a:graphicData uri="http://schemas.openxmlformats.org/presentationml/2006/ole">
            <mc:AlternateContent xmlns:mc="http://schemas.openxmlformats.org/markup-compatibility/2006">
              <mc:Choice xmlns:v="urn:schemas-microsoft-com:vml" Requires="v">
                <p:oleObj spid="_x0000_s63492"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2440" y="6165304"/>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pull/>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3850" y="333375"/>
            <a:ext cx="8640763" cy="5545138"/>
          </a:xfrm>
        </p:spPr>
        <p:txBody>
          <a:bodyPr rtlCol="0">
            <a:normAutofit fontScale="90000"/>
          </a:bodyPr>
          <a:lstStyle/>
          <a:p>
            <a:pPr algn="l" eaLnBrk="1" fontAlgn="auto" hangingPunct="1">
              <a:spcAft>
                <a:spcPts val="0"/>
              </a:spcAft>
              <a:defRPr/>
            </a:pPr>
            <a:r>
              <a:rPr lang="th-TH" sz="4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4. แนวทางการประเมินผลการวิจัย</a:t>
            </a:r>
            <a:r>
              <a:rPr lang="th-TH" sz="3000" b="1" dirty="0" smtClean="0">
                <a:solidFill>
                  <a:srgbClr val="000099"/>
                </a:solidFill>
                <a:latin typeface="Angsana New" pitchFamily="18" charset="-34"/>
                <a:cs typeface="Angsana New" pitchFamily="18" charset="-34"/>
              </a:rPr>
              <a:t/>
            </a:r>
            <a:br>
              <a:rPr lang="th-TH" sz="3000" b="1" dirty="0" smtClean="0">
                <a:solidFill>
                  <a:srgbClr val="000099"/>
                </a:solidFill>
                <a:latin typeface="Angsana New" pitchFamily="18" charset="-34"/>
                <a:cs typeface="Angsana New" pitchFamily="18" charset="-34"/>
              </a:rPr>
            </a:br>
            <a:r>
              <a:rPr lang="th-TH" sz="3000" b="1" dirty="0" smtClean="0">
                <a:solidFill>
                  <a:srgbClr val="000099"/>
                </a:solidFill>
                <a:latin typeface="Angsana New" pitchFamily="18" charset="-34"/>
                <a:cs typeface="Angsana New" pitchFamily="18" charset="-34"/>
              </a:rPr>
              <a:t/>
            </a:r>
            <a:br>
              <a:rPr lang="th-TH" sz="3000" b="1" dirty="0" smtClean="0">
                <a:solidFill>
                  <a:srgbClr val="000099"/>
                </a:solidFill>
                <a:latin typeface="Angsana New" pitchFamily="18" charset="-34"/>
                <a:cs typeface="Angsana New" pitchFamily="18" charset="-34"/>
              </a:rPr>
            </a:br>
            <a:r>
              <a:rPr lang="th-TH" sz="3000" b="1" dirty="0" smtClean="0">
                <a:solidFill>
                  <a:srgbClr val="000099"/>
                </a:solidFill>
                <a:latin typeface="Angsana New" pitchFamily="18" charset="-34"/>
                <a:cs typeface="Angsana New" pitchFamily="18" charset="-34"/>
              </a:rPr>
              <a:t>ควรพิจารณา 2 มิติ คือ </a:t>
            </a:r>
            <a:br>
              <a:rPr lang="th-TH" sz="3000" b="1" dirty="0" smtClean="0">
                <a:solidFill>
                  <a:srgbClr val="000099"/>
                </a:solidFill>
                <a:latin typeface="Angsana New" pitchFamily="18" charset="-34"/>
                <a:cs typeface="Angsana New" pitchFamily="18" charset="-34"/>
              </a:rPr>
            </a:br>
            <a: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1) มิติด้านคุณค่า </a:t>
            </a:r>
            <a:r>
              <a:rPr lang="th-TH" sz="3000" b="1" dirty="0" smtClean="0">
                <a:solidFill>
                  <a:srgbClr val="000099"/>
                </a:solidFill>
                <a:latin typeface="Angsana New" pitchFamily="18" charset="-34"/>
                <a:cs typeface="Angsana New" pitchFamily="18" charset="-34"/>
              </a:rPr>
              <a:t>เป็นการพิจารณาเกี่ยวกับประโยชน์หรือความสำคัญของงานวิจัยนั้น</a:t>
            </a:r>
            <a:br>
              <a:rPr lang="th-TH" sz="3000" b="1" dirty="0" smtClean="0">
                <a:solidFill>
                  <a:srgbClr val="000099"/>
                </a:solidFill>
                <a:latin typeface="Angsana New" pitchFamily="18" charset="-34"/>
                <a:cs typeface="Angsana New" pitchFamily="18" charset="-34"/>
              </a:rPr>
            </a:br>
            <a: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2) มิติด้านคุณภาพ </a:t>
            </a:r>
            <a:r>
              <a:rPr lang="th-TH" sz="3000" b="1" dirty="0" smtClean="0">
                <a:solidFill>
                  <a:srgbClr val="000099"/>
                </a:solidFill>
                <a:latin typeface="Angsana New" pitchFamily="18" charset="-34"/>
                <a:cs typeface="Angsana New" pitchFamily="18" charset="-34"/>
              </a:rPr>
              <a:t>เป็นการพิจารณาถึงความถูกต้องเหมาะสมตามหลักวิชาการ ของสิ่งต่อไปนี้ ชื่อเรื่อง ความเป็นมาของปัญหา วัตถุประสงค์ ขอบเขต สมมุติฐาน(ถ้ามี) หลักการ แนวคิด ทฤษฎีและงานวิจัยที่เกี่ยวข้อง กรอบแนวคิด วิธีดำเนินการวิจัย การวิเคราะห์ข้อมูล การสรุปผลการวิจัย อภิปรายผลและข้อเสนอแนะจากการวิจัยและการอ้างอิง</a:t>
            </a:r>
            <a:br>
              <a:rPr lang="th-TH" sz="3000" b="1" dirty="0" smtClean="0">
                <a:solidFill>
                  <a:srgbClr val="000099"/>
                </a:solidFill>
                <a:latin typeface="Angsana New" pitchFamily="18" charset="-34"/>
                <a:cs typeface="Angsana New" pitchFamily="18" charset="-34"/>
              </a:rPr>
            </a:br>
            <a: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1.4 แบบประเมินผลการวิจัย </a:t>
            </a:r>
            <a:r>
              <a:rPr lang="th-TH" sz="3000" b="1" dirty="0" smtClean="0">
                <a:solidFill>
                  <a:srgbClr val="000099"/>
                </a:solidFill>
                <a:latin typeface="Angsana New" pitchFamily="18" charset="-34"/>
                <a:cs typeface="Angsana New" pitchFamily="18" charset="-34"/>
              </a:rPr>
              <a:t>มีผู้พยายามสร้างแบบประเมินผลการวิจัยให้เป็นมาตรฐาน แต่ก็ยังมีความหลากหลายตามความต้องการของผู้ประเมินอาจมีรายการประเมินจำนวนน้อย ประมาณ 10-20 ข้อ จนถึง 80-90 ข้อ </a:t>
            </a:r>
            <a:endParaRPr lang="th-TH" sz="3000" b="1" dirty="0">
              <a:solidFill>
                <a:srgbClr val="000099"/>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62468"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0825" y="765175"/>
            <a:ext cx="8642350" cy="6040438"/>
          </a:xfrm>
        </p:spPr>
        <p:txBody>
          <a:bodyPr rtlCol="0">
            <a:noAutofit/>
          </a:bodyPr>
          <a:lstStyle/>
          <a:p>
            <a:pPr algn="l" eaLnBrk="1" fontAlgn="auto" hangingPunct="1">
              <a:spcAft>
                <a:spcPts val="0"/>
              </a:spcAft>
              <a:defRPr/>
            </a:pPr>
            <a:r>
              <a:rPr lang="en-US" sz="5000"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III </a:t>
            </a:r>
            <a:r>
              <a:rPr lang="th-TH" sz="5000" u="sng" dirty="0">
                <a:solidFill>
                  <a:srgbClr val="0000FF"/>
                </a:solidFill>
                <a:effectLst>
                  <a:outerShdw blurRad="38100" dist="38100" dir="2700000" algn="tl">
                    <a:srgbClr val="000000">
                      <a:alpha val="43137"/>
                    </a:srgbClr>
                  </a:outerShdw>
                </a:effectLst>
                <a:latin typeface="Angsana New" pitchFamily="18" charset="-34"/>
                <a:cs typeface="Angsana New" pitchFamily="18" charset="-34"/>
              </a:rPr>
              <a:t>การเผยแพร่ผลงานวิจัย</a:t>
            </a:r>
            <a:r>
              <a:rPr lang="th-TH" sz="3000" dirty="0">
                <a:solidFill>
                  <a:srgbClr val="000099"/>
                </a:solidFill>
                <a:latin typeface="Angsana New" pitchFamily="18" charset="-34"/>
                <a:cs typeface="Angsana New" pitchFamily="18" charset="-34"/>
              </a:rPr>
              <a:t/>
            </a:r>
            <a:br>
              <a:rPr lang="th-TH" sz="3000" dirty="0">
                <a:solidFill>
                  <a:srgbClr val="000099"/>
                </a:solidFill>
                <a:latin typeface="Angsana New" pitchFamily="18" charset="-34"/>
                <a:cs typeface="Angsana New" pitchFamily="18" charset="-34"/>
              </a:rPr>
            </a:br>
            <a:r>
              <a:rPr lang="th-TH" sz="3000" dirty="0" smtClean="0">
                <a:solidFill>
                  <a:srgbClr val="000099"/>
                </a:solidFill>
                <a:latin typeface="Angsana New" pitchFamily="18" charset="-34"/>
                <a:cs typeface="Angsana New" pitchFamily="18" charset="-34"/>
              </a:rPr>
              <a:t>	</a:t>
            </a:r>
            <a:r>
              <a:rPr lang="th-TH" sz="3000" b="1" dirty="0" smtClean="0">
                <a:solidFill>
                  <a:srgbClr val="000099"/>
                </a:solidFill>
                <a:latin typeface="Angsana New" pitchFamily="18" charset="-34"/>
                <a:cs typeface="Angsana New" pitchFamily="18" charset="-34"/>
              </a:rPr>
              <a:t>การ</a:t>
            </a:r>
            <a:r>
              <a:rPr lang="th-TH" sz="3000" b="1" dirty="0">
                <a:solidFill>
                  <a:srgbClr val="000099"/>
                </a:solidFill>
                <a:latin typeface="Angsana New" pitchFamily="18" charset="-34"/>
                <a:cs typeface="Angsana New" pitchFamily="18" charset="-34"/>
              </a:rPr>
              <a:t>เผยแพร่ผลงานวิจัยเป็นการดำเนินงานต่อจากงานวิจัยเสร็จสิ้นแล้ว </a:t>
            </a:r>
            <a:r>
              <a:rPr lang="th-TH" sz="3000" b="1" dirty="0" smtClean="0">
                <a:solidFill>
                  <a:srgbClr val="000099"/>
                </a:solidFill>
                <a:latin typeface="Angsana New" pitchFamily="18" charset="-34"/>
                <a:cs typeface="Angsana New" pitchFamily="18" charset="-34"/>
              </a:rPr>
              <a:t/>
            </a:r>
            <a:br>
              <a:rPr lang="th-TH" sz="3000" b="1" dirty="0" smtClean="0">
                <a:solidFill>
                  <a:srgbClr val="000099"/>
                </a:solidFill>
                <a:latin typeface="Angsana New" pitchFamily="18" charset="-34"/>
                <a:cs typeface="Angsana New" pitchFamily="18" charset="-34"/>
              </a:rPr>
            </a:br>
            <a:r>
              <a:rPr lang="th-TH" sz="3000" b="1" dirty="0" smtClean="0">
                <a:solidFill>
                  <a:srgbClr val="000099"/>
                </a:solidFill>
                <a:latin typeface="Angsana New" pitchFamily="18" charset="-34"/>
                <a:cs typeface="Angsana New" pitchFamily="18" charset="-34"/>
              </a:rPr>
              <a:t>เพื่อ</a:t>
            </a:r>
            <a:r>
              <a:rPr lang="th-TH" sz="3000" b="1" dirty="0">
                <a:solidFill>
                  <a:srgbClr val="000099"/>
                </a:solidFill>
                <a:latin typeface="Angsana New" pitchFamily="18" charset="-34"/>
                <a:cs typeface="Angsana New" pitchFamily="18" charset="-34"/>
              </a:rPr>
              <a:t>นำผลงานวิจัยนั้นสู่กลุ่มเป้าหมายผู้ใช้ประโยชน์ ซึ่งปรากฏรูปแบบ เช่น</a:t>
            </a:r>
            <a:br>
              <a:rPr lang="th-TH" sz="3000" b="1" dirty="0">
                <a:solidFill>
                  <a:srgbClr val="000099"/>
                </a:solidFill>
                <a:latin typeface="Angsana New" pitchFamily="18" charset="-34"/>
                <a:cs typeface="Angsana New" pitchFamily="18" charset="-34"/>
              </a:rPr>
            </a:br>
            <a:r>
              <a:rPr lang="th-TH" sz="3000" b="1" dirty="0">
                <a:solidFill>
                  <a:srgbClr val="000099"/>
                </a:solidFill>
                <a:latin typeface="Angsana New" pitchFamily="18" charset="-34"/>
                <a:cs typeface="Angsana New" pitchFamily="18" charset="-34"/>
              </a:rPr>
              <a:t>1. การนำเสนอในการประชุมวิชาการทั้งในและต่างประเทศ</a:t>
            </a:r>
            <a:br>
              <a:rPr lang="th-TH" sz="3000" b="1" dirty="0">
                <a:solidFill>
                  <a:srgbClr val="000099"/>
                </a:solidFill>
                <a:latin typeface="Angsana New" pitchFamily="18" charset="-34"/>
                <a:cs typeface="Angsana New" pitchFamily="18" charset="-34"/>
              </a:rPr>
            </a:br>
            <a:r>
              <a:rPr lang="th-TH" sz="3000" b="1" dirty="0">
                <a:solidFill>
                  <a:srgbClr val="000099"/>
                </a:solidFill>
                <a:latin typeface="Angsana New" pitchFamily="18" charset="-34"/>
                <a:cs typeface="Angsana New" pitchFamily="18" charset="-34"/>
              </a:rPr>
              <a:t>2. การตีพิมพ์เผยแพร่ในวารสารวิชาการทั้งในและต่างประเทศ</a:t>
            </a:r>
            <a:br>
              <a:rPr lang="th-TH" sz="3000" b="1" dirty="0">
                <a:solidFill>
                  <a:srgbClr val="000099"/>
                </a:solidFill>
                <a:latin typeface="Angsana New" pitchFamily="18" charset="-34"/>
                <a:cs typeface="Angsana New" pitchFamily="18" charset="-34"/>
              </a:rPr>
            </a:br>
            <a:r>
              <a:rPr lang="th-TH" sz="3000" b="1" dirty="0">
                <a:solidFill>
                  <a:srgbClr val="000099"/>
                </a:solidFill>
                <a:latin typeface="Angsana New" pitchFamily="18" charset="-34"/>
                <a:cs typeface="Angsana New" pitchFamily="18" charset="-34"/>
              </a:rPr>
              <a:t>3. การแสดง/การสาธิต</a:t>
            </a:r>
            <a:br>
              <a:rPr lang="th-TH" sz="3000" b="1" dirty="0">
                <a:solidFill>
                  <a:srgbClr val="000099"/>
                </a:solidFill>
                <a:latin typeface="Angsana New" pitchFamily="18" charset="-34"/>
                <a:cs typeface="Angsana New" pitchFamily="18" charset="-34"/>
              </a:rPr>
            </a:br>
            <a:r>
              <a:rPr lang="th-TH" sz="3000" b="1" dirty="0">
                <a:solidFill>
                  <a:srgbClr val="000099"/>
                </a:solidFill>
                <a:latin typeface="Angsana New" pitchFamily="18" charset="-34"/>
                <a:cs typeface="Angsana New" pitchFamily="18" charset="-34"/>
              </a:rPr>
              <a:t>4. การเขียนลงในตำรา</a:t>
            </a:r>
            <a:br>
              <a:rPr lang="th-TH" sz="3000" b="1" dirty="0">
                <a:solidFill>
                  <a:srgbClr val="000099"/>
                </a:solidFill>
                <a:latin typeface="Angsana New" pitchFamily="18" charset="-34"/>
                <a:cs typeface="Angsana New" pitchFamily="18" charset="-34"/>
              </a:rPr>
            </a:br>
            <a:r>
              <a:rPr lang="th-TH" sz="3000" b="1" dirty="0">
                <a:solidFill>
                  <a:srgbClr val="000099"/>
                </a:solidFill>
                <a:latin typeface="Angsana New" pitchFamily="18" charset="-34"/>
                <a:cs typeface="Angsana New" pitchFamily="18" charset="-34"/>
              </a:rPr>
              <a:t>5. การจัดทำคู่มือ</a:t>
            </a:r>
            <a:r>
              <a:rPr lang="th-TH" sz="3000" b="1" dirty="0" smtClean="0">
                <a:solidFill>
                  <a:srgbClr val="000099"/>
                </a:solidFill>
                <a:latin typeface="Angsana New" pitchFamily="18" charset="-34"/>
                <a:cs typeface="Angsana New" pitchFamily="18" charset="-34"/>
              </a:rPr>
              <a:t>เพื่อเป็นแนวทางปฏิบัติ</a:t>
            </a:r>
            <a:r>
              <a:rPr lang="th-TH" sz="3000" b="1" dirty="0">
                <a:solidFill>
                  <a:srgbClr val="000099"/>
                </a:solidFill>
                <a:latin typeface="Angsana New" pitchFamily="18" charset="-34"/>
                <a:cs typeface="Angsana New" pitchFamily="18" charset="-34"/>
              </a:rPr>
              <a:t/>
            </a:r>
            <a:br>
              <a:rPr lang="th-TH" sz="3000" b="1" dirty="0">
                <a:solidFill>
                  <a:srgbClr val="000099"/>
                </a:solidFill>
                <a:latin typeface="Angsana New" pitchFamily="18" charset="-34"/>
                <a:cs typeface="Angsana New" pitchFamily="18" charset="-34"/>
              </a:rPr>
            </a:br>
            <a:r>
              <a:rPr lang="th-TH" sz="3000" b="1" dirty="0">
                <a:solidFill>
                  <a:srgbClr val="000099"/>
                </a:solidFill>
                <a:latin typeface="Angsana New" pitchFamily="18" charset="-34"/>
                <a:cs typeface="Angsana New" pitchFamily="18" charset="-34"/>
              </a:rPr>
              <a:t>6. การจัดการทรัพย์สินทางปัญญา เช่น จดสิทธิบัตร อนุสิทธิบัตร ลิขสิทธิ์ เครื่องหมายการค้า ฯลฯ</a:t>
            </a:r>
            <a:br>
              <a:rPr lang="th-TH" sz="3000" b="1" dirty="0">
                <a:solidFill>
                  <a:srgbClr val="000099"/>
                </a:solidFill>
                <a:latin typeface="Angsana New" pitchFamily="18" charset="-34"/>
                <a:cs typeface="Angsana New" pitchFamily="18" charset="-34"/>
              </a:rPr>
            </a:br>
            <a:r>
              <a:rPr lang="th-TH" sz="3000" b="1" dirty="0">
                <a:solidFill>
                  <a:srgbClr val="000099"/>
                </a:solidFill>
                <a:latin typeface="Angsana New" pitchFamily="18" charset="-34"/>
                <a:cs typeface="Angsana New" pitchFamily="18" charset="-34"/>
              </a:rPr>
              <a:t>7. การแสดงโปสเตอร์</a:t>
            </a:r>
            <a:br>
              <a:rPr lang="th-TH" sz="3000" b="1" dirty="0">
                <a:solidFill>
                  <a:srgbClr val="000099"/>
                </a:solidFill>
                <a:latin typeface="Angsana New" pitchFamily="18" charset="-34"/>
                <a:cs typeface="Angsana New" pitchFamily="18" charset="-34"/>
              </a:rPr>
            </a:br>
            <a:r>
              <a:rPr lang="th-TH" sz="3000" b="1" dirty="0">
                <a:solidFill>
                  <a:srgbClr val="000099"/>
                </a:solidFill>
                <a:latin typeface="Angsana New" pitchFamily="18" charset="-34"/>
                <a:cs typeface="Angsana New" pitchFamily="18" charset="-34"/>
              </a:rPr>
              <a:t>8. การเผยแพร่ในเครือข่าย </a:t>
            </a:r>
            <a:r>
              <a:rPr lang="en-US" sz="3000" b="1" dirty="0">
                <a:solidFill>
                  <a:srgbClr val="000099"/>
                </a:solidFill>
                <a:latin typeface="Angsana New" pitchFamily="18" charset="-34"/>
                <a:cs typeface="Angsana New" pitchFamily="18" charset="-34"/>
              </a:rPr>
              <a:t>internet </a:t>
            </a:r>
            <a:r>
              <a:rPr lang="th-TH" sz="3000" b="1" dirty="0">
                <a:solidFill>
                  <a:srgbClr val="000099"/>
                </a:solidFill>
                <a:latin typeface="Angsana New" pitchFamily="18" charset="-34"/>
                <a:cs typeface="Angsana New" pitchFamily="18" charset="-34"/>
              </a:rPr>
              <a:t>และสื่อสารมวลชน</a:t>
            </a:r>
            <a:br>
              <a:rPr lang="th-TH" sz="3000" b="1" dirty="0">
                <a:solidFill>
                  <a:srgbClr val="000099"/>
                </a:solidFill>
                <a:latin typeface="Angsana New" pitchFamily="18" charset="-34"/>
                <a:cs typeface="Angsana New" pitchFamily="18" charset="-34"/>
              </a:rPr>
            </a:br>
            <a:r>
              <a:rPr lang="th-TH" sz="3000" b="1" dirty="0" smtClean="0">
                <a:solidFill>
                  <a:srgbClr val="000099"/>
                </a:solidFill>
                <a:latin typeface="Angsana New" pitchFamily="18" charset="-34"/>
                <a:cs typeface="Angsana New" pitchFamily="18" charset="-34"/>
              </a:rPr>
              <a:t>                                           ฯลฯ</a:t>
            </a:r>
            <a:r>
              <a:rPr lang="th-TH" sz="3000" b="1" dirty="0">
                <a:solidFill>
                  <a:srgbClr val="000099"/>
                </a:solidFill>
                <a:latin typeface="Angsana New" pitchFamily="18" charset="-34"/>
                <a:cs typeface="Angsana New" pitchFamily="18" charset="-34"/>
              </a:rPr>
              <a:t/>
            </a:r>
            <a:br>
              <a:rPr lang="th-TH" sz="3000" b="1" dirty="0">
                <a:solidFill>
                  <a:srgbClr val="000099"/>
                </a:solidFill>
                <a:latin typeface="Angsana New" pitchFamily="18" charset="-34"/>
                <a:cs typeface="Angsana New" pitchFamily="18" charset="-34"/>
              </a:rPr>
            </a:br>
            <a:endParaRPr lang="th-TH" sz="3000" b="1" dirty="0">
              <a:solidFill>
                <a:srgbClr val="000099"/>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64516"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split orient="vert"/>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0825" y="209550"/>
            <a:ext cx="8642350" cy="6508750"/>
          </a:xfrm>
        </p:spPr>
        <p:txBody>
          <a:bodyPr rtlCol="0">
            <a:noAutofit/>
          </a:bodyPr>
          <a:lstStyle/>
          <a:p>
            <a:pPr algn="l" eaLnBrk="1" fontAlgn="auto" hangingPunct="1">
              <a:spcAft>
                <a:spcPts val="0"/>
              </a:spcAft>
              <a:defRPr/>
            </a:pPr>
            <a:r>
              <a:rPr lang="th-TH" sz="2000" dirty="0" smtClean="0">
                <a:solidFill>
                  <a:srgbClr val="000099"/>
                </a:solidFill>
                <a:latin typeface="Angsana New" pitchFamily="18" charset="-34"/>
                <a:cs typeface="Angsana New" pitchFamily="18" charset="-34"/>
              </a:rPr>
              <a:t>	</a:t>
            </a:r>
            <a:r>
              <a:rPr lang="th-TH" sz="2400" b="1"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t>ใน</a:t>
            </a:r>
            <a:r>
              <a:rPr lang="th-TH" sz="2400" b="1" dirty="0">
                <a:solidFill>
                  <a:srgbClr val="000099"/>
                </a:solidFill>
                <a:effectLst>
                  <a:outerShdw blurRad="38100" dist="38100" dir="2700000" algn="tl">
                    <a:srgbClr val="000000">
                      <a:alpha val="43137"/>
                    </a:srgbClr>
                  </a:outerShdw>
                </a:effectLst>
                <a:latin typeface="Angsana New" pitchFamily="18" charset="-34"/>
                <a:cs typeface="Angsana New" pitchFamily="18" charset="-34"/>
              </a:rPr>
              <a:t>เรื่องนี้สำนักงานคณะกรรมการวิจัยแห่งชาติ (วช.) ได้ดำเนินโครงกรจัดทำมาตรฐานการเผยแพร่งานวิจัยและวิชาการ </a:t>
            </a:r>
            <a:r>
              <a:rPr lang="th-TH" sz="2400" b="1"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t>ได้</a:t>
            </a:r>
            <a:r>
              <a:rPr lang="th-TH" sz="2400" b="1" dirty="0">
                <a:solidFill>
                  <a:srgbClr val="000099"/>
                </a:solidFill>
                <a:effectLst>
                  <a:outerShdw blurRad="38100" dist="38100" dir="2700000" algn="tl">
                    <a:srgbClr val="000000">
                      <a:alpha val="43137"/>
                    </a:srgbClr>
                  </a:outerShdw>
                </a:effectLst>
                <a:latin typeface="Angsana New" pitchFamily="18" charset="-34"/>
                <a:cs typeface="Angsana New" pitchFamily="18" charset="-34"/>
              </a:rPr>
              <a:t>รวบรวมหัวข้อเกี่ยวข้อง</a:t>
            </a:r>
            <a:r>
              <a:rPr lang="th-TH" sz="2400" b="1"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t>กับจริยธรรม  การ</a:t>
            </a:r>
            <a:r>
              <a:rPr lang="th-TH" sz="2400" b="1" dirty="0">
                <a:solidFill>
                  <a:srgbClr val="000099"/>
                </a:solidFill>
                <a:effectLst>
                  <a:outerShdw blurRad="38100" dist="38100" dir="2700000" algn="tl">
                    <a:srgbClr val="000000">
                      <a:alpha val="43137"/>
                    </a:srgbClr>
                  </a:outerShdw>
                </a:effectLst>
                <a:latin typeface="Angsana New" pitchFamily="18" charset="-34"/>
                <a:cs typeface="Angsana New" pitchFamily="18" charset="-34"/>
              </a:rPr>
              <a:t>เผยแพร่งานวิจัยและงานวิชาการที่พบได้</a:t>
            </a:r>
            <a:r>
              <a:rPr lang="th-TH" sz="2400" b="1"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t>บ่อยๆ บาง</a:t>
            </a:r>
            <a:r>
              <a:rPr lang="th-TH" sz="2400" b="1" dirty="0">
                <a:solidFill>
                  <a:srgbClr val="000099"/>
                </a:solidFill>
                <a:effectLst>
                  <a:outerShdw blurRad="38100" dist="38100" dir="2700000" algn="tl">
                    <a:srgbClr val="000000">
                      <a:alpha val="43137"/>
                    </a:srgbClr>
                  </a:outerShdw>
                </a:effectLst>
                <a:latin typeface="Angsana New" pitchFamily="18" charset="-34"/>
                <a:cs typeface="Angsana New" pitchFamily="18" charset="-34"/>
              </a:rPr>
              <a:t>หัวข้ออาจจะผูกพันไปถึงกระบวนการก่อนหน้าการเผยแพร่ มีหัวข้อต่างๆ </a:t>
            </a:r>
            <a:r>
              <a:rPr lang="th-TH" sz="2400" b="1"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t> ดังนี้</a:t>
            </a:r>
            <a:r>
              <a:rPr lang="th-TH" sz="2400" b="1" dirty="0">
                <a:solidFill>
                  <a:srgbClr val="000099"/>
                </a:solidFill>
                <a:latin typeface="Angsana New" pitchFamily="18" charset="-34"/>
                <a:cs typeface="Angsana New" pitchFamily="18" charset="-34"/>
              </a:rPr>
              <a:t/>
            </a:r>
            <a:br>
              <a:rPr lang="th-TH" sz="2400" b="1" dirty="0">
                <a:solidFill>
                  <a:srgbClr val="000099"/>
                </a:solidFill>
                <a:latin typeface="Angsana New" pitchFamily="18" charset="-34"/>
                <a:cs typeface="Angsana New" pitchFamily="18" charset="-34"/>
              </a:rPr>
            </a:br>
            <a:r>
              <a:rPr lang="th-TH" sz="2400" b="1" dirty="0" smtClean="0">
                <a:solidFill>
                  <a:srgbClr val="000099"/>
                </a:solidFill>
                <a:latin typeface="Angsana New" pitchFamily="18" charset="-34"/>
                <a:cs typeface="Angsana New" pitchFamily="18" charset="-34"/>
              </a:rPr>
              <a:t>	</a:t>
            </a:r>
            <a:r>
              <a:rPr lang="th-TH" sz="2200" b="1" dirty="0" smtClean="0">
                <a:solidFill>
                  <a:srgbClr val="000099"/>
                </a:solidFill>
                <a:latin typeface="Angsana New" pitchFamily="18" charset="-34"/>
                <a:cs typeface="Angsana New" pitchFamily="18" charset="-34"/>
              </a:rPr>
              <a:t>1) ความ</a:t>
            </a:r>
            <a:r>
              <a:rPr lang="th-TH" sz="2200" b="1" dirty="0">
                <a:solidFill>
                  <a:srgbClr val="000099"/>
                </a:solidFill>
                <a:latin typeface="Angsana New" pitchFamily="18" charset="-34"/>
                <a:cs typeface="Angsana New" pitchFamily="18" charset="-34"/>
              </a:rPr>
              <a:t>เป็นผู้นิพนธ์ (</a:t>
            </a:r>
            <a:r>
              <a:rPr lang="en-US" sz="2200" b="1" dirty="0" smtClean="0">
                <a:solidFill>
                  <a:srgbClr val="000099"/>
                </a:solidFill>
                <a:latin typeface="Angsana New" pitchFamily="18" charset="-34"/>
                <a:cs typeface="Angsana New" pitchFamily="18" charset="-34"/>
              </a:rPr>
              <a:t>Authorship)</a:t>
            </a:r>
            <a:br>
              <a:rPr lang="en-US" sz="2200" b="1" dirty="0" smtClean="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2) ความ</a:t>
            </a:r>
            <a:r>
              <a:rPr lang="th-TH" sz="2200" b="1" dirty="0">
                <a:solidFill>
                  <a:srgbClr val="000099"/>
                </a:solidFill>
                <a:latin typeface="Angsana New" pitchFamily="18" charset="-34"/>
                <a:cs typeface="Angsana New" pitchFamily="18" charset="-34"/>
              </a:rPr>
              <a:t>ถูกต้องของข้อมูล (</a:t>
            </a:r>
            <a:r>
              <a:rPr lang="en-US" sz="2200" b="1" dirty="0">
                <a:solidFill>
                  <a:srgbClr val="000099"/>
                </a:solidFill>
                <a:latin typeface="Angsana New" pitchFamily="18" charset="-34"/>
                <a:cs typeface="Angsana New" pitchFamily="18" charset="-34"/>
              </a:rPr>
              <a:t>Data Integrity)</a:t>
            </a:r>
            <a:br>
              <a:rPr lang="en-US" sz="2200" b="1" dirty="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3) การ</a:t>
            </a:r>
            <a:r>
              <a:rPr lang="th-TH" sz="2200" b="1" dirty="0">
                <a:solidFill>
                  <a:srgbClr val="000099"/>
                </a:solidFill>
                <a:latin typeface="Angsana New" pitchFamily="18" charset="-34"/>
                <a:cs typeface="Angsana New" pitchFamily="18" charset="-34"/>
              </a:rPr>
              <a:t>จัดการรูปภาพ (</a:t>
            </a:r>
            <a:r>
              <a:rPr lang="en-US" sz="2200" b="1" dirty="0">
                <a:solidFill>
                  <a:srgbClr val="000099"/>
                </a:solidFill>
                <a:latin typeface="Angsana New" pitchFamily="18" charset="-34"/>
                <a:cs typeface="Angsana New" pitchFamily="18" charset="-34"/>
              </a:rPr>
              <a:t>Image </a:t>
            </a:r>
            <a:r>
              <a:rPr lang="en-US" sz="2200" b="1" dirty="0" smtClean="0">
                <a:solidFill>
                  <a:srgbClr val="000099"/>
                </a:solidFill>
                <a:latin typeface="Angsana New" pitchFamily="18" charset="-34"/>
                <a:cs typeface="Angsana New" pitchFamily="18" charset="-34"/>
              </a:rPr>
              <a:t>Handing)</a:t>
            </a:r>
            <a:br>
              <a:rPr lang="en-US" sz="2200" b="1" dirty="0" smtClean="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4) การ</a:t>
            </a:r>
            <a:r>
              <a:rPr lang="th-TH" sz="2200" b="1" dirty="0">
                <a:solidFill>
                  <a:srgbClr val="000099"/>
                </a:solidFill>
                <a:latin typeface="Angsana New" pitchFamily="18" charset="-34"/>
                <a:cs typeface="Angsana New" pitchFamily="18" charset="-34"/>
              </a:rPr>
              <a:t>ลอกเลียนโดยมิชอบ (</a:t>
            </a:r>
            <a:r>
              <a:rPr lang="en-US" sz="2200" b="1" dirty="0">
                <a:solidFill>
                  <a:srgbClr val="000099"/>
                </a:solidFill>
                <a:latin typeface="Angsana New" pitchFamily="18" charset="-34"/>
                <a:cs typeface="Angsana New" pitchFamily="18" charset="-34"/>
              </a:rPr>
              <a:t>Plagiarism)</a:t>
            </a:r>
            <a:br>
              <a:rPr lang="en-US" sz="2200" b="1" dirty="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5) เอกสารอ้างอิง </a:t>
            </a:r>
            <a:r>
              <a:rPr lang="th-TH" sz="2200" b="1" dirty="0">
                <a:solidFill>
                  <a:srgbClr val="000099"/>
                </a:solidFill>
                <a:latin typeface="Angsana New" pitchFamily="18" charset="-34"/>
                <a:cs typeface="Angsana New" pitchFamily="18" charset="-34"/>
              </a:rPr>
              <a:t>(</a:t>
            </a:r>
            <a:r>
              <a:rPr lang="en-US" sz="2200" b="1" dirty="0">
                <a:solidFill>
                  <a:srgbClr val="000099"/>
                </a:solidFill>
                <a:latin typeface="Angsana New" pitchFamily="18" charset="-34"/>
                <a:cs typeface="Angsana New" pitchFamily="18" charset="-34"/>
              </a:rPr>
              <a:t>Reference) </a:t>
            </a:r>
            <a:r>
              <a:rPr lang="th-TH" sz="2200" b="1" dirty="0">
                <a:solidFill>
                  <a:srgbClr val="000099"/>
                </a:solidFill>
                <a:latin typeface="Angsana New" pitchFamily="18" charset="-34"/>
                <a:cs typeface="Angsana New" pitchFamily="18" charset="-34"/>
              </a:rPr>
              <a:t>และการอ้างอิง (</a:t>
            </a:r>
            <a:r>
              <a:rPr lang="en-US" sz="2200" b="1" dirty="0" smtClean="0">
                <a:solidFill>
                  <a:srgbClr val="000099"/>
                </a:solidFill>
                <a:latin typeface="Angsana New" pitchFamily="18" charset="-34"/>
                <a:cs typeface="Angsana New" pitchFamily="18" charset="-34"/>
              </a:rPr>
              <a:t>Citation)</a:t>
            </a:r>
            <a:br>
              <a:rPr lang="en-US" sz="2200" b="1" dirty="0" smtClean="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6) ผลประโยชน์</a:t>
            </a:r>
            <a:r>
              <a:rPr lang="th-TH" sz="2200" b="1" dirty="0">
                <a:solidFill>
                  <a:srgbClr val="000099"/>
                </a:solidFill>
                <a:latin typeface="Angsana New" pitchFamily="18" charset="-34"/>
                <a:cs typeface="Angsana New" pitchFamily="18" charset="-34"/>
              </a:rPr>
              <a:t>ทับซ้อน (</a:t>
            </a:r>
            <a:r>
              <a:rPr lang="en-US" sz="2200" b="1" dirty="0">
                <a:solidFill>
                  <a:srgbClr val="000099"/>
                </a:solidFill>
                <a:latin typeface="Angsana New" pitchFamily="18" charset="-34"/>
                <a:cs typeface="Angsana New" pitchFamily="18" charset="-34"/>
              </a:rPr>
              <a:t>Conflict of interest)</a:t>
            </a:r>
            <a:br>
              <a:rPr lang="en-US" sz="2200" b="1" dirty="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7) ความลับ</a:t>
            </a:r>
            <a:r>
              <a:rPr lang="th-TH" sz="2200" b="1" dirty="0">
                <a:solidFill>
                  <a:srgbClr val="000099"/>
                </a:solidFill>
                <a:latin typeface="Angsana New" pitchFamily="18" charset="-34"/>
                <a:cs typeface="Angsana New" pitchFamily="18" charset="-34"/>
              </a:rPr>
              <a:t>และความเป็นส่วนตัว (</a:t>
            </a:r>
            <a:r>
              <a:rPr lang="en-US" sz="2200" b="1" dirty="0">
                <a:solidFill>
                  <a:srgbClr val="000099"/>
                </a:solidFill>
                <a:latin typeface="Angsana New" pitchFamily="18" charset="-34"/>
                <a:cs typeface="Angsana New" pitchFamily="18" charset="-34"/>
              </a:rPr>
              <a:t>Privacy and </a:t>
            </a:r>
            <a:r>
              <a:rPr lang="en-US" sz="2200" b="1" dirty="0" smtClean="0">
                <a:solidFill>
                  <a:srgbClr val="000099"/>
                </a:solidFill>
                <a:latin typeface="Angsana New" pitchFamily="18" charset="-34"/>
                <a:cs typeface="Angsana New" pitchFamily="18" charset="-34"/>
              </a:rPr>
              <a:t>Confidentiality)</a:t>
            </a:r>
            <a:br>
              <a:rPr lang="en-US" sz="2200" b="1" dirty="0" smtClean="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8) การ</a:t>
            </a:r>
            <a:r>
              <a:rPr lang="th-TH" sz="2200" b="1" dirty="0">
                <a:solidFill>
                  <a:srgbClr val="000099"/>
                </a:solidFill>
                <a:latin typeface="Angsana New" pitchFamily="18" charset="-34"/>
                <a:cs typeface="Angsana New" pitchFamily="18" charset="-34"/>
              </a:rPr>
              <a:t>เผยแพร่ซ้ำ (</a:t>
            </a:r>
            <a:r>
              <a:rPr lang="en-US" sz="2200" b="1" dirty="0">
                <a:solidFill>
                  <a:srgbClr val="000099"/>
                </a:solidFill>
                <a:latin typeface="Angsana New" pitchFamily="18" charset="-34"/>
                <a:cs typeface="Angsana New" pitchFamily="18" charset="-34"/>
              </a:rPr>
              <a:t>Redundant publication)</a:t>
            </a:r>
            <a:br>
              <a:rPr lang="en-US" sz="2200" b="1" dirty="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9) การ</a:t>
            </a:r>
            <a:r>
              <a:rPr lang="th-TH" sz="2200" b="1" dirty="0">
                <a:solidFill>
                  <a:srgbClr val="000099"/>
                </a:solidFill>
                <a:latin typeface="Angsana New" pitchFamily="18" charset="-34"/>
                <a:cs typeface="Angsana New" pitchFamily="18" charset="-34"/>
              </a:rPr>
              <a:t>ตีพิมพ์แบ่งย่อย (</a:t>
            </a:r>
            <a:r>
              <a:rPr lang="en-US" sz="2200" b="1" dirty="0">
                <a:solidFill>
                  <a:srgbClr val="000099"/>
                </a:solidFill>
                <a:latin typeface="Angsana New" pitchFamily="18" charset="-34"/>
                <a:cs typeface="Angsana New" pitchFamily="18" charset="-34"/>
              </a:rPr>
              <a:t>Salami publication</a:t>
            </a:r>
            <a:br>
              <a:rPr lang="en-US" sz="2200" b="1" dirty="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10) การ</a:t>
            </a:r>
            <a:r>
              <a:rPr lang="th-TH" sz="2200" b="1" dirty="0">
                <a:solidFill>
                  <a:srgbClr val="000099"/>
                </a:solidFill>
                <a:latin typeface="Angsana New" pitchFamily="18" charset="-34"/>
                <a:cs typeface="Angsana New" pitchFamily="18" charset="-34"/>
              </a:rPr>
              <a:t>ส่งบทความวิจัยตีพิมพ์มากกว่าหนึ่งวารสาร (</a:t>
            </a:r>
            <a:r>
              <a:rPr lang="en-US" sz="2200" b="1" dirty="0">
                <a:solidFill>
                  <a:srgbClr val="000099"/>
                </a:solidFill>
                <a:latin typeface="Angsana New" pitchFamily="18" charset="-34"/>
                <a:cs typeface="Angsana New" pitchFamily="18" charset="-34"/>
              </a:rPr>
              <a:t>Simultaneous Submission)</a:t>
            </a:r>
            <a:br>
              <a:rPr lang="en-US" sz="2200" b="1" dirty="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11) การ</a:t>
            </a:r>
            <a:r>
              <a:rPr lang="th-TH" sz="2200" b="1" dirty="0">
                <a:solidFill>
                  <a:srgbClr val="000099"/>
                </a:solidFill>
                <a:latin typeface="Angsana New" pitchFamily="18" charset="-34"/>
                <a:cs typeface="Angsana New" pitchFamily="18" charset="-34"/>
              </a:rPr>
              <a:t>เลือกส่งตีพิมพ์ (</a:t>
            </a:r>
            <a:r>
              <a:rPr lang="en-US" sz="2200" b="1" dirty="0">
                <a:solidFill>
                  <a:srgbClr val="000099"/>
                </a:solidFill>
                <a:latin typeface="Angsana New" pitchFamily="18" charset="-34"/>
                <a:cs typeface="Angsana New" pitchFamily="18" charset="-34"/>
              </a:rPr>
              <a:t>Selective Publication)</a:t>
            </a:r>
            <a:br>
              <a:rPr lang="en-US" sz="2200" b="1" dirty="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12) การ</a:t>
            </a:r>
            <a:r>
              <a:rPr lang="th-TH" sz="2200" b="1" dirty="0">
                <a:solidFill>
                  <a:srgbClr val="000099"/>
                </a:solidFill>
                <a:latin typeface="Angsana New" pitchFamily="18" charset="-34"/>
                <a:cs typeface="Angsana New" pitchFamily="18" charset="-34"/>
              </a:rPr>
              <a:t>สื่อสารโต้ตอบระหว่างผู้วิจัย (</a:t>
            </a:r>
            <a:r>
              <a:rPr lang="en-US" sz="2200" b="1" dirty="0">
                <a:solidFill>
                  <a:srgbClr val="000099"/>
                </a:solidFill>
                <a:latin typeface="Angsana New" pitchFamily="18" charset="-34"/>
                <a:cs typeface="Angsana New" pitchFamily="18" charset="-34"/>
              </a:rPr>
              <a:t>Correspondences)</a:t>
            </a:r>
            <a:br>
              <a:rPr lang="en-US" sz="2200" b="1" dirty="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13) การ</a:t>
            </a:r>
            <a:r>
              <a:rPr lang="th-TH" sz="2200" b="1" dirty="0">
                <a:solidFill>
                  <a:srgbClr val="000099"/>
                </a:solidFill>
                <a:latin typeface="Angsana New" pitchFamily="18" charset="-34"/>
                <a:cs typeface="Angsana New" pitchFamily="18" charset="-34"/>
              </a:rPr>
              <a:t>ถอนบทความ (</a:t>
            </a:r>
            <a:r>
              <a:rPr lang="en-US" sz="2200" b="1" dirty="0">
                <a:solidFill>
                  <a:srgbClr val="000099"/>
                </a:solidFill>
                <a:latin typeface="Angsana New" pitchFamily="18" charset="-34"/>
                <a:cs typeface="Angsana New" pitchFamily="18" charset="-34"/>
              </a:rPr>
              <a:t>Retraction of Publication)</a:t>
            </a:r>
            <a:br>
              <a:rPr lang="en-US" sz="2200" b="1" dirty="0">
                <a:solidFill>
                  <a:srgbClr val="000099"/>
                </a:solidFill>
                <a:latin typeface="Angsana New" pitchFamily="18" charset="-34"/>
                <a:cs typeface="Angsana New" pitchFamily="18" charset="-34"/>
              </a:rPr>
            </a:br>
            <a:r>
              <a:rPr lang="th-TH" sz="2200" b="1" dirty="0" smtClean="0">
                <a:solidFill>
                  <a:srgbClr val="000099"/>
                </a:solidFill>
                <a:latin typeface="Angsana New" pitchFamily="18" charset="-34"/>
                <a:cs typeface="Angsana New" pitchFamily="18" charset="-34"/>
              </a:rPr>
              <a:t>	14) การ</a:t>
            </a:r>
            <a:r>
              <a:rPr lang="th-TH" sz="2200" b="1" dirty="0">
                <a:solidFill>
                  <a:srgbClr val="000099"/>
                </a:solidFill>
                <a:latin typeface="Angsana New" pitchFamily="18" charset="-34"/>
                <a:cs typeface="Angsana New" pitchFamily="18" charset="-34"/>
              </a:rPr>
              <a:t>ขึ้นทะเบียนงานวิจัยทางคลินิก (</a:t>
            </a:r>
            <a:r>
              <a:rPr lang="en-US" sz="2200" b="1" dirty="0">
                <a:solidFill>
                  <a:srgbClr val="000099"/>
                </a:solidFill>
                <a:latin typeface="Angsana New" pitchFamily="18" charset="-34"/>
                <a:cs typeface="Angsana New" pitchFamily="18" charset="-34"/>
              </a:rPr>
              <a:t>Clinical Trial Registration</a:t>
            </a:r>
            <a:r>
              <a:rPr lang="en-US" sz="2200" b="1" dirty="0" smtClean="0">
                <a:solidFill>
                  <a:srgbClr val="000099"/>
                </a:solidFill>
                <a:latin typeface="Angsana New" pitchFamily="18" charset="-34"/>
                <a:cs typeface="Angsana New" pitchFamily="18" charset="-34"/>
              </a:rPr>
              <a:t>)</a:t>
            </a:r>
            <a:endParaRPr lang="th-TH" sz="2200" b="1" dirty="0">
              <a:solidFill>
                <a:srgbClr val="000099"/>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65540"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push dir="u"/>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38138"/>
            <a:ext cx="8229600" cy="6259512"/>
          </a:xfrm>
        </p:spPr>
        <p:txBody>
          <a:bodyPr rtlCol="0">
            <a:normAutofit/>
          </a:bodyPr>
          <a:lstStyle/>
          <a:p>
            <a:pPr algn="l" eaLnBrk="1" fontAlgn="auto" hangingPunct="1">
              <a:spcAft>
                <a:spcPts val="0"/>
              </a:spcAft>
              <a:defRPr/>
            </a:pPr>
            <a:r>
              <a:rPr lang="th-TH" sz="5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รูปแบบและเทคนิคการนำเสนอ</a:t>
            </a:r>
            <a:r>
              <a:rPr lang="th-TH" sz="4000" b="1" u="sng" dirty="0" smtClean="0">
                <a:solidFill>
                  <a:srgbClr val="0000FF"/>
                </a:solidFill>
                <a:latin typeface="Angsana New" pitchFamily="18" charset="-34"/>
                <a:cs typeface="Angsana New" pitchFamily="18" charset="-34"/>
              </a:rPr>
              <a:t/>
            </a:r>
            <a:br>
              <a:rPr lang="th-TH" sz="4000" b="1" u="sng" dirty="0" smtClean="0">
                <a:solidFill>
                  <a:srgbClr val="0000FF"/>
                </a:solidFill>
                <a:latin typeface="Angsana New" pitchFamily="18" charset="-34"/>
                <a:cs typeface="Angsana New" pitchFamily="18" charset="-34"/>
              </a:rPr>
            </a:br>
            <a:r>
              <a:rPr lang="th-TH" sz="4000" b="1" u="sng" dirty="0">
                <a:solidFill>
                  <a:srgbClr val="0000FF"/>
                </a:solidFill>
                <a:latin typeface="Angsana New" pitchFamily="18" charset="-34"/>
                <a:cs typeface="Angsana New" pitchFamily="18" charset="-34"/>
              </a:rPr>
              <a:t/>
            </a:r>
            <a:br>
              <a:rPr lang="th-TH" sz="4000" b="1" u="sng" dirty="0">
                <a:solidFill>
                  <a:srgbClr val="0000FF"/>
                </a:solidFill>
                <a:latin typeface="Angsana New" pitchFamily="18" charset="-34"/>
                <a:cs typeface="Angsana New" pitchFamily="18" charset="-34"/>
              </a:rPr>
            </a:br>
            <a:r>
              <a:rPr lang="th-TH" sz="4000" b="1" dirty="0" smtClean="0">
                <a:solidFill>
                  <a:srgbClr val="0000FF"/>
                </a:solidFill>
                <a:latin typeface="Angsana New" pitchFamily="18" charset="-34"/>
                <a:cs typeface="Angsana New" pitchFamily="18" charset="-34"/>
              </a:rPr>
              <a:t>	</a:t>
            </a:r>
            <a:r>
              <a:rPr lang="th-TH" sz="3000" b="1" dirty="0" smtClean="0">
                <a:solidFill>
                  <a:srgbClr val="000099"/>
                </a:solidFill>
                <a:latin typeface="Angsana New" pitchFamily="18" charset="-34"/>
                <a:cs typeface="Angsana New" pitchFamily="18" charset="-34"/>
              </a:rPr>
              <a:t>เทคนิคการนำเสนอผลงานวิจัยในการประชุมทางวิชาการ 2 รูปแบบ คือ การนำเสนอโปสเตอร์และการนำเสนอด้วยวาจา</a:t>
            </a:r>
            <a:br>
              <a:rPr lang="th-TH" sz="3000" b="1" dirty="0" smtClean="0">
                <a:solidFill>
                  <a:srgbClr val="000099"/>
                </a:solidFill>
                <a:latin typeface="Angsana New" pitchFamily="18" charset="-34"/>
                <a:cs typeface="Angsana New" pitchFamily="18" charset="-34"/>
              </a:rPr>
            </a:br>
            <a:r>
              <a:rPr lang="th-TH" sz="3000" b="1" u="sng"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t>1. การนำเสนอโปสเตอร์ </a:t>
            </a:r>
            <a:r>
              <a:rPr lang="th-TH" sz="3000" b="1" dirty="0" smtClean="0">
                <a:solidFill>
                  <a:srgbClr val="000099"/>
                </a:solidFill>
                <a:latin typeface="Angsana New" pitchFamily="18" charset="-34"/>
                <a:cs typeface="Angsana New" pitchFamily="18" charset="-34"/>
              </a:rPr>
              <a:t>(</a:t>
            </a:r>
            <a:r>
              <a:rPr lang="en-US" sz="3000" b="1" dirty="0" smtClean="0">
                <a:solidFill>
                  <a:srgbClr val="000099"/>
                </a:solidFill>
                <a:latin typeface="Angsana New" pitchFamily="18" charset="-34"/>
                <a:cs typeface="Angsana New" pitchFamily="18" charset="-34"/>
              </a:rPr>
              <a:t>Poster Presentation)</a:t>
            </a:r>
            <a:br>
              <a:rPr lang="en-US" sz="3000" b="1" dirty="0" smtClean="0">
                <a:solidFill>
                  <a:srgbClr val="000099"/>
                </a:solidFill>
                <a:latin typeface="Angsana New" pitchFamily="18" charset="-34"/>
                <a:cs typeface="Angsana New" pitchFamily="18" charset="-34"/>
              </a:rPr>
            </a:br>
            <a:r>
              <a:rPr lang="th-TH" sz="3000" b="1" dirty="0" smtClean="0">
                <a:solidFill>
                  <a:srgbClr val="000099"/>
                </a:solidFill>
                <a:latin typeface="Angsana New" pitchFamily="18" charset="-34"/>
                <a:cs typeface="Angsana New" pitchFamily="18" charset="-34"/>
              </a:rPr>
              <a:t>	</a:t>
            </a:r>
            <a:r>
              <a:rPr lang="th-TH" sz="3000" b="1" u="sng"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t>1.1 รูปแบบโปสเตอร์ผลงานวิจัย </a:t>
            </a:r>
            <a:r>
              <a:rPr lang="th-TH" sz="3000" b="1" dirty="0" smtClean="0">
                <a:solidFill>
                  <a:srgbClr val="000099"/>
                </a:solidFill>
                <a:latin typeface="Angsana New" pitchFamily="18" charset="-34"/>
                <a:cs typeface="Angsana New" pitchFamily="18" charset="-34"/>
              </a:rPr>
              <a:t>มีองค์ประกอบ  5  ส่วนดังนี้ </a:t>
            </a:r>
            <a:br>
              <a:rPr lang="th-TH" sz="3000" b="1" dirty="0" smtClean="0">
                <a:solidFill>
                  <a:srgbClr val="000099"/>
                </a:solidFill>
                <a:latin typeface="Angsana New" pitchFamily="18" charset="-34"/>
                <a:cs typeface="Angsana New" pitchFamily="18" charset="-34"/>
              </a:rPr>
            </a:br>
            <a:r>
              <a:rPr lang="th-TH" sz="3000" b="1" dirty="0" smtClean="0">
                <a:solidFill>
                  <a:srgbClr val="000099"/>
                </a:solidFill>
                <a:latin typeface="Angsana New" pitchFamily="18" charset="-34"/>
                <a:cs typeface="Angsana New" pitchFamily="18" charset="-34"/>
              </a:rPr>
              <a:t>		1) ชื่อเรื่อง (</a:t>
            </a:r>
            <a:r>
              <a:rPr lang="en-US" sz="3000" b="1" dirty="0" smtClean="0">
                <a:solidFill>
                  <a:srgbClr val="000099"/>
                </a:solidFill>
                <a:latin typeface="Angsana New" pitchFamily="18" charset="-34"/>
                <a:cs typeface="Angsana New" pitchFamily="18" charset="-34"/>
              </a:rPr>
              <a:t>Title)</a:t>
            </a:r>
            <a:br>
              <a:rPr lang="en-US" sz="3000" b="1" dirty="0" smtClean="0">
                <a:solidFill>
                  <a:srgbClr val="000099"/>
                </a:solidFill>
                <a:latin typeface="Angsana New" pitchFamily="18" charset="-34"/>
                <a:cs typeface="Angsana New" pitchFamily="18" charset="-34"/>
              </a:rPr>
            </a:br>
            <a:r>
              <a:rPr lang="th-TH" sz="3000" b="1" dirty="0" smtClean="0">
                <a:solidFill>
                  <a:srgbClr val="000099"/>
                </a:solidFill>
                <a:latin typeface="Angsana New" pitchFamily="18" charset="-34"/>
                <a:cs typeface="Angsana New" pitchFamily="18" charset="-34"/>
              </a:rPr>
              <a:t>		2) บทคัดย่อ (</a:t>
            </a:r>
            <a:r>
              <a:rPr lang="en-US" sz="3000" b="1" dirty="0" smtClean="0">
                <a:solidFill>
                  <a:srgbClr val="000099"/>
                </a:solidFill>
                <a:latin typeface="Angsana New" pitchFamily="18" charset="-34"/>
                <a:cs typeface="Angsana New" pitchFamily="18" charset="-34"/>
              </a:rPr>
              <a:t>Summary)</a:t>
            </a:r>
            <a:r>
              <a:rPr lang="th-TH" sz="3000" b="1" dirty="0" smtClean="0">
                <a:solidFill>
                  <a:srgbClr val="000099"/>
                </a:solidFill>
                <a:latin typeface="Angsana New" pitchFamily="18" charset="-34"/>
                <a:cs typeface="Angsana New" pitchFamily="18" charset="-34"/>
              </a:rPr>
              <a:t/>
            </a:r>
            <a:br>
              <a:rPr lang="th-TH" sz="3000" b="1" dirty="0" smtClean="0">
                <a:solidFill>
                  <a:srgbClr val="000099"/>
                </a:solidFill>
                <a:latin typeface="Angsana New" pitchFamily="18" charset="-34"/>
                <a:cs typeface="Angsana New" pitchFamily="18" charset="-34"/>
              </a:rPr>
            </a:br>
            <a:r>
              <a:rPr lang="th-TH" sz="3000" b="1" dirty="0" smtClean="0">
                <a:solidFill>
                  <a:srgbClr val="000099"/>
                </a:solidFill>
                <a:latin typeface="Angsana New" pitchFamily="18" charset="-34"/>
                <a:cs typeface="Angsana New" pitchFamily="18" charset="-34"/>
              </a:rPr>
              <a:t>		3) บทนำและเอกสารที่เกี่ยวข้อง (</a:t>
            </a:r>
            <a:r>
              <a:rPr lang="en-US" sz="3000" b="1" dirty="0" smtClean="0">
                <a:solidFill>
                  <a:srgbClr val="000099"/>
                </a:solidFill>
                <a:latin typeface="Angsana New" pitchFamily="18" charset="-34"/>
                <a:cs typeface="Angsana New" pitchFamily="18" charset="-34"/>
              </a:rPr>
              <a:t>Introduction and </a:t>
            </a:r>
            <a:br>
              <a:rPr lang="en-US" sz="3000" b="1" dirty="0" smtClean="0">
                <a:solidFill>
                  <a:srgbClr val="000099"/>
                </a:solidFill>
                <a:latin typeface="Angsana New" pitchFamily="18" charset="-34"/>
                <a:cs typeface="Angsana New" pitchFamily="18" charset="-34"/>
              </a:rPr>
            </a:br>
            <a:r>
              <a:rPr lang="en-US" sz="3000" b="1" dirty="0">
                <a:solidFill>
                  <a:srgbClr val="000099"/>
                </a:solidFill>
                <a:latin typeface="Angsana New" pitchFamily="18" charset="-34"/>
                <a:cs typeface="Angsana New" pitchFamily="18" charset="-34"/>
              </a:rPr>
              <a:t>	</a:t>
            </a:r>
            <a:r>
              <a:rPr lang="en-US" sz="3000" b="1" dirty="0" smtClean="0">
                <a:solidFill>
                  <a:srgbClr val="000099"/>
                </a:solidFill>
                <a:latin typeface="Angsana New" pitchFamily="18" charset="-34"/>
                <a:cs typeface="Angsana New" pitchFamily="18" charset="-34"/>
              </a:rPr>
              <a:t>	related literature)</a:t>
            </a:r>
            <a:br>
              <a:rPr lang="en-US" sz="3000" b="1" dirty="0" smtClean="0">
                <a:solidFill>
                  <a:srgbClr val="000099"/>
                </a:solidFill>
                <a:latin typeface="Angsana New" pitchFamily="18" charset="-34"/>
                <a:cs typeface="Angsana New" pitchFamily="18" charset="-34"/>
              </a:rPr>
            </a:br>
            <a:r>
              <a:rPr lang="th-TH" sz="3000" b="1" dirty="0" smtClean="0">
                <a:solidFill>
                  <a:srgbClr val="000099"/>
                </a:solidFill>
                <a:latin typeface="Angsana New" pitchFamily="18" charset="-34"/>
                <a:cs typeface="Angsana New" pitchFamily="18" charset="-34"/>
              </a:rPr>
              <a:t>		4) วิธีดำเนินการวิจัย (</a:t>
            </a:r>
            <a:r>
              <a:rPr lang="en-US" sz="3000" b="1" dirty="0" smtClean="0">
                <a:solidFill>
                  <a:srgbClr val="000099"/>
                </a:solidFill>
                <a:latin typeface="Angsana New" pitchFamily="18" charset="-34"/>
                <a:cs typeface="Angsana New" pitchFamily="18" charset="-34"/>
              </a:rPr>
              <a:t>Research Methods)</a:t>
            </a:r>
            <a:br>
              <a:rPr lang="en-US" sz="3000" b="1" dirty="0" smtClean="0">
                <a:solidFill>
                  <a:srgbClr val="000099"/>
                </a:solidFill>
                <a:latin typeface="Angsana New" pitchFamily="18" charset="-34"/>
                <a:cs typeface="Angsana New" pitchFamily="18" charset="-34"/>
              </a:rPr>
            </a:br>
            <a:r>
              <a:rPr lang="th-TH" sz="3000" b="1" dirty="0" smtClean="0">
                <a:solidFill>
                  <a:srgbClr val="000099"/>
                </a:solidFill>
                <a:latin typeface="Angsana New" pitchFamily="18" charset="-34"/>
                <a:cs typeface="Angsana New" pitchFamily="18" charset="-34"/>
              </a:rPr>
              <a:t>		5) ผลการวิจัย (</a:t>
            </a:r>
            <a:r>
              <a:rPr lang="en-US" sz="3000" b="1" dirty="0" smtClean="0">
                <a:solidFill>
                  <a:srgbClr val="000099"/>
                </a:solidFill>
                <a:latin typeface="Angsana New" pitchFamily="18" charset="-34"/>
                <a:cs typeface="Angsana New" pitchFamily="18" charset="-34"/>
              </a:rPr>
              <a:t>Research Results)</a:t>
            </a:r>
            <a:endParaRPr lang="th-TH" sz="3000" b="1" dirty="0">
              <a:solidFill>
                <a:srgbClr val="000099"/>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66564"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circl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0825" y="260350"/>
            <a:ext cx="8281988" cy="5400675"/>
          </a:xfrm>
        </p:spPr>
        <p:txBody>
          <a:bodyPr rtlCol="0">
            <a:noAutofit/>
          </a:bodyPr>
          <a:lstStyle/>
          <a:p>
            <a:pPr algn="l" eaLnBrk="1" fontAlgn="auto" hangingPunct="1">
              <a:spcAft>
                <a:spcPts val="0"/>
              </a:spcAft>
              <a:defRPr/>
            </a:pPr>
            <a:r>
              <a:rPr lang="en-US" sz="45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1.2 </a:t>
            </a:r>
            <a:r>
              <a:rPr lang="th-TH" sz="45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แนวทางการเตรียมโปสเตอร์ผลงานวิจัย</a:t>
            </a:r>
            <a:br>
              <a:rPr lang="th-TH" sz="45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a:r>
            <a:br>
              <a:rPr lang="th-TH" sz="3000" b="1" dirty="0" smtClean="0">
                <a:solidFill>
                  <a:srgbClr val="0000FF"/>
                </a:solidFill>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a:t>
            </a:r>
            <a: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1) การวางแผน  </a:t>
            </a:r>
            <a:r>
              <a:rPr lang="th-TH" sz="3000" b="1" dirty="0" smtClean="0">
                <a:solidFill>
                  <a:srgbClr val="0000FF"/>
                </a:solidFill>
                <a:latin typeface="Angsana New" pitchFamily="18" charset="-34"/>
                <a:cs typeface="Angsana New" pitchFamily="18" charset="-34"/>
              </a:rPr>
              <a:t>เกี่ยวกับสถานที่นำเสนอ ขนาด ลักษณะ และจำนวนผู้เข้าชม เพื่อเตรียมการว่าจะเสนออะไร อย่างไร วิธีการ ผลที่คาดว่าจะได้รับ กำหนดระยะเวลา ต้นทุนค่าใช้จ่ายในการเตรียม</a:t>
            </a:r>
            <a:br>
              <a:rPr lang="th-TH" sz="3000" b="1" dirty="0" smtClean="0">
                <a:solidFill>
                  <a:srgbClr val="0000FF"/>
                </a:solidFill>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a:t>
            </a:r>
            <a: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2) การออกแบบโปสเตอร์  </a:t>
            </a:r>
            <a:r>
              <a:rPr lang="th-TH" sz="3000" b="1" dirty="0" smtClean="0">
                <a:solidFill>
                  <a:srgbClr val="0000FF"/>
                </a:solidFill>
                <a:latin typeface="Angsana New" pitchFamily="18" charset="-34"/>
                <a:cs typeface="Angsana New" pitchFamily="18" charset="-34"/>
              </a:rPr>
              <a:t>จะเลือกเนื้อหาสาระส่วนใดจากรายงานการวิจัย กำหนดวัตถุประสงค์ของการนำเสนอโปสเตอร์ หลังจากนั้นจึงตัดสินใจเลือกรูปและโปสเตอร์ที่ประกอบด้วย เนื้อหาสาระ ภาพและแผนภูมิ การใช้สี ชนิดตัวอักษร ฯลฯ </a:t>
            </a:r>
            <a: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
            </a:r>
            <a:b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br>
            <a:endParaRPr lang="th-TH" sz="3000" b="1" dirty="0">
              <a:solidFill>
                <a:srgbClr val="0000FF"/>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67588"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3" name="Rectangle 3"/>
          <p:cNvSpPr>
            <a:spLocks noGrp="1" noChangeArrowheads="1"/>
          </p:cNvSpPr>
          <p:nvPr>
            <p:ph idx="1"/>
          </p:nvPr>
        </p:nvSpPr>
        <p:spPr>
          <a:xfrm>
            <a:off x="457200" y="115888"/>
            <a:ext cx="8229600" cy="6742112"/>
          </a:xfrm>
        </p:spPr>
        <p:txBody>
          <a:bodyPr>
            <a:normAutofit/>
          </a:bodyPr>
          <a:lstStyle/>
          <a:p>
            <a:pPr marL="365760" indent="-256032" algn="ctr" eaLnBrk="1" fontAlgn="auto" hangingPunct="1">
              <a:lnSpc>
                <a:spcPct val="80000"/>
              </a:lnSpc>
              <a:spcAft>
                <a:spcPts val="0"/>
              </a:spcAft>
              <a:buFontTx/>
              <a:buNone/>
              <a:defRPr/>
            </a:pPr>
            <a:r>
              <a:rPr lang="th-TH" sz="26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รายงานการวิจัย</a:t>
            </a:r>
          </a:p>
          <a:p>
            <a:pPr marL="365760" indent="-256032" algn="ctr" eaLnBrk="1" fontAlgn="auto" hangingPunct="1">
              <a:lnSpc>
                <a:spcPct val="80000"/>
              </a:lnSpc>
              <a:spcAft>
                <a:spcPts val="0"/>
              </a:spcAft>
              <a:buFontTx/>
              <a:buNone/>
              <a:defRPr/>
            </a:pPr>
            <a:r>
              <a:rPr lang="th-TH" sz="26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เรื่อง</a:t>
            </a:r>
          </a:p>
          <a:p>
            <a:pPr marL="365760" indent="-256032" algn="ctr" eaLnBrk="1" fontAlgn="auto" hangingPunct="1">
              <a:lnSpc>
                <a:spcPct val="80000"/>
              </a:lnSpc>
              <a:spcAft>
                <a:spcPts val="0"/>
              </a:spcAft>
              <a:buFontTx/>
              <a:buNone/>
              <a:defRPr/>
            </a:pPr>
            <a:r>
              <a:rPr lang="th-TH" sz="26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ปัจจัยเชิงเหตุ และผล เกี่ยวกับพฤติกรรมตำรวจ</a:t>
            </a:r>
          </a:p>
          <a:p>
            <a:pPr marL="365760" indent="-256032" algn="ctr" eaLnBrk="1" fontAlgn="auto" hangingPunct="1">
              <a:lnSpc>
                <a:spcPct val="80000"/>
              </a:lnSpc>
              <a:spcAft>
                <a:spcPts val="0"/>
              </a:spcAft>
              <a:buFontTx/>
              <a:buNone/>
              <a:defRPr/>
            </a:pPr>
            <a:r>
              <a:rPr lang="th-TH" sz="26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ในการปลูกฝังอบรมบุตรชายให้เคารพกฎระเบียบ</a:t>
            </a:r>
          </a:p>
          <a:p>
            <a:pPr marL="365760" indent="-256032" algn="ctr" eaLnBrk="1" fontAlgn="auto" hangingPunct="1">
              <a:lnSpc>
                <a:spcPct val="80000"/>
              </a:lnSpc>
              <a:spcAft>
                <a:spcPts val="0"/>
              </a:spcAft>
              <a:buFontTx/>
              <a:buNone/>
              <a:defRPr/>
            </a:pPr>
            <a:r>
              <a:rPr lang="th-TH" sz="26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Antecedents and Consequences Concerning</a:t>
            </a:r>
          </a:p>
          <a:p>
            <a:pPr marL="365760" indent="-256032" algn="ctr" eaLnBrk="1" fontAlgn="auto" hangingPunct="1">
              <a:lnSpc>
                <a:spcPct val="80000"/>
              </a:lnSpc>
              <a:spcAft>
                <a:spcPts val="0"/>
              </a:spcAft>
              <a:buFontTx/>
              <a:buNone/>
              <a:defRPr/>
            </a:pPr>
            <a:r>
              <a:rPr lang="th-TH" sz="26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Parental Discipline Practices in Thai Police</a:t>
            </a:r>
          </a:p>
          <a:p>
            <a:pPr marL="365760" indent="-256032" algn="ctr" eaLnBrk="1" fontAlgn="auto" hangingPunct="1">
              <a:lnSpc>
                <a:spcPct val="80000"/>
              </a:lnSpc>
              <a:spcAft>
                <a:spcPts val="0"/>
              </a:spcAft>
              <a:buFontTx/>
              <a:buNone/>
              <a:defRPr/>
            </a:pPr>
            <a:endParaRPr lang="th-TH" sz="2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endParaRPr>
          </a:p>
          <a:p>
            <a:pPr marL="365760" indent="-256032" algn="ctr" eaLnBrk="1" fontAlgn="auto" hangingPunct="1">
              <a:lnSpc>
                <a:spcPct val="80000"/>
              </a:lnSpc>
              <a:spcAft>
                <a:spcPts val="0"/>
              </a:spcAft>
              <a:buFontTx/>
              <a:buNone/>
              <a:defRPr/>
            </a:pPr>
            <a:r>
              <a:rPr lang="th-TH" sz="2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โดย</a:t>
            </a:r>
          </a:p>
          <a:p>
            <a:pPr marL="365760" indent="-256032" algn="ctr" eaLnBrk="1" fontAlgn="auto" hangingPunct="1">
              <a:lnSpc>
                <a:spcPct val="80000"/>
              </a:lnSpc>
              <a:spcAft>
                <a:spcPts val="0"/>
              </a:spcAft>
              <a:buFontTx/>
              <a:buNone/>
              <a:defRPr/>
            </a:pPr>
            <a:r>
              <a:rPr lang="th-TH" sz="2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พ.ต.ต. หญิง ดร.  ทิพย์ฆัมพร   เกษโกมล</a:t>
            </a:r>
          </a:p>
          <a:p>
            <a:pPr marL="365760" indent="-256032" algn="ctr" eaLnBrk="1" fontAlgn="auto" hangingPunct="1">
              <a:lnSpc>
                <a:spcPct val="80000"/>
              </a:lnSpc>
              <a:spcAft>
                <a:spcPts val="0"/>
              </a:spcAft>
              <a:buFontTx/>
              <a:buNone/>
              <a:defRPr/>
            </a:pPr>
            <a:r>
              <a:rPr lang="th-TH" sz="2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พ.ต.ท. หญิง ดร. ปราณี    เสนีย์</a:t>
            </a:r>
          </a:p>
          <a:p>
            <a:pPr marL="365760" indent="-256032" algn="ctr" eaLnBrk="1" fontAlgn="auto" hangingPunct="1">
              <a:lnSpc>
                <a:spcPct val="80000"/>
              </a:lnSpc>
              <a:spcAft>
                <a:spcPts val="0"/>
              </a:spcAft>
              <a:buFontTx/>
              <a:buNone/>
              <a:defRPr/>
            </a:pPr>
            <a:r>
              <a:rPr lang="th-TH" sz="2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พ.ต.อ. หญิง ยุพิน   เนียมแสง</a:t>
            </a:r>
          </a:p>
          <a:p>
            <a:pPr marL="365760" indent="-256032" algn="ctr" eaLnBrk="1" fontAlgn="auto" hangingPunct="1">
              <a:lnSpc>
                <a:spcPct val="80000"/>
              </a:lnSpc>
              <a:spcAft>
                <a:spcPts val="0"/>
              </a:spcAft>
              <a:buFontTx/>
              <a:buNone/>
              <a:defRPr/>
            </a:pPr>
            <a:r>
              <a:rPr lang="th-TH" sz="2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วิทยาลัยพยาบาลตำรวจ</a:t>
            </a:r>
          </a:p>
          <a:p>
            <a:pPr marL="365760" indent="-256032" algn="ctr" eaLnBrk="1" fontAlgn="auto" hangingPunct="1">
              <a:lnSpc>
                <a:spcPct val="80000"/>
              </a:lnSpc>
              <a:spcAft>
                <a:spcPts val="0"/>
              </a:spcAft>
              <a:buFontTx/>
              <a:buNone/>
              <a:defRPr/>
            </a:pPr>
            <a:r>
              <a:rPr lang="th-TH" sz="2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โรงพยาบาลตำรวจ   สำนักงานตำรวจแห่งชาติ</a:t>
            </a:r>
          </a:p>
          <a:p>
            <a:pPr marL="365760" indent="-256032" algn="ctr" eaLnBrk="1" fontAlgn="auto" hangingPunct="1">
              <a:lnSpc>
                <a:spcPct val="80000"/>
              </a:lnSpc>
              <a:spcAft>
                <a:spcPts val="0"/>
              </a:spcAft>
              <a:buFontTx/>
              <a:buNone/>
              <a:defRPr/>
            </a:pPr>
            <a:r>
              <a:rPr lang="th-TH" sz="2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รายงานการวิจัยฉบับนี้ได้รับทุนอุดหนุนการวิจัยจาก</a:t>
            </a:r>
          </a:p>
          <a:p>
            <a:pPr marL="365760" indent="-256032" algn="ctr" eaLnBrk="1" fontAlgn="auto" hangingPunct="1">
              <a:lnSpc>
                <a:spcPct val="80000"/>
              </a:lnSpc>
              <a:spcAft>
                <a:spcPts val="0"/>
              </a:spcAft>
              <a:buFontTx/>
              <a:buNone/>
              <a:defRPr/>
            </a:pPr>
            <a:r>
              <a:rPr lang="th-TH" sz="2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สำนักงานคณะกรรมการวิจัยแห่งชาติ </a:t>
            </a:r>
          </a:p>
          <a:p>
            <a:pPr marL="365760" indent="-256032" algn="ctr" eaLnBrk="1" fontAlgn="auto" hangingPunct="1">
              <a:lnSpc>
                <a:spcPct val="80000"/>
              </a:lnSpc>
              <a:spcAft>
                <a:spcPts val="0"/>
              </a:spcAft>
              <a:buFontTx/>
              <a:buNone/>
              <a:defRPr/>
            </a:pPr>
            <a:r>
              <a:rPr lang="th-TH" sz="2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พ.ศ.   2550</a:t>
            </a:r>
          </a:p>
          <a:p>
            <a:pPr marL="365760" indent="-256032" algn="ctr" eaLnBrk="1" fontAlgn="auto" hangingPunct="1">
              <a:lnSpc>
                <a:spcPct val="80000"/>
              </a:lnSpc>
              <a:spcAft>
                <a:spcPts val="0"/>
              </a:spcAft>
              <a:buFontTx/>
              <a:buNone/>
              <a:defRPr/>
            </a:pPr>
            <a:r>
              <a:rPr lang="th-TH" sz="2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ISBN………………..</a:t>
            </a:r>
          </a:p>
        </p:txBody>
      </p:sp>
      <p:pic>
        <p:nvPicPr>
          <p:cNvPr id="89091" name="Picture 4" descr="j01995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1363" y="4652963"/>
            <a:ext cx="2052637"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fade">
                                      <p:cBhvr>
                                        <p:cTn id="7" dur="2000"/>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0825" y="981075"/>
            <a:ext cx="8642350" cy="4968875"/>
          </a:xfrm>
        </p:spPr>
        <p:txBody>
          <a:bodyPr rtlCol="0">
            <a:normAutofit fontScale="90000"/>
          </a:bodyPr>
          <a:lstStyle/>
          <a:p>
            <a:pPr algn="l" eaLnBrk="1" fontAlgn="auto" hangingPunct="1">
              <a:spcAft>
                <a:spcPts val="0"/>
              </a:spcAft>
              <a:defRPr/>
            </a:pPr>
            <a:r>
              <a:rPr lang="th-TH" sz="4000" b="1"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2. การ</a:t>
            </a:r>
            <a:r>
              <a:rPr lang="th-TH" sz="4000" b="1" dirty="0">
                <a:solidFill>
                  <a:srgbClr val="0000FF"/>
                </a:solidFill>
                <a:effectLst>
                  <a:outerShdw blurRad="38100" dist="38100" dir="2700000" algn="tl">
                    <a:srgbClr val="000000">
                      <a:alpha val="43137"/>
                    </a:srgbClr>
                  </a:outerShdw>
                </a:effectLst>
                <a:latin typeface="Angsana New" pitchFamily="18" charset="-34"/>
                <a:cs typeface="Angsana New" pitchFamily="18" charset="-34"/>
              </a:rPr>
              <a:t>นำเสนอด้วยวาจา (</a:t>
            </a:r>
            <a:r>
              <a:rPr lang="en-US" sz="4000" b="1" dirty="0">
                <a:solidFill>
                  <a:srgbClr val="0000FF"/>
                </a:solidFill>
                <a:effectLst>
                  <a:outerShdw blurRad="38100" dist="38100" dir="2700000" algn="tl">
                    <a:srgbClr val="000000">
                      <a:alpha val="43137"/>
                    </a:srgbClr>
                  </a:outerShdw>
                </a:effectLst>
                <a:latin typeface="Angsana New" pitchFamily="18" charset="-34"/>
                <a:cs typeface="Angsana New" pitchFamily="18" charset="-34"/>
              </a:rPr>
              <a:t>Oral Presentations) </a:t>
            </a:r>
            <a:r>
              <a:rPr lang="en-US" sz="3000" dirty="0">
                <a:solidFill>
                  <a:srgbClr val="0000FF"/>
                </a:solidFill>
                <a:latin typeface="Angsana New" pitchFamily="18" charset="-34"/>
                <a:cs typeface="Angsana New" pitchFamily="18" charset="-34"/>
              </a:rPr>
              <a:t/>
            </a:r>
            <a:br>
              <a:rPr lang="en-US" sz="3000" dirty="0">
                <a:solidFill>
                  <a:srgbClr val="0000FF"/>
                </a:solidFill>
                <a:latin typeface="Angsana New" pitchFamily="18" charset="-34"/>
                <a:cs typeface="Angsana New" pitchFamily="18" charset="-34"/>
              </a:rPr>
            </a:br>
            <a:r>
              <a:rPr lang="th-TH" sz="3000" dirty="0" smtClean="0">
                <a:solidFill>
                  <a:srgbClr val="0000FF"/>
                </a:solidFill>
                <a:latin typeface="Angsana New" pitchFamily="18" charset="-34"/>
                <a:cs typeface="Angsana New" pitchFamily="18" charset="-34"/>
              </a:rPr>
              <a:t>	</a:t>
            </a:r>
            <a:br>
              <a:rPr lang="th-TH" sz="3000" dirty="0" smtClean="0">
                <a:solidFill>
                  <a:srgbClr val="0000FF"/>
                </a:solidFill>
                <a:latin typeface="Angsana New" pitchFamily="18" charset="-34"/>
                <a:cs typeface="Angsana New" pitchFamily="18" charset="-34"/>
              </a:rPr>
            </a:br>
            <a:r>
              <a:rPr lang="th-TH" sz="3000" dirty="0">
                <a:solidFill>
                  <a:srgbClr val="0000FF"/>
                </a:solidFill>
                <a:latin typeface="Angsana New" pitchFamily="18" charset="-34"/>
                <a:cs typeface="Angsana New" pitchFamily="18" charset="-34"/>
              </a:rPr>
              <a:t>	</a:t>
            </a:r>
            <a:r>
              <a:rPr lang="th-TH" sz="3000" b="1" dirty="0" smtClean="0">
                <a:solidFill>
                  <a:srgbClr val="0000FF"/>
                </a:solidFill>
                <a:latin typeface="Angsana New" pitchFamily="18" charset="-34"/>
                <a:cs typeface="Angsana New" pitchFamily="18" charset="-34"/>
              </a:rPr>
              <a:t>นักวิจัย</a:t>
            </a:r>
            <a:r>
              <a:rPr lang="th-TH" sz="3000" b="1" dirty="0">
                <a:solidFill>
                  <a:srgbClr val="0000FF"/>
                </a:solidFill>
                <a:latin typeface="Angsana New" pitchFamily="18" charset="-34"/>
                <a:cs typeface="Angsana New" pitchFamily="18" charset="-34"/>
              </a:rPr>
              <a:t>มีเวลาประมาณ </a:t>
            </a:r>
            <a:r>
              <a:rPr lang="th-TH" sz="3000" b="1" dirty="0" smtClean="0">
                <a:solidFill>
                  <a:srgbClr val="0000FF"/>
                </a:solidFill>
                <a:latin typeface="Angsana New" pitchFamily="18" charset="-34"/>
                <a:cs typeface="Angsana New" pitchFamily="18" charset="-34"/>
              </a:rPr>
              <a:t>15 -20 </a:t>
            </a:r>
            <a:r>
              <a:rPr lang="th-TH" sz="3000" b="1" dirty="0">
                <a:solidFill>
                  <a:srgbClr val="0000FF"/>
                </a:solidFill>
                <a:latin typeface="Angsana New" pitchFamily="18" charset="-34"/>
                <a:cs typeface="Angsana New" pitchFamily="18" charset="-34"/>
              </a:rPr>
              <a:t>นาที ในการนำเสนอ และ 10-15 นาที </a:t>
            </a:r>
            <a:r>
              <a:rPr lang="th-TH" sz="3000" b="1" dirty="0" smtClean="0">
                <a:solidFill>
                  <a:srgbClr val="0000FF"/>
                </a:solidFill>
                <a:latin typeface="Angsana New" pitchFamily="18" charset="-34"/>
                <a:cs typeface="Angsana New" pitchFamily="18" charset="-34"/>
              </a:rPr>
              <a:t>                       ใน</a:t>
            </a:r>
            <a:r>
              <a:rPr lang="th-TH" sz="3000" b="1" dirty="0">
                <a:solidFill>
                  <a:srgbClr val="0000FF"/>
                </a:solidFill>
                <a:latin typeface="Angsana New" pitchFamily="18" charset="-34"/>
                <a:cs typeface="Angsana New" pitchFamily="18" charset="-34"/>
              </a:rPr>
              <a:t>การตอบข้อซักถามและให้ข้อเสนอแนะ</a:t>
            </a:r>
            <a:br>
              <a:rPr lang="th-TH" sz="3000" b="1" dirty="0">
                <a:solidFill>
                  <a:srgbClr val="0000FF"/>
                </a:solidFill>
                <a:latin typeface="Angsana New" pitchFamily="18" charset="-34"/>
                <a:cs typeface="Angsana New" pitchFamily="18" charset="-34"/>
              </a:rPr>
            </a:br>
            <a:r>
              <a:rPr lang="th-TH" sz="3000" b="1" dirty="0">
                <a:solidFill>
                  <a:srgbClr val="0000FF"/>
                </a:solidFill>
                <a:latin typeface="Angsana New" pitchFamily="18" charset="-34"/>
                <a:cs typeface="Angsana New" pitchFamily="18" charset="-34"/>
              </a:rPr>
              <a:t>	     </a:t>
            </a:r>
            <a:r>
              <a:rPr lang="th-TH" sz="3000" b="1" u="sng" dirty="0">
                <a:solidFill>
                  <a:srgbClr val="0000FF"/>
                </a:solidFill>
                <a:effectLst>
                  <a:outerShdw blurRad="38100" dist="38100" dir="2700000" algn="tl">
                    <a:srgbClr val="000000">
                      <a:alpha val="43137"/>
                    </a:srgbClr>
                  </a:outerShdw>
                </a:effectLst>
                <a:latin typeface="Angsana New" pitchFamily="18" charset="-34"/>
                <a:cs typeface="Angsana New" pitchFamily="18" charset="-34"/>
              </a:rPr>
              <a:t>2.1 รูปแบบของงานวิจัยสำหรับการเสนอด้วยวาจา </a:t>
            </a:r>
            <a:r>
              <a:rPr lang="th-TH" sz="3000" b="1" dirty="0">
                <a:solidFill>
                  <a:srgbClr val="0000FF"/>
                </a:solidFill>
                <a:latin typeface="Angsana New" pitchFamily="18" charset="-34"/>
                <a:cs typeface="Angsana New" pitchFamily="18" charset="-34"/>
              </a:rPr>
              <a:t>สิ่งที่ต้องเตรียม</a:t>
            </a:r>
            <a:br>
              <a:rPr lang="th-TH" sz="3000" b="1" dirty="0">
                <a:solidFill>
                  <a:srgbClr val="0000FF"/>
                </a:solidFill>
                <a:latin typeface="Angsana New" pitchFamily="18" charset="-34"/>
                <a:cs typeface="Angsana New" pitchFamily="18" charset="-34"/>
              </a:rPr>
            </a:br>
            <a:r>
              <a:rPr lang="th-TH" sz="3000" b="1" dirty="0">
                <a:solidFill>
                  <a:srgbClr val="0000FF"/>
                </a:solidFill>
                <a:latin typeface="Angsana New" pitchFamily="18" charset="-34"/>
                <a:cs typeface="Angsana New" pitchFamily="18" charset="-34"/>
              </a:rPr>
              <a:t>		1) รายงานวิจัย</a:t>
            </a:r>
            <a:r>
              <a:rPr lang="th-TH" sz="3000" b="1" dirty="0" smtClean="0">
                <a:solidFill>
                  <a:srgbClr val="0000FF"/>
                </a:solidFill>
                <a:latin typeface="Angsana New" pitchFamily="18" charset="-34"/>
                <a:cs typeface="Angsana New" pitchFamily="18" charset="-34"/>
              </a:rPr>
              <a:t>ในรูปแบบ</a:t>
            </a:r>
            <a:r>
              <a:rPr lang="th-TH" sz="3000" b="1" dirty="0">
                <a:solidFill>
                  <a:srgbClr val="0000FF"/>
                </a:solidFill>
                <a:latin typeface="Angsana New" pitchFamily="18" charset="-34"/>
                <a:cs typeface="Angsana New" pitchFamily="18" charset="-34"/>
              </a:rPr>
              <a:t>บทความวิจัย</a:t>
            </a:r>
            <a:br>
              <a:rPr lang="th-TH" sz="3000" b="1" dirty="0">
                <a:solidFill>
                  <a:srgbClr val="0000FF"/>
                </a:solidFill>
                <a:latin typeface="Angsana New" pitchFamily="18" charset="-34"/>
                <a:cs typeface="Angsana New" pitchFamily="18" charset="-34"/>
              </a:rPr>
            </a:br>
            <a:r>
              <a:rPr lang="th-TH" sz="3000" b="1" dirty="0">
                <a:solidFill>
                  <a:srgbClr val="0000FF"/>
                </a:solidFill>
                <a:latin typeface="Angsana New" pitchFamily="18" charset="-34"/>
                <a:cs typeface="Angsana New" pitchFamily="18" charset="-34"/>
              </a:rPr>
              <a:t>		2) สไลด์หรือ  </a:t>
            </a:r>
            <a:r>
              <a:rPr lang="en-US" sz="3000" b="1" dirty="0">
                <a:solidFill>
                  <a:srgbClr val="0000FF"/>
                </a:solidFill>
                <a:latin typeface="Angsana New" pitchFamily="18" charset="-34"/>
                <a:cs typeface="Angsana New" pitchFamily="18" charset="-34"/>
              </a:rPr>
              <a:t>power point </a:t>
            </a:r>
            <a:r>
              <a:rPr lang="th-TH" sz="3000" b="1" dirty="0">
                <a:solidFill>
                  <a:srgbClr val="0000FF"/>
                </a:solidFill>
                <a:latin typeface="Angsana New" pitchFamily="18" charset="-34"/>
                <a:cs typeface="Angsana New" pitchFamily="18" charset="-34"/>
              </a:rPr>
              <a:t>ประกอบการนำเสนอ</a:t>
            </a:r>
            <a:br>
              <a:rPr lang="th-TH" sz="3000" b="1" dirty="0">
                <a:solidFill>
                  <a:srgbClr val="0000FF"/>
                </a:solidFill>
                <a:latin typeface="Angsana New" pitchFamily="18" charset="-34"/>
                <a:cs typeface="Angsana New" pitchFamily="18" charset="-34"/>
              </a:rPr>
            </a:br>
            <a:r>
              <a:rPr lang="th-TH" sz="3000" b="1" dirty="0">
                <a:solidFill>
                  <a:srgbClr val="0000FF"/>
                </a:solidFill>
                <a:latin typeface="Angsana New" pitchFamily="18" charset="-34"/>
                <a:cs typeface="Angsana New" pitchFamily="18" charset="-34"/>
              </a:rPr>
              <a:t>		3) สำเนาเอกสารสไลด์หรือ  </a:t>
            </a:r>
            <a:r>
              <a:rPr lang="en-US" sz="3000" b="1" dirty="0">
                <a:solidFill>
                  <a:srgbClr val="0000FF"/>
                </a:solidFill>
                <a:latin typeface="Angsana New" pitchFamily="18" charset="-34"/>
                <a:cs typeface="Angsana New" pitchFamily="18" charset="-34"/>
              </a:rPr>
              <a:t>power </a:t>
            </a:r>
            <a:r>
              <a:rPr lang="en-US" sz="3000" b="1" dirty="0" smtClean="0">
                <a:solidFill>
                  <a:srgbClr val="0000FF"/>
                </a:solidFill>
                <a:latin typeface="Angsana New" pitchFamily="18" charset="-34"/>
                <a:cs typeface="Angsana New" pitchFamily="18" charset="-34"/>
              </a:rPr>
              <a:t>point</a:t>
            </a:r>
            <a:br>
              <a:rPr lang="en-US" sz="3000" b="1" dirty="0" smtClean="0">
                <a:solidFill>
                  <a:srgbClr val="0000FF"/>
                </a:solidFill>
                <a:latin typeface="Angsana New" pitchFamily="18" charset="-34"/>
                <a:cs typeface="Angsana New" pitchFamily="18" charset="-34"/>
              </a:rPr>
            </a:br>
            <a:r>
              <a:rPr lang="en-US" sz="3000" b="1" dirty="0">
                <a:solidFill>
                  <a:srgbClr val="0000FF"/>
                </a:solidFill>
                <a:latin typeface="Angsana New" pitchFamily="18" charset="-34"/>
                <a:cs typeface="Angsana New" pitchFamily="18" charset="-34"/>
              </a:rPr>
              <a:t>	</a:t>
            </a:r>
            <a:r>
              <a:rPr lang="en-US" sz="3000" b="1" dirty="0" smtClean="0">
                <a:solidFill>
                  <a:srgbClr val="0000FF"/>
                </a:solidFill>
                <a:latin typeface="Angsana New" pitchFamily="18" charset="-34"/>
                <a:cs typeface="Angsana New" pitchFamily="18" charset="-34"/>
              </a:rPr>
              <a:t>     </a:t>
            </a:r>
            <a:r>
              <a:rPr lang="en-US"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2.2 </a:t>
            </a:r>
            <a:r>
              <a:rPr lang="en-US" sz="3000" b="1" u="sng" dirty="0" smtClean="0">
                <a:solidFill>
                  <a:srgbClr val="0000FF"/>
                </a:solidFill>
                <a:latin typeface="Angsana New" pitchFamily="18" charset="-34"/>
                <a:cs typeface="Angsana New" pitchFamily="18" charset="-34"/>
              </a:rPr>
              <a:t> </a:t>
            </a:r>
            <a: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แนวทางการเตรียมสไลด์ </a:t>
            </a:r>
            <a:r>
              <a:rPr lang="th-TH" sz="3000" b="1" dirty="0" smtClean="0">
                <a:solidFill>
                  <a:srgbClr val="0000FF"/>
                </a:solidFill>
                <a:latin typeface="Angsana New" pitchFamily="18" charset="-34"/>
                <a:cs typeface="Angsana New" pitchFamily="18" charset="-34"/>
              </a:rPr>
              <a:t>ประกอบการนำเสนอผลงานวิจัยด้วยวาจา</a:t>
            </a:r>
            <a:br>
              <a:rPr lang="th-TH" sz="3000" b="1" dirty="0" smtClean="0">
                <a:solidFill>
                  <a:srgbClr val="0000FF"/>
                </a:solidFill>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a:t>
            </a:r>
            <a: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1) การวางแผน </a:t>
            </a:r>
            <a:r>
              <a:rPr lang="th-TH" sz="3000" b="1" dirty="0" smtClean="0">
                <a:solidFill>
                  <a:srgbClr val="0000FF"/>
                </a:solidFill>
                <a:latin typeface="Angsana New" pitchFamily="18" charset="-34"/>
                <a:cs typeface="Angsana New" pitchFamily="18" charset="-34"/>
              </a:rPr>
              <a:t>เกี่ยวกับรายละเอียดสถานที่นำเสนอ ลักษณะและจำนวนผู้ฟัง นอกจากนี้ต้องวางแผน การนำเสนอ การตอบคำถาม ผลที่คาดว่าจะได้รับ ระยะเวลา    และต้นทุนการใช้จ่ายเตรียมสไลด์</a:t>
            </a:r>
            <a:r>
              <a:rPr lang="en-US" sz="3000" b="1" dirty="0" smtClean="0">
                <a:solidFill>
                  <a:srgbClr val="0000FF"/>
                </a:solidFill>
                <a:latin typeface="Angsana New" pitchFamily="18" charset="-34"/>
                <a:cs typeface="Angsana New" pitchFamily="18" charset="-34"/>
              </a:rPr>
              <a:t> </a:t>
            </a:r>
            <a:endParaRPr lang="th-TH" sz="3000" b="1" dirty="0">
              <a:solidFill>
                <a:srgbClr val="0000FF"/>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68612"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wip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0825" y="908050"/>
            <a:ext cx="8281988" cy="5638800"/>
          </a:xfrm>
        </p:spPr>
        <p:txBody>
          <a:bodyPr rtlCol="0">
            <a:normAutofit/>
          </a:bodyPr>
          <a:lstStyle/>
          <a:p>
            <a:pPr algn="l" eaLnBrk="1" fontAlgn="auto" hangingPunct="1">
              <a:spcAft>
                <a:spcPts val="0"/>
              </a:spcAft>
              <a:defRPr/>
            </a:pPr>
            <a:r>
              <a:rPr lang="th-TH" sz="3000" b="1" dirty="0" smtClean="0">
                <a:solidFill>
                  <a:srgbClr val="0000FF"/>
                </a:solidFill>
                <a:latin typeface="Angsana New" pitchFamily="18" charset="-34"/>
                <a:cs typeface="Angsana New" pitchFamily="18" charset="-34"/>
              </a:rPr>
              <a:t>	</a:t>
            </a:r>
            <a: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2) การออกแบบ</a:t>
            </a:r>
            <a:r>
              <a:rPr lang="th-TH" sz="3000" b="1"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   </a:t>
            </a:r>
            <a:r>
              <a:rPr lang="th-TH" sz="3000" b="1" dirty="0" smtClean="0">
                <a:solidFill>
                  <a:srgbClr val="0000FF"/>
                </a:solidFill>
                <a:latin typeface="Angsana New" pitchFamily="18" charset="-34"/>
                <a:cs typeface="Angsana New" pitchFamily="18" charset="-34"/>
              </a:rPr>
              <a:t>กำหนดวัตถุประสงค์ของการเสนอผลการวิจัย แล้วเลือกเนื้อหาก่อนจึงเตรียมสไลด์ ซึ่งมีหลักการดังนี้</a:t>
            </a:r>
            <a:br>
              <a:rPr lang="th-TH" sz="3000" b="1" dirty="0" smtClean="0">
                <a:solidFill>
                  <a:srgbClr val="0000FF"/>
                </a:solidFill>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 เลือก  </a:t>
            </a:r>
            <a:r>
              <a:rPr lang="en-US" sz="3000" b="1" dirty="0" smtClean="0">
                <a:solidFill>
                  <a:srgbClr val="0000FF"/>
                </a:solidFill>
                <a:latin typeface="Angsana New" pitchFamily="18" charset="-34"/>
                <a:cs typeface="Angsana New" pitchFamily="18" charset="-34"/>
              </a:rPr>
              <a:t>template</a:t>
            </a:r>
            <a:r>
              <a:rPr lang="th-TH" sz="3000" b="1" dirty="0" smtClean="0">
                <a:solidFill>
                  <a:srgbClr val="0000FF"/>
                </a:solidFill>
                <a:latin typeface="Angsana New" pitchFamily="18" charset="-34"/>
                <a:cs typeface="Angsana New" pitchFamily="18" charset="-34"/>
              </a:rPr>
              <a:t> ที่เหมาะสมกับผู้ร่วมประชุม</a:t>
            </a:r>
            <a:br>
              <a:rPr lang="th-TH" sz="3000" b="1" dirty="0" smtClean="0">
                <a:solidFill>
                  <a:srgbClr val="0000FF"/>
                </a:solidFill>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 ออกแบบสด์ให้มีจำนวนเหมาะสมกับเวลา</a:t>
            </a:r>
            <a:br>
              <a:rPr lang="th-TH" sz="3000" b="1" dirty="0" smtClean="0">
                <a:solidFill>
                  <a:srgbClr val="0000FF"/>
                </a:solidFill>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 ใช้ลูกเล่นของสไลด์อย่างเหมาะสม</a:t>
            </a:r>
            <a:br>
              <a:rPr lang="th-TH" sz="3000" b="1" dirty="0" smtClean="0">
                <a:solidFill>
                  <a:srgbClr val="0000FF"/>
                </a:solidFill>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 ใช้สีและตัวอักษรพอเหมาะ ไม่มากไม่น้อยเกินไป มองสบายตาและ</a:t>
            </a:r>
            <a:br>
              <a:rPr lang="th-TH" sz="3000" b="1" dirty="0" smtClean="0">
                <a:solidFill>
                  <a:srgbClr val="0000FF"/>
                </a:solidFill>
                <a:latin typeface="Angsana New" pitchFamily="18" charset="-34"/>
                <a:cs typeface="Angsana New" pitchFamily="18" charset="-34"/>
              </a:rPr>
            </a:br>
            <a:r>
              <a:rPr lang="th-TH" sz="3000" b="1" dirty="0">
                <a:solidFill>
                  <a:srgbClr val="0000FF"/>
                </a:solidFill>
                <a:latin typeface="Angsana New" pitchFamily="18" charset="-34"/>
                <a:cs typeface="Angsana New" pitchFamily="18" charset="-34"/>
              </a:rPr>
              <a:t>	</a:t>
            </a:r>
            <a:r>
              <a:rPr lang="th-TH" sz="3000" b="1" dirty="0" smtClean="0">
                <a:solidFill>
                  <a:srgbClr val="0000FF"/>
                </a:solidFill>
                <a:latin typeface="Angsana New" pitchFamily="18" charset="-34"/>
                <a:cs typeface="Angsana New" pitchFamily="18" charset="-34"/>
              </a:rPr>
              <a:t>อ่านชัดเจน</a:t>
            </a:r>
            <a:br>
              <a:rPr lang="th-TH" sz="3000" b="1" dirty="0" smtClean="0">
                <a:solidFill>
                  <a:srgbClr val="0000FF"/>
                </a:solidFill>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 เตรียมไฟล์สไลด์สำรอง</a:t>
            </a:r>
            <a:endParaRPr lang="th-TH" sz="3000" b="1" dirty="0">
              <a:solidFill>
                <a:srgbClr val="0000FF"/>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69636"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3850" y="765175"/>
            <a:ext cx="8353425" cy="5106988"/>
          </a:xfrm>
        </p:spPr>
        <p:txBody>
          <a:bodyPr rtlCol="0">
            <a:normAutofit fontScale="90000"/>
          </a:bodyPr>
          <a:lstStyle/>
          <a:p>
            <a:pPr algn="l" eaLnBrk="1" fontAlgn="auto" hangingPunct="1">
              <a:spcAft>
                <a:spcPts val="0"/>
              </a:spcAft>
              <a:defRPr/>
            </a:pPr>
            <a:r>
              <a:rPr lang="th-TH" sz="35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2.3 แนวทางการเตรียมตัวผู้นำเสนอผลงานวิจัย</a:t>
            </a:r>
            <a:br>
              <a:rPr lang="th-TH" sz="35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a:r>
            <a:br>
              <a:rPr lang="th-TH" sz="3000" b="1" dirty="0" smtClean="0">
                <a:solidFill>
                  <a:srgbClr val="0000FF"/>
                </a:solidFill>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a:t>
            </a:r>
            <a: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1) ก่อนนำเสนอ </a:t>
            </a:r>
            <a:r>
              <a:rPr lang="th-TH" sz="3000" b="1" dirty="0" smtClean="0">
                <a:solidFill>
                  <a:srgbClr val="0000FF"/>
                </a:solidFill>
                <a:latin typeface="Angsana New" pitchFamily="18" charset="-34"/>
                <a:cs typeface="Angsana New" pitchFamily="18" charset="-34"/>
              </a:rPr>
              <a:t>ซ้อมการนำเสนอ จับเวลา ฝึกท่าทางการนำเสนอหรือให้ผู้อื่นช่วยวิพากษ์ ฯลฯ</a:t>
            </a:r>
            <a:br>
              <a:rPr lang="th-TH" sz="3000" b="1" dirty="0" smtClean="0">
                <a:solidFill>
                  <a:srgbClr val="0000FF"/>
                </a:solidFill>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a:t>
            </a:r>
            <a: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2) ช่วงนำเสนอ</a:t>
            </a:r>
            <a:r>
              <a:rPr lang="th-TH" sz="3000" b="1"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  </a:t>
            </a:r>
            <a:r>
              <a:rPr lang="th-TH" sz="3000" b="1" dirty="0" smtClean="0">
                <a:solidFill>
                  <a:srgbClr val="0000FF"/>
                </a:solidFill>
                <a:latin typeface="Angsana New" pitchFamily="18" charset="-34"/>
                <a:cs typeface="Angsana New" pitchFamily="18" charset="-34"/>
              </a:rPr>
              <a:t>มีสติ และสร้างความมั่นใจ ปรับอารมณ์ให้เย็นและมั่นคง พูดช้าๆ ชัดๆ ไม่อ่านข้อความอย่างเดียว เหลือบดูบันทึกบ้าง สบตาผู้ฟังบ้าง ตั้งใจฟังคำถามและตอบข้อซักถามอย่างมีสติ ฯลฯ </a:t>
            </a:r>
            <a:br>
              <a:rPr lang="th-TH" sz="3000" b="1" dirty="0" smtClean="0">
                <a:solidFill>
                  <a:srgbClr val="0000FF"/>
                </a:solidFill>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a:t>
            </a:r>
            <a:r>
              <a:rPr lang="th-TH" sz="30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3) ช่วงหลังการนำเสนอ </a:t>
            </a:r>
            <a:r>
              <a:rPr lang="th-TH" sz="3000" b="1"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 </a:t>
            </a:r>
            <a:r>
              <a:rPr lang="th-TH" sz="3000" b="1" dirty="0" smtClean="0">
                <a:solidFill>
                  <a:srgbClr val="0000FF"/>
                </a:solidFill>
                <a:latin typeface="Angsana New" pitchFamily="18" charset="-34"/>
                <a:cs typeface="Angsana New" pitchFamily="18" charset="-34"/>
              </a:rPr>
              <a:t>แสดงความขอบคุณ และให้เวลาตอบข้อซักถามที่ยังต่อเนื่อง</a:t>
            </a:r>
            <a:br>
              <a:rPr lang="th-TH" sz="3000" b="1" dirty="0" smtClean="0">
                <a:solidFill>
                  <a:srgbClr val="0000FF"/>
                </a:solidFill>
                <a:latin typeface="Angsana New" pitchFamily="18" charset="-34"/>
                <a:cs typeface="Angsana New" pitchFamily="18" charset="-34"/>
              </a:rPr>
            </a:br>
            <a:r>
              <a:rPr lang="th-TH" sz="3000" b="1" dirty="0" smtClean="0">
                <a:solidFill>
                  <a:srgbClr val="0000FF"/>
                </a:solidFill>
                <a:latin typeface="Angsana New" pitchFamily="18" charset="-34"/>
                <a:cs typeface="Angsana New" pitchFamily="18" charset="-34"/>
              </a:rPr>
              <a:t/>
            </a:r>
            <a:br>
              <a:rPr lang="th-TH" sz="3000" b="1" dirty="0" smtClean="0">
                <a:solidFill>
                  <a:srgbClr val="0000FF"/>
                </a:solidFill>
                <a:latin typeface="Angsana New" pitchFamily="18" charset="-34"/>
                <a:cs typeface="Angsana New" pitchFamily="18" charset="-34"/>
              </a:rPr>
            </a:br>
            <a:r>
              <a:rPr lang="th-TH" sz="3000" b="1" dirty="0">
                <a:solidFill>
                  <a:srgbClr val="0000FF"/>
                </a:solidFill>
                <a:latin typeface="Angsana New" pitchFamily="18" charset="-34"/>
                <a:cs typeface="Angsana New" pitchFamily="18" charset="-34"/>
              </a:rPr>
              <a:t/>
            </a:r>
            <a:br>
              <a:rPr lang="th-TH" sz="3000" b="1" dirty="0">
                <a:solidFill>
                  <a:srgbClr val="0000FF"/>
                </a:solidFill>
                <a:latin typeface="Angsana New" pitchFamily="18" charset="-34"/>
                <a:cs typeface="Angsana New" pitchFamily="18" charset="-34"/>
              </a:rPr>
            </a:br>
            <a:r>
              <a:rPr lang="th-TH" sz="2000" b="1" u="sng" dirty="0" smtClean="0">
                <a:solidFill>
                  <a:srgbClr val="0000FF"/>
                </a:solidFill>
                <a:latin typeface="Angsana New" pitchFamily="18" charset="-34"/>
                <a:cs typeface="Angsana New" pitchFamily="18" charset="-34"/>
              </a:rPr>
              <a:t>ที่มา</a:t>
            </a:r>
            <a:r>
              <a:rPr lang="th-TH" sz="2000" b="1" dirty="0" smtClean="0">
                <a:solidFill>
                  <a:srgbClr val="0000FF"/>
                </a:solidFill>
                <a:latin typeface="Angsana New" pitchFamily="18" charset="-34"/>
                <a:cs typeface="Angsana New" pitchFamily="18" charset="-34"/>
              </a:rPr>
              <a:t> </a:t>
            </a:r>
            <a:r>
              <a:rPr lang="en-US" sz="2000" b="1" dirty="0" smtClean="0">
                <a:solidFill>
                  <a:srgbClr val="0000FF"/>
                </a:solidFill>
                <a:latin typeface="Angsana New" pitchFamily="18" charset="-34"/>
                <a:cs typeface="Angsana New" pitchFamily="18" charset="-34"/>
              </a:rPr>
              <a:t>:</a:t>
            </a:r>
            <a:r>
              <a:rPr lang="th-TH" sz="2000" b="1" dirty="0" smtClean="0">
                <a:solidFill>
                  <a:srgbClr val="0000FF"/>
                </a:solidFill>
                <a:latin typeface="Angsana New" pitchFamily="18" charset="-34"/>
                <a:cs typeface="Angsana New" pitchFamily="18" charset="-34"/>
              </a:rPr>
              <a:t> </a:t>
            </a:r>
            <a:r>
              <a:rPr lang="th-TH" sz="2000" b="1" dirty="0">
                <a:solidFill>
                  <a:srgbClr val="0000FF"/>
                </a:solidFill>
                <a:latin typeface="Angsana New" pitchFamily="18" charset="-34"/>
                <a:cs typeface="Angsana New" pitchFamily="18" charset="-34"/>
              </a:rPr>
              <a:t> </a:t>
            </a:r>
            <a:r>
              <a:rPr lang="th-TH" sz="2000" b="1" dirty="0" smtClean="0">
                <a:solidFill>
                  <a:srgbClr val="0000FF"/>
                </a:solidFill>
                <a:latin typeface="Angsana New" pitchFamily="18" charset="-34"/>
                <a:cs typeface="Angsana New" pitchFamily="18" charset="-34"/>
              </a:rPr>
              <a:t>ศาสตราจารย์กิติคุณ ดร.นงลักษณ์  วิรัชชัย .เทคนิค การนำเสนอผลงานวิจัย </a:t>
            </a:r>
            <a:endParaRPr lang="th-TH" sz="2000" b="1" dirty="0">
              <a:solidFill>
                <a:srgbClr val="0000FF"/>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70660"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cut/>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Title 2"/>
          <p:cNvSpPr>
            <a:spLocks noGrp="1"/>
          </p:cNvSpPr>
          <p:nvPr>
            <p:ph type="title"/>
          </p:nvPr>
        </p:nvSpPr>
        <p:spPr>
          <a:xfrm>
            <a:off x="250825" y="338138"/>
            <a:ext cx="8353425" cy="4530725"/>
          </a:xfrm>
        </p:spPr>
        <p:txBody>
          <a:bodyPr/>
          <a:lstStyle/>
          <a:p>
            <a:pPr algn="l" eaLnBrk="1" hangingPunct="1"/>
            <a:r>
              <a:rPr lang="en-US" altLang="th-TH" sz="4000" b="1" smtClean="0">
                <a:solidFill>
                  <a:srgbClr val="0000FF"/>
                </a:solidFill>
                <a:latin typeface="Angsana New" pitchFamily="18" charset="-34"/>
                <a:cs typeface="Angsana New" pitchFamily="18" charset="-34"/>
              </a:rPr>
              <a:t>IV </a:t>
            </a:r>
            <a:r>
              <a:rPr lang="th-TH" altLang="th-TH" sz="4000" b="1" smtClean="0">
                <a:solidFill>
                  <a:srgbClr val="0000FF"/>
                </a:solidFill>
                <a:latin typeface="Angsana New" pitchFamily="18" charset="-34"/>
                <a:cs typeface="Angsana New" pitchFamily="18" charset="-34"/>
              </a:rPr>
              <a:t>การนำผลงานวิจัยไปใช้ประโยชน์</a:t>
            </a:r>
            <a:r>
              <a:rPr lang="th-TH" altLang="th-TH" sz="3000" b="1" smtClean="0">
                <a:solidFill>
                  <a:srgbClr val="0000FF"/>
                </a:solidFill>
                <a:latin typeface="Angsana New" pitchFamily="18" charset="-34"/>
                <a:cs typeface="Angsana New" pitchFamily="18" charset="-34"/>
              </a:rPr>
              <a:t/>
            </a:r>
            <a:br>
              <a:rPr lang="th-TH" altLang="th-TH" sz="3000" b="1" smtClean="0">
                <a:solidFill>
                  <a:srgbClr val="0000FF"/>
                </a:solidFill>
                <a:latin typeface="Angsana New" pitchFamily="18" charset="-34"/>
                <a:cs typeface="Angsana New" pitchFamily="18" charset="-34"/>
              </a:rPr>
            </a:br>
            <a:r>
              <a:rPr lang="th-TH" altLang="th-TH" sz="3000" b="1" smtClean="0">
                <a:solidFill>
                  <a:srgbClr val="0000FF"/>
                </a:solidFill>
                <a:latin typeface="Angsana New" pitchFamily="18" charset="-34"/>
                <a:cs typeface="Angsana New" pitchFamily="18" charset="-34"/>
              </a:rPr>
              <a:t/>
            </a:r>
            <a:br>
              <a:rPr lang="th-TH" altLang="th-TH" sz="3000" b="1" smtClean="0">
                <a:solidFill>
                  <a:srgbClr val="0000FF"/>
                </a:solidFill>
                <a:latin typeface="Angsana New" pitchFamily="18" charset="-34"/>
                <a:cs typeface="Angsana New" pitchFamily="18" charset="-34"/>
              </a:rPr>
            </a:br>
            <a:r>
              <a:rPr lang="th-TH" altLang="th-TH" sz="3000" b="1" smtClean="0">
                <a:solidFill>
                  <a:srgbClr val="0000FF"/>
                </a:solidFill>
                <a:latin typeface="Angsana New" pitchFamily="18" charset="-34"/>
                <a:cs typeface="Angsana New" pitchFamily="18" charset="-34"/>
              </a:rPr>
              <a:t>	หลังจากโครงการวิจัยเสร็จสิ้นแล้ว และผ่านการพิจารณารายงานฉบับสมบูรณ์เรียบร้อยแล้ว ผลผลิตของการวิจัยคือ รายงานการวิจัยที่พร้อมเผยแพร่ถ่ายทอด สู่การใช้ประโยชน์ในรูปแบบต่างๆ ทั้งที่เป็นผลลัพธ์และผลกระทบ </a:t>
            </a:r>
            <a:br>
              <a:rPr lang="th-TH" altLang="th-TH" sz="3000" b="1" smtClean="0">
                <a:solidFill>
                  <a:srgbClr val="0000FF"/>
                </a:solidFill>
                <a:latin typeface="Angsana New" pitchFamily="18" charset="-34"/>
                <a:cs typeface="Angsana New" pitchFamily="18" charset="-34"/>
              </a:rPr>
            </a:br>
            <a:endParaRPr lang="th-TH" altLang="th-TH" sz="3000" b="1" smtClean="0">
              <a:solidFill>
                <a:srgbClr val="0000FF"/>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71684"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2210" name="Group 13"/>
          <p:cNvGrpSpPr>
            <a:grpSpLocks/>
          </p:cNvGrpSpPr>
          <p:nvPr/>
        </p:nvGrpSpPr>
        <p:grpSpPr bwMode="auto">
          <a:xfrm>
            <a:off x="5940425" y="2781300"/>
            <a:ext cx="2447925" cy="2447925"/>
            <a:chOff x="5292080" y="2348880"/>
            <a:chExt cx="2448272" cy="2448272"/>
          </a:xfrm>
        </p:grpSpPr>
        <p:pic>
          <p:nvPicPr>
            <p:cNvPr id="222260" name="Picture 10" descr="เฟือง.gif"/>
            <p:cNvPicPr>
              <a:picLocks noChangeAspect="1"/>
            </p:cNvPicPr>
            <p:nvPr/>
          </p:nvPicPr>
          <p:blipFill>
            <a:blip r:embed="rId3">
              <a:extLst>
                <a:ext uri="{28A0092B-C50C-407E-A947-70E740481C1C}">
                  <a14:useLocalDpi xmlns:a14="http://schemas.microsoft.com/office/drawing/2010/main" val="0"/>
                </a:ext>
              </a:extLst>
            </a:blip>
            <a:srcRect l="25348" t="-153" r="22061" b="38855"/>
            <a:stretch>
              <a:fillRect/>
            </a:stretch>
          </p:blipFill>
          <p:spPr bwMode="auto">
            <a:xfrm>
              <a:off x="5364088" y="2348880"/>
              <a:ext cx="2304256"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5292080" y="4581221"/>
              <a:ext cx="431861" cy="215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h-TH">
                <a:solidFill>
                  <a:srgbClr val="FFFFFF"/>
                </a:solidFill>
              </a:endParaRPr>
            </a:p>
          </p:txBody>
        </p:sp>
        <p:sp>
          <p:nvSpPr>
            <p:cNvPr id="13" name="Rectangle 12"/>
            <p:cNvSpPr/>
            <p:nvPr/>
          </p:nvSpPr>
          <p:spPr>
            <a:xfrm>
              <a:off x="7308491" y="4509774"/>
              <a:ext cx="431861" cy="2159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h-TH">
                <a:solidFill>
                  <a:srgbClr val="FFFFFF"/>
                </a:solidFill>
              </a:endParaRPr>
            </a:p>
          </p:txBody>
        </p:sp>
      </p:grpSp>
      <p:graphicFrame>
        <p:nvGraphicFramePr>
          <p:cNvPr id="24" name="Diagram 23"/>
          <p:cNvGraphicFramePr/>
          <p:nvPr/>
        </p:nvGraphicFramePr>
        <p:xfrm>
          <a:off x="611560" y="332656"/>
          <a:ext cx="7560840" cy="61206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5" name="Oval 24"/>
          <p:cNvSpPr/>
          <p:nvPr/>
        </p:nvSpPr>
        <p:spPr>
          <a:xfrm>
            <a:off x="3635375" y="404813"/>
            <a:ext cx="215900" cy="144462"/>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th-TH">
              <a:solidFill>
                <a:srgbClr val="000000"/>
              </a:solidFill>
            </a:endParaRPr>
          </a:p>
        </p:txBody>
      </p:sp>
      <p:sp>
        <p:nvSpPr>
          <p:cNvPr id="26" name="Oval 25"/>
          <p:cNvSpPr/>
          <p:nvPr/>
        </p:nvSpPr>
        <p:spPr>
          <a:xfrm>
            <a:off x="3492500" y="692150"/>
            <a:ext cx="215900" cy="144463"/>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th-TH">
              <a:solidFill>
                <a:srgbClr val="000000"/>
              </a:solidFill>
            </a:endParaRPr>
          </a:p>
        </p:txBody>
      </p:sp>
      <p:sp>
        <p:nvSpPr>
          <p:cNvPr id="27" name="Oval 26"/>
          <p:cNvSpPr/>
          <p:nvPr/>
        </p:nvSpPr>
        <p:spPr>
          <a:xfrm>
            <a:off x="3635375" y="1052513"/>
            <a:ext cx="215900" cy="144462"/>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th-TH">
              <a:solidFill>
                <a:srgbClr val="000000"/>
              </a:solidFill>
            </a:endParaRPr>
          </a:p>
        </p:txBody>
      </p:sp>
      <p:sp>
        <p:nvSpPr>
          <p:cNvPr id="28" name="Oval 27"/>
          <p:cNvSpPr/>
          <p:nvPr/>
        </p:nvSpPr>
        <p:spPr>
          <a:xfrm>
            <a:off x="3851275" y="620713"/>
            <a:ext cx="215900" cy="144462"/>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th-TH">
              <a:solidFill>
                <a:srgbClr val="000000"/>
              </a:solidFill>
            </a:endParaRPr>
          </a:p>
        </p:txBody>
      </p:sp>
      <p:sp>
        <p:nvSpPr>
          <p:cNvPr id="29" name="Oval 28"/>
          <p:cNvSpPr/>
          <p:nvPr/>
        </p:nvSpPr>
        <p:spPr>
          <a:xfrm>
            <a:off x="4067175" y="981075"/>
            <a:ext cx="217488" cy="144463"/>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th-TH">
              <a:solidFill>
                <a:srgbClr val="000000"/>
              </a:solidFill>
            </a:endParaRPr>
          </a:p>
        </p:txBody>
      </p:sp>
      <p:sp>
        <p:nvSpPr>
          <p:cNvPr id="30" name="Oval 29"/>
          <p:cNvSpPr/>
          <p:nvPr/>
        </p:nvSpPr>
        <p:spPr>
          <a:xfrm>
            <a:off x="3203575" y="836613"/>
            <a:ext cx="215900" cy="144462"/>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th-TH">
              <a:solidFill>
                <a:srgbClr val="000000"/>
              </a:solidFill>
            </a:endParaRPr>
          </a:p>
        </p:txBody>
      </p:sp>
      <p:sp>
        <p:nvSpPr>
          <p:cNvPr id="31" name="Oval 30"/>
          <p:cNvSpPr/>
          <p:nvPr/>
        </p:nvSpPr>
        <p:spPr>
          <a:xfrm>
            <a:off x="4067175" y="333375"/>
            <a:ext cx="217488" cy="142875"/>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th-TH">
              <a:solidFill>
                <a:srgbClr val="000000"/>
              </a:solidFill>
            </a:endParaRPr>
          </a:p>
        </p:txBody>
      </p:sp>
      <p:sp>
        <p:nvSpPr>
          <p:cNvPr id="32" name="Oval 31"/>
          <p:cNvSpPr/>
          <p:nvPr/>
        </p:nvSpPr>
        <p:spPr>
          <a:xfrm>
            <a:off x="4284663" y="549275"/>
            <a:ext cx="215900" cy="142875"/>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th-TH">
              <a:solidFill>
                <a:srgbClr val="000000"/>
              </a:solidFill>
            </a:endParaRPr>
          </a:p>
        </p:txBody>
      </p:sp>
      <p:sp>
        <p:nvSpPr>
          <p:cNvPr id="33" name="Oval 32"/>
          <p:cNvSpPr/>
          <p:nvPr/>
        </p:nvSpPr>
        <p:spPr>
          <a:xfrm>
            <a:off x="2411413" y="1700213"/>
            <a:ext cx="215900" cy="14446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a:solidFill>
                <a:srgbClr val="000000"/>
              </a:solidFill>
            </a:endParaRPr>
          </a:p>
        </p:txBody>
      </p:sp>
      <p:sp>
        <p:nvSpPr>
          <p:cNvPr id="34" name="Oval 33"/>
          <p:cNvSpPr/>
          <p:nvPr/>
        </p:nvSpPr>
        <p:spPr>
          <a:xfrm>
            <a:off x="2124075" y="1844675"/>
            <a:ext cx="215900" cy="144463"/>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a:solidFill>
                <a:srgbClr val="000000"/>
              </a:solidFill>
            </a:endParaRPr>
          </a:p>
        </p:txBody>
      </p:sp>
      <p:sp>
        <p:nvSpPr>
          <p:cNvPr id="35" name="Oval 34"/>
          <p:cNvSpPr/>
          <p:nvPr/>
        </p:nvSpPr>
        <p:spPr>
          <a:xfrm>
            <a:off x="2987675" y="1628775"/>
            <a:ext cx="215900" cy="144463"/>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a:solidFill>
                <a:srgbClr val="000000"/>
              </a:solidFill>
            </a:endParaRPr>
          </a:p>
        </p:txBody>
      </p:sp>
      <p:sp>
        <p:nvSpPr>
          <p:cNvPr id="36" name="Oval 35"/>
          <p:cNvSpPr/>
          <p:nvPr/>
        </p:nvSpPr>
        <p:spPr>
          <a:xfrm>
            <a:off x="2700338" y="1773238"/>
            <a:ext cx="215900" cy="142875"/>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a:solidFill>
                <a:srgbClr val="000000"/>
              </a:solidFill>
            </a:endParaRPr>
          </a:p>
        </p:txBody>
      </p:sp>
      <p:sp>
        <p:nvSpPr>
          <p:cNvPr id="37" name="Oval 36"/>
          <p:cNvSpPr/>
          <p:nvPr/>
        </p:nvSpPr>
        <p:spPr>
          <a:xfrm>
            <a:off x="2411413" y="2565400"/>
            <a:ext cx="215900" cy="142875"/>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a:solidFill>
                <a:srgbClr val="000000"/>
              </a:solidFill>
            </a:endParaRPr>
          </a:p>
        </p:txBody>
      </p:sp>
      <p:sp>
        <p:nvSpPr>
          <p:cNvPr id="38" name="Oval 37"/>
          <p:cNvSpPr/>
          <p:nvPr/>
        </p:nvSpPr>
        <p:spPr>
          <a:xfrm>
            <a:off x="1835150" y="2060575"/>
            <a:ext cx="215900" cy="144463"/>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a:solidFill>
                <a:srgbClr val="000000"/>
              </a:solidFill>
            </a:endParaRPr>
          </a:p>
        </p:txBody>
      </p:sp>
      <p:sp>
        <p:nvSpPr>
          <p:cNvPr id="39" name="Oval 38"/>
          <p:cNvSpPr/>
          <p:nvPr/>
        </p:nvSpPr>
        <p:spPr>
          <a:xfrm>
            <a:off x="2195513" y="2276475"/>
            <a:ext cx="215900" cy="144463"/>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a:solidFill>
                <a:srgbClr val="000000"/>
              </a:solidFill>
            </a:endParaRPr>
          </a:p>
        </p:txBody>
      </p:sp>
      <p:sp>
        <p:nvSpPr>
          <p:cNvPr id="40" name="Oval 39"/>
          <p:cNvSpPr/>
          <p:nvPr/>
        </p:nvSpPr>
        <p:spPr>
          <a:xfrm>
            <a:off x="2339975" y="1989138"/>
            <a:ext cx="215900" cy="144462"/>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a:solidFill>
                <a:srgbClr val="000000"/>
              </a:solidFill>
            </a:endParaRPr>
          </a:p>
        </p:txBody>
      </p:sp>
      <p:sp>
        <p:nvSpPr>
          <p:cNvPr id="41" name="Oval 40"/>
          <p:cNvSpPr/>
          <p:nvPr/>
        </p:nvSpPr>
        <p:spPr>
          <a:xfrm>
            <a:off x="1908175" y="2565400"/>
            <a:ext cx="215900" cy="142875"/>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a:solidFill>
                <a:srgbClr val="000000"/>
              </a:solidFill>
            </a:endParaRPr>
          </a:p>
        </p:txBody>
      </p:sp>
      <p:sp>
        <p:nvSpPr>
          <p:cNvPr id="42" name="Oval 41"/>
          <p:cNvSpPr/>
          <p:nvPr/>
        </p:nvSpPr>
        <p:spPr>
          <a:xfrm>
            <a:off x="3276600" y="1844675"/>
            <a:ext cx="215900" cy="144463"/>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th-TH">
              <a:solidFill>
                <a:srgbClr val="000000"/>
              </a:solidFill>
            </a:endParaRPr>
          </a:p>
        </p:txBody>
      </p:sp>
      <p:sp>
        <p:nvSpPr>
          <p:cNvPr id="43" name="Oval 42"/>
          <p:cNvSpPr/>
          <p:nvPr/>
        </p:nvSpPr>
        <p:spPr>
          <a:xfrm>
            <a:off x="1619250" y="3716338"/>
            <a:ext cx="215900" cy="144462"/>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th-TH">
              <a:solidFill>
                <a:srgbClr val="000000"/>
              </a:solidFill>
            </a:endParaRPr>
          </a:p>
        </p:txBody>
      </p:sp>
      <p:sp>
        <p:nvSpPr>
          <p:cNvPr id="44" name="Oval 43"/>
          <p:cNvSpPr/>
          <p:nvPr/>
        </p:nvSpPr>
        <p:spPr>
          <a:xfrm>
            <a:off x="1763713" y="4005263"/>
            <a:ext cx="215900" cy="144462"/>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th-TH">
              <a:solidFill>
                <a:srgbClr val="000000"/>
              </a:solidFill>
            </a:endParaRPr>
          </a:p>
        </p:txBody>
      </p:sp>
      <p:sp>
        <p:nvSpPr>
          <p:cNvPr id="45" name="Oval 44"/>
          <p:cNvSpPr/>
          <p:nvPr/>
        </p:nvSpPr>
        <p:spPr>
          <a:xfrm>
            <a:off x="2124075" y="3500438"/>
            <a:ext cx="215900" cy="144462"/>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th-TH">
              <a:solidFill>
                <a:srgbClr val="000000"/>
              </a:solidFill>
            </a:endParaRPr>
          </a:p>
        </p:txBody>
      </p:sp>
      <p:sp>
        <p:nvSpPr>
          <p:cNvPr id="46" name="Oval 45"/>
          <p:cNvSpPr/>
          <p:nvPr/>
        </p:nvSpPr>
        <p:spPr>
          <a:xfrm>
            <a:off x="2124075" y="3789363"/>
            <a:ext cx="215900" cy="144462"/>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th-TH">
              <a:solidFill>
                <a:srgbClr val="000000"/>
              </a:solidFill>
            </a:endParaRPr>
          </a:p>
        </p:txBody>
      </p:sp>
      <p:sp>
        <p:nvSpPr>
          <p:cNvPr id="47" name="Oval 46"/>
          <p:cNvSpPr/>
          <p:nvPr/>
        </p:nvSpPr>
        <p:spPr>
          <a:xfrm>
            <a:off x="2916238" y="5876925"/>
            <a:ext cx="215900" cy="14446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th-TH">
              <a:solidFill>
                <a:srgbClr val="000000"/>
              </a:solidFill>
            </a:endParaRPr>
          </a:p>
        </p:txBody>
      </p:sp>
      <p:sp>
        <p:nvSpPr>
          <p:cNvPr id="48" name="Oval 47"/>
          <p:cNvSpPr/>
          <p:nvPr/>
        </p:nvSpPr>
        <p:spPr>
          <a:xfrm>
            <a:off x="1835150" y="4292600"/>
            <a:ext cx="215900" cy="144463"/>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th-TH">
              <a:solidFill>
                <a:srgbClr val="000000"/>
              </a:solidFill>
            </a:endParaRPr>
          </a:p>
        </p:txBody>
      </p:sp>
      <p:sp>
        <p:nvSpPr>
          <p:cNvPr id="49" name="Oval 48"/>
          <p:cNvSpPr/>
          <p:nvPr/>
        </p:nvSpPr>
        <p:spPr>
          <a:xfrm>
            <a:off x="1763713" y="3284538"/>
            <a:ext cx="215900" cy="144462"/>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th-TH">
              <a:solidFill>
                <a:srgbClr val="000000"/>
              </a:solidFill>
            </a:endParaRPr>
          </a:p>
        </p:txBody>
      </p:sp>
      <p:sp>
        <p:nvSpPr>
          <p:cNvPr id="50" name="Oval 49"/>
          <p:cNvSpPr/>
          <p:nvPr/>
        </p:nvSpPr>
        <p:spPr>
          <a:xfrm>
            <a:off x="1331913" y="3789363"/>
            <a:ext cx="215900" cy="144462"/>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th-TH">
              <a:solidFill>
                <a:srgbClr val="000000"/>
              </a:solidFill>
            </a:endParaRPr>
          </a:p>
        </p:txBody>
      </p:sp>
      <p:sp>
        <p:nvSpPr>
          <p:cNvPr id="51" name="Oval 50"/>
          <p:cNvSpPr/>
          <p:nvPr/>
        </p:nvSpPr>
        <p:spPr>
          <a:xfrm>
            <a:off x="2555875" y="3429000"/>
            <a:ext cx="215900" cy="144463"/>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th-TH">
              <a:solidFill>
                <a:srgbClr val="000000"/>
              </a:solidFill>
            </a:endParaRPr>
          </a:p>
        </p:txBody>
      </p:sp>
      <p:sp>
        <p:nvSpPr>
          <p:cNvPr id="52" name="Oval 51"/>
          <p:cNvSpPr/>
          <p:nvPr/>
        </p:nvSpPr>
        <p:spPr>
          <a:xfrm>
            <a:off x="2051050" y="4652963"/>
            <a:ext cx="217488" cy="144462"/>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th-TH">
              <a:solidFill>
                <a:srgbClr val="000000"/>
              </a:solidFill>
            </a:endParaRPr>
          </a:p>
        </p:txBody>
      </p:sp>
      <p:sp>
        <p:nvSpPr>
          <p:cNvPr id="53" name="Oval 52"/>
          <p:cNvSpPr/>
          <p:nvPr/>
        </p:nvSpPr>
        <p:spPr>
          <a:xfrm>
            <a:off x="2339975" y="4292600"/>
            <a:ext cx="215900" cy="144463"/>
          </a:xfrm>
          <a:prstGeom prst="ellipse">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endParaRPr lang="th-TH">
              <a:solidFill>
                <a:srgbClr val="000000"/>
              </a:solidFill>
            </a:endParaRPr>
          </a:p>
        </p:txBody>
      </p:sp>
      <p:sp>
        <p:nvSpPr>
          <p:cNvPr id="54" name="Oval 53"/>
          <p:cNvSpPr/>
          <p:nvPr/>
        </p:nvSpPr>
        <p:spPr>
          <a:xfrm>
            <a:off x="2339975" y="5876925"/>
            <a:ext cx="215900" cy="14446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th-TH">
              <a:solidFill>
                <a:srgbClr val="000000"/>
              </a:solidFill>
            </a:endParaRPr>
          </a:p>
        </p:txBody>
      </p:sp>
      <p:sp>
        <p:nvSpPr>
          <p:cNvPr id="55" name="Oval 54"/>
          <p:cNvSpPr/>
          <p:nvPr/>
        </p:nvSpPr>
        <p:spPr>
          <a:xfrm>
            <a:off x="2916238" y="5516563"/>
            <a:ext cx="215900" cy="144462"/>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th-TH">
              <a:solidFill>
                <a:srgbClr val="000000"/>
              </a:solidFill>
            </a:endParaRPr>
          </a:p>
        </p:txBody>
      </p:sp>
      <p:sp>
        <p:nvSpPr>
          <p:cNvPr id="56" name="Oval 55"/>
          <p:cNvSpPr/>
          <p:nvPr/>
        </p:nvSpPr>
        <p:spPr>
          <a:xfrm>
            <a:off x="2339975" y="5516563"/>
            <a:ext cx="215900" cy="144462"/>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th-TH">
              <a:solidFill>
                <a:srgbClr val="000000"/>
              </a:solidFill>
            </a:endParaRPr>
          </a:p>
        </p:txBody>
      </p:sp>
      <p:sp>
        <p:nvSpPr>
          <p:cNvPr id="57" name="Oval 56"/>
          <p:cNvSpPr/>
          <p:nvPr/>
        </p:nvSpPr>
        <p:spPr>
          <a:xfrm>
            <a:off x="3708400" y="6165850"/>
            <a:ext cx="215900" cy="142875"/>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th-TH">
              <a:solidFill>
                <a:srgbClr val="000000"/>
              </a:solidFill>
            </a:endParaRPr>
          </a:p>
        </p:txBody>
      </p:sp>
      <p:sp>
        <p:nvSpPr>
          <p:cNvPr id="58" name="Oval 57"/>
          <p:cNvSpPr/>
          <p:nvPr/>
        </p:nvSpPr>
        <p:spPr>
          <a:xfrm>
            <a:off x="3132138" y="6165850"/>
            <a:ext cx="215900" cy="142875"/>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th-TH">
              <a:solidFill>
                <a:srgbClr val="000000"/>
              </a:solidFill>
            </a:endParaRPr>
          </a:p>
        </p:txBody>
      </p:sp>
      <p:sp>
        <p:nvSpPr>
          <p:cNvPr id="59" name="Oval 58"/>
          <p:cNvSpPr/>
          <p:nvPr/>
        </p:nvSpPr>
        <p:spPr>
          <a:xfrm>
            <a:off x="2627313" y="5732463"/>
            <a:ext cx="215900" cy="144462"/>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th-TH">
              <a:solidFill>
                <a:srgbClr val="000000"/>
              </a:solidFill>
            </a:endParaRPr>
          </a:p>
        </p:txBody>
      </p:sp>
      <p:sp>
        <p:nvSpPr>
          <p:cNvPr id="60" name="Oval 59"/>
          <p:cNvSpPr/>
          <p:nvPr/>
        </p:nvSpPr>
        <p:spPr>
          <a:xfrm>
            <a:off x="2916238" y="6237288"/>
            <a:ext cx="215900" cy="144462"/>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th-TH">
              <a:solidFill>
                <a:srgbClr val="000000"/>
              </a:solidFill>
            </a:endParaRPr>
          </a:p>
        </p:txBody>
      </p:sp>
      <p:sp>
        <p:nvSpPr>
          <p:cNvPr id="61" name="Oval 60"/>
          <p:cNvSpPr/>
          <p:nvPr/>
        </p:nvSpPr>
        <p:spPr>
          <a:xfrm>
            <a:off x="2627313" y="6092825"/>
            <a:ext cx="215900" cy="14446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th-TH">
              <a:solidFill>
                <a:srgbClr val="000000"/>
              </a:solidFill>
            </a:endParaRPr>
          </a:p>
        </p:txBody>
      </p:sp>
      <p:sp>
        <p:nvSpPr>
          <p:cNvPr id="62" name="Oval 61"/>
          <p:cNvSpPr/>
          <p:nvPr/>
        </p:nvSpPr>
        <p:spPr>
          <a:xfrm>
            <a:off x="3635375" y="6453188"/>
            <a:ext cx="215900" cy="144462"/>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th-TH">
              <a:solidFill>
                <a:srgbClr val="000000"/>
              </a:solidFill>
            </a:endParaRPr>
          </a:p>
        </p:txBody>
      </p:sp>
      <p:sp>
        <p:nvSpPr>
          <p:cNvPr id="63" name="Oval 62"/>
          <p:cNvSpPr/>
          <p:nvPr/>
        </p:nvSpPr>
        <p:spPr>
          <a:xfrm>
            <a:off x="4643438" y="333375"/>
            <a:ext cx="215900" cy="142875"/>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th-TH">
              <a:solidFill>
                <a:srgbClr val="000000"/>
              </a:solidFill>
            </a:endParaRPr>
          </a:p>
        </p:txBody>
      </p:sp>
      <p:sp>
        <p:nvSpPr>
          <p:cNvPr id="64" name="TextBox 63"/>
          <p:cNvSpPr txBox="1"/>
          <p:nvPr/>
        </p:nvSpPr>
        <p:spPr>
          <a:xfrm>
            <a:off x="1547813" y="476250"/>
            <a:ext cx="2376487" cy="461963"/>
          </a:xfrm>
          <a:prstGeom prst="rect">
            <a:avLst/>
          </a:prstGeom>
          <a:solidFill>
            <a:srgbClr val="FFC000">
              <a:alpha val="0"/>
            </a:srgbClr>
          </a:solidFill>
          <a:ln>
            <a:noFill/>
          </a:ln>
        </p:spPr>
        <p:style>
          <a:lnRef idx="2">
            <a:schemeClr val="accent3"/>
          </a:lnRef>
          <a:fillRef idx="1">
            <a:schemeClr val="lt1"/>
          </a:fillRef>
          <a:effectRef idx="0">
            <a:schemeClr val="accent3"/>
          </a:effectRef>
          <a:fontRef idx="minor">
            <a:schemeClr val="dk1"/>
          </a:fontRef>
        </p:style>
        <p:txBody>
          <a:bodyPr>
            <a:spAutoFit/>
          </a:bodyPr>
          <a:lstStyle/>
          <a:p>
            <a:pPr>
              <a:defRPr/>
            </a:pPr>
            <a:r>
              <a:rPr lang="en-US" sz="2400">
                <a:solidFill>
                  <a:srgbClr val="D2A000"/>
                </a:solidFill>
                <a:latin typeface="Tahoma" pitchFamily="34" charset="0"/>
                <a:cs typeface="Tahoma" pitchFamily="34" charset="0"/>
              </a:rPr>
              <a:t>Stakeholders A</a:t>
            </a:r>
            <a:endParaRPr lang="th-TH" sz="2400">
              <a:solidFill>
                <a:srgbClr val="D2A000"/>
              </a:solidFill>
              <a:latin typeface="Tahoma" pitchFamily="34" charset="0"/>
              <a:cs typeface="Tahoma" pitchFamily="34" charset="0"/>
            </a:endParaRPr>
          </a:p>
        </p:txBody>
      </p:sp>
      <p:sp>
        <p:nvSpPr>
          <p:cNvPr id="65" name="TextBox 64"/>
          <p:cNvSpPr txBox="1"/>
          <p:nvPr/>
        </p:nvSpPr>
        <p:spPr>
          <a:xfrm>
            <a:off x="250825" y="1628775"/>
            <a:ext cx="2376488" cy="461963"/>
          </a:xfrm>
          <a:prstGeom prst="rect">
            <a:avLst/>
          </a:prstGeom>
          <a:solidFill>
            <a:srgbClr val="FF0000">
              <a:alpha val="0"/>
            </a:srgbClr>
          </a:solidFill>
          <a:ln>
            <a:noFill/>
          </a:ln>
        </p:spPr>
        <p:style>
          <a:lnRef idx="2">
            <a:schemeClr val="accent3"/>
          </a:lnRef>
          <a:fillRef idx="1">
            <a:schemeClr val="lt1"/>
          </a:fillRef>
          <a:effectRef idx="0">
            <a:schemeClr val="accent3"/>
          </a:effectRef>
          <a:fontRef idx="minor">
            <a:schemeClr val="dk1"/>
          </a:fontRef>
        </p:style>
        <p:txBody>
          <a:bodyPr>
            <a:spAutoFit/>
          </a:bodyPr>
          <a:lstStyle/>
          <a:p>
            <a:pPr>
              <a:defRPr/>
            </a:pPr>
            <a:r>
              <a:rPr lang="en-US" sz="2400">
                <a:solidFill>
                  <a:srgbClr val="FF0000"/>
                </a:solidFill>
                <a:latin typeface="Tahoma" pitchFamily="34" charset="0"/>
                <a:cs typeface="Tahoma" pitchFamily="34" charset="0"/>
              </a:rPr>
              <a:t>Stakeholders B</a:t>
            </a:r>
            <a:endParaRPr lang="th-TH" sz="2400">
              <a:solidFill>
                <a:srgbClr val="FF0000"/>
              </a:solidFill>
              <a:latin typeface="Tahoma" pitchFamily="34" charset="0"/>
              <a:cs typeface="Tahoma" pitchFamily="34" charset="0"/>
            </a:endParaRPr>
          </a:p>
        </p:txBody>
      </p:sp>
      <p:sp>
        <p:nvSpPr>
          <p:cNvPr id="66" name="TextBox 65"/>
          <p:cNvSpPr txBox="1"/>
          <p:nvPr/>
        </p:nvSpPr>
        <p:spPr>
          <a:xfrm>
            <a:off x="179388" y="3284538"/>
            <a:ext cx="2376487" cy="461962"/>
          </a:xfrm>
          <a:prstGeom prst="rect">
            <a:avLst/>
          </a:prstGeom>
          <a:solidFill>
            <a:srgbClr val="FF0000">
              <a:alpha val="0"/>
            </a:srgbClr>
          </a:solidFill>
          <a:ln>
            <a:noFill/>
          </a:ln>
        </p:spPr>
        <p:style>
          <a:lnRef idx="2">
            <a:schemeClr val="accent3"/>
          </a:lnRef>
          <a:fillRef idx="1">
            <a:schemeClr val="lt1"/>
          </a:fillRef>
          <a:effectRef idx="0">
            <a:schemeClr val="accent3"/>
          </a:effectRef>
          <a:fontRef idx="minor">
            <a:schemeClr val="dk1"/>
          </a:fontRef>
        </p:style>
        <p:txBody>
          <a:bodyPr>
            <a:spAutoFit/>
          </a:bodyPr>
          <a:lstStyle/>
          <a:p>
            <a:pPr>
              <a:defRPr/>
            </a:pPr>
            <a:r>
              <a:rPr lang="en-US" sz="2400">
                <a:solidFill>
                  <a:srgbClr val="00CCFF"/>
                </a:solidFill>
                <a:latin typeface="Tahoma" pitchFamily="34" charset="0"/>
                <a:cs typeface="Tahoma" pitchFamily="34" charset="0"/>
              </a:rPr>
              <a:t>Stakeholders C</a:t>
            </a:r>
            <a:endParaRPr lang="th-TH" sz="2400">
              <a:solidFill>
                <a:srgbClr val="00CCFF"/>
              </a:solidFill>
              <a:latin typeface="Tahoma" pitchFamily="34" charset="0"/>
              <a:cs typeface="Tahoma" pitchFamily="34" charset="0"/>
            </a:endParaRPr>
          </a:p>
        </p:txBody>
      </p:sp>
      <p:sp>
        <p:nvSpPr>
          <p:cNvPr id="67" name="TextBox 66"/>
          <p:cNvSpPr txBox="1"/>
          <p:nvPr/>
        </p:nvSpPr>
        <p:spPr>
          <a:xfrm>
            <a:off x="755650" y="5300663"/>
            <a:ext cx="2376488" cy="461962"/>
          </a:xfrm>
          <a:prstGeom prst="rect">
            <a:avLst/>
          </a:prstGeom>
          <a:solidFill>
            <a:srgbClr val="FF0000">
              <a:alpha val="0"/>
            </a:srgbClr>
          </a:solidFill>
          <a:ln>
            <a:noFill/>
          </a:ln>
        </p:spPr>
        <p:style>
          <a:lnRef idx="2">
            <a:schemeClr val="accent3"/>
          </a:lnRef>
          <a:fillRef idx="1">
            <a:schemeClr val="lt1"/>
          </a:fillRef>
          <a:effectRef idx="0">
            <a:schemeClr val="accent3"/>
          </a:effectRef>
          <a:fontRef idx="minor">
            <a:schemeClr val="dk1"/>
          </a:fontRef>
        </p:style>
        <p:txBody>
          <a:bodyPr>
            <a:spAutoFit/>
          </a:bodyPr>
          <a:lstStyle/>
          <a:p>
            <a:pPr>
              <a:defRPr/>
            </a:pPr>
            <a:r>
              <a:rPr lang="en-US" sz="2400">
                <a:solidFill>
                  <a:srgbClr val="FFFFFF"/>
                </a:solidFill>
                <a:latin typeface="Tahoma" pitchFamily="34" charset="0"/>
                <a:cs typeface="Tahoma" pitchFamily="34" charset="0"/>
              </a:rPr>
              <a:t>Stakeholders D</a:t>
            </a:r>
            <a:endParaRPr lang="th-TH" sz="2400">
              <a:solidFill>
                <a:srgbClr val="FFFFFF"/>
              </a:solidFill>
              <a:latin typeface="Tahoma" pitchFamily="34" charset="0"/>
              <a:cs typeface="Tahoma" pitchFamily="34" charset="0"/>
            </a:endParaRPr>
          </a:p>
        </p:txBody>
      </p:sp>
      <p:sp>
        <p:nvSpPr>
          <p:cNvPr id="68" name="Oval 67"/>
          <p:cNvSpPr/>
          <p:nvPr/>
        </p:nvSpPr>
        <p:spPr>
          <a:xfrm>
            <a:off x="4859338" y="620713"/>
            <a:ext cx="217487" cy="144462"/>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th-TH">
              <a:solidFill>
                <a:srgbClr val="000000"/>
              </a:solidFill>
            </a:endParaRPr>
          </a:p>
        </p:txBody>
      </p:sp>
      <p:sp>
        <p:nvSpPr>
          <p:cNvPr id="69" name="Oval 68"/>
          <p:cNvSpPr/>
          <p:nvPr/>
        </p:nvSpPr>
        <p:spPr>
          <a:xfrm>
            <a:off x="5148263" y="260350"/>
            <a:ext cx="215900" cy="144463"/>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th-TH">
              <a:solidFill>
                <a:srgbClr val="000000"/>
              </a:solidFill>
            </a:endParaRPr>
          </a:p>
        </p:txBody>
      </p:sp>
      <p:sp>
        <p:nvSpPr>
          <p:cNvPr id="70" name="Oval 69"/>
          <p:cNvSpPr/>
          <p:nvPr/>
        </p:nvSpPr>
        <p:spPr>
          <a:xfrm>
            <a:off x="4572000" y="571500"/>
            <a:ext cx="215900" cy="142875"/>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th-TH">
              <a:solidFill>
                <a:srgbClr val="000000"/>
              </a:solidFill>
            </a:endParaRPr>
          </a:p>
        </p:txBody>
      </p:sp>
      <p:sp>
        <p:nvSpPr>
          <p:cNvPr id="222258" name="WordArt 57"/>
          <p:cNvSpPr>
            <a:spLocks noChangeArrowheads="1" noChangeShapeType="1" noTextEdit="1"/>
          </p:cNvSpPr>
          <p:nvPr/>
        </p:nvSpPr>
        <p:spPr bwMode="auto">
          <a:xfrm>
            <a:off x="4071938" y="6305550"/>
            <a:ext cx="4857750" cy="552450"/>
          </a:xfrm>
          <a:prstGeom prst="rect">
            <a:avLst/>
          </a:prstGeom>
        </p:spPr>
        <p:txBody>
          <a:bodyPr wrap="none" fromWordArt="1">
            <a:prstTxWarp prst="textPlain">
              <a:avLst>
                <a:gd name="adj" fmla="val 50000"/>
              </a:avLst>
            </a:prstTxWarp>
          </a:bodyPr>
          <a:lstStyle/>
          <a:p>
            <a:pPr algn="ctr"/>
            <a:r>
              <a:rPr lang="th-TH" sz="3600" b="1" kern="10" spc="-180">
                <a:ln w="9525">
                  <a:solidFill>
                    <a:srgbClr val="000000"/>
                  </a:solidFill>
                  <a:round/>
                  <a:headEnd/>
                  <a:tailEnd/>
                </a:ln>
                <a:solidFill>
                  <a:srgbClr val="FFFF00"/>
                </a:solidFill>
                <a:latin typeface="Tahoma"/>
                <a:ea typeface="Tahoma"/>
                <a:cs typeface="Tahoma"/>
              </a:rPr>
              <a:t>กำหนดรูปแบบการวิจัย</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72708" name="Image" r:id="rId9" imgW="4825397" imgH="6984127" progId="Photoshop.Image.8">
                  <p:embed/>
                </p:oleObj>
              </mc:Choice>
              <mc:Fallback>
                <p:oleObj name="Image" r:id="rId9" imgW="4825397" imgH="6984127" progId="Photoshop.Image.8">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288" y="620713"/>
            <a:ext cx="8075612" cy="5827712"/>
          </a:xfrm>
        </p:spPr>
        <p:txBody>
          <a:bodyPr rtlCol="0">
            <a:normAutofit/>
          </a:bodyPr>
          <a:lstStyle/>
          <a:p>
            <a:pPr algn="l" eaLnBrk="1" fontAlgn="auto" hangingPunct="1">
              <a:spcAft>
                <a:spcPts val="0"/>
              </a:spcAft>
              <a:defRPr/>
            </a:pPr>
            <a:r>
              <a:rPr lang="th-TH" sz="2200" dirty="0">
                <a:solidFill>
                  <a:srgbClr val="0000FF"/>
                </a:solidFill>
                <a:latin typeface="Angsana New" pitchFamily="18" charset="-34"/>
                <a:cs typeface="Angsana New" pitchFamily="18" charset="-34"/>
              </a:rPr>
              <a:t>	</a:t>
            </a:r>
            <a:r>
              <a:rPr lang="th-TH" sz="2200" dirty="0" smtClean="0">
                <a:solidFill>
                  <a:srgbClr val="0000FF"/>
                </a:solidFill>
                <a:latin typeface="Angsana New" pitchFamily="18" charset="-34"/>
                <a:cs typeface="Angsana New" pitchFamily="18" charset="-34"/>
              </a:rPr>
              <a:t>การนำผลงานวิจัยไปใช้ประโยชน์ จำแนกตามลักษณะ จุดมุ่งหมาย และการใช้ประโยชน์ เป็น      4 ประเภท ได้แก่ (สำนักงานคณะกรรมการวิจัยแห่งชาติ.2555.การปฏิรูประบบการวิจัยของประเทศ.)</a:t>
            </a:r>
            <a:br>
              <a:rPr lang="th-TH" sz="2200" dirty="0" smtClean="0">
                <a:solidFill>
                  <a:srgbClr val="0000FF"/>
                </a:solidFill>
                <a:latin typeface="Angsana New" pitchFamily="18" charset="-34"/>
                <a:cs typeface="Angsana New" pitchFamily="18" charset="-34"/>
              </a:rPr>
            </a:br>
            <a:r>
              <a:rPr lang="th-TH" sz="2200" dirty="0" smtClean="0">
                <a:solidFill>
                  <a:srgbClr val="0000FF"/>
                </a:solidFill>
                <a:latin typeface="Angsana New" pitchFamily="18" charset="-34"/>
                <a:cs typeface="Angsana New" pitchFamily="18" charset="-34"/>
              </a:rPr>
              <a:t>	</a:t>
            </a:r>
            <a:r>
              <a:rPr lang="th-TH" sz="22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1. งานวิจัยเพื่อความเป็นเลิศทางวิชาการ </a:t>
            </a:r>
            <a:r>
              <a:rPr lang="th-TH" sz="2200" dirty="0" smtClean="0">
                <a:solidFill>
                  <a:srgbClr val="0000FF"/>
                </a:solidFill>
                <a:latin typeface="Angsana New" pitchFamily="18" charset="-34"/>
                <a:cs typeface="Angsana New" pitchFamily="18" charset="-34"/>
              </a:rPr>
              <a:t>เป็นงานวิจัยเพื่อสร้างความรู้ใหม่ สร้างฐานใหม่ ทฤษฎีใหม่ วิธีการใหม่ เครื่องมือใหม่</a:t>
            </a:r>
            <a:br>
              <a:rPr lang="th-TH" sz="2200" dirty="0" smtClean="0">
                <a:solidFill>
                  <a:srgbClr val="0000FF"/>
                </a:solidFill>
                <a:latin typeface="Angsana New" pitchFamily="18" charset="-34"/>
                <a:cs typeface="Angsana New" pitchFamily="18" charset="-34"/>
              </a:rPr>
            </a:br>
            <a:r>
              <a:rPr lang="th-TH" sz="2200" dirty="0" smtClean="0">
                <a:solidFill>
                  <a:srgbClr val="0000FF"/>
                </a:solidFill>
                <a:latin typeface="Angsana New" pitchFamily="18" charset="-34"/>
                <a:cs typeface="Angsana New" pitchFamily="18" charset="-34"/>
              </a:rPr>
              <a:t>	</a:t>
            </a:r>
            <a:r>
              <a:rPr lang="th-TH" sz="22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2. งานวิจัยเชิงนโยบาย </a:t>
            </a:r>
            <a:r>
              <a:rPr lang="th-TH" sz="2200" dirty="0" smtClean="0">
                <a:solidFill>
                  <a:srgbClr val="0000FF"/>
                </a:solidFill>
                <a:latin typeface="Angsana New" pitchFamily="18" charset="-34"/>
                <a:cs typeface="Angsana New" pitchFamily="18" charset="-34"/>
              </a:rPr>
              <a:t>เป็นงานวิจัยที่มุ่งเน้นสนับสนุนการกำหนดและตัดสินใจนโยบายในด้านต่างๆ รวมทั้งการนำนโยบายไปปฎิบัติและการประเมินผลกระทบและสัมฤทธิผลของนโยบาย  ทั้งนโยบายระดับชาติ  พื้นที่จังหวัด/กลุ่มจังหวัด  มีลักษณะต้องการคำตอบที่มุ่งความเป็นไปได้และผลในเชิงปฏิบัติ รวมทั้งต้องคำนึงผลกระทบทางสังคม การเมือง สุขภาพและสิ่งแวดล้อม</a:t>
            </a:r>
            <a:br>
              <a:rPr lang="th-TH" sz="2200" dirty="0" smtClean="0">
                <a:solidFill>
                  <a:srgbClr val="0000FF"/>
                </a:solidFill>
                <a:latin typeface="Angsana New" pitchFamily="18" charset="-34"/>
                <a:cs typeface="Angsana New" pitchFamily="18" charset="-34"/>
              </a:rPr>
            </a:br>
            <a:r>
              <a:rPr lang="th-TH" sz="2200" dirty="0" smtClean="0">
                <a:solidFill>
                  <a:srgbClr val="0000FF"/>
                </a:solidFill>
                <a:latin typeface="Angsana New" pitchFamily="18" charset="-34"/>
                <a:cs typeface="Angsana New" pitchFamily="18" charset="-34"/>
              </a:rPr>
              <a:t>	</a:t>
            </a:r>
            <a:r>
              <a:rPr lang="th-TH" sz="22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3. งานวิจัยเพื่อประโยชน์ทางเศรษฐกิจ </a:t>
            </a:r>
            <a:r>
              <a:rPr lang="th-TH" sz="2200" dirty="0" smtClean="0">
                <a:solidFill>
                  <a:srgbClr val="0000FF"/>
                </a:solidFill>
                <a:latin typeface="Angsana New" pitchFamily="18" charset="-34"/>
                <a:cs typeface="Angsana New" pitchFamily="18" charset="-34"/>
              </a:rPr>
              <a:t>เป็นงานวิจัยแบบมุ่งเป้า และคำนึงถึงผลการตอบแทนการลงทุน สอดคล้องกับยุทธศาสตร์การพัฒนาเศรษฐกิจในระดับชาติ/กลุ่มจังหวัด  และความต้องการของภาคการผลิตรายสาขา สร้างมูลค่าเพิ่มให้แก่อุตสาหกรรมต้นน้ำ จนถึงปลายน้ำ มีกำหนดเวลา มาตรฐาน ตัวชี้วัดที่แน่นอน ส่วนใหญ่ ไม่สามารถเปิดเผยผลวิจัยต่อสาธารณะเพราะสภาพการแข่งขันของตลาด</a:t>
            </a:r>
            <a:br>
              <a:rPr lang="th-TH" sz="2200" dirty="0" smtClean="0">
                <a:solidFill>
                  <a:srgbClr val="0000FF"/>
                </a:solidFill>
                <a:latin typeface="Angsana New" pitchFamily="18" charset="-34"/>
                <a:cs typeface="Angsana New" pitchFamily="18" charset="-34"/>
              </a:rPr>
            </a:br>
            <a:r>
              <a:rPr lang="th-TH" sz="2200" dirty="0" smtClean="0">
                <a:solidFill>
                  <a:srgbClr val="0000FF"/>
                </a:solidFill>
                <a:latin typeface="Angsana New" pitchFamily="18" charset="-34"/>
                <a:cs typeface="Angsana New" pitchFamily="18" charset="-34"/>
              </a:rPr>
              <a:t>	</a:t>
            </a:r>
            <a:r>
              <a:rPr lang="th-TH" sz="2200" b="1" u="sng" dirty="0" smtClean="0">
                <a:solidFill>
                  <a:srgbClr val="0000FF"/>
                </a:solidFill>
                <a:effectLst>
                  <a:outerShdw blurRad="38100" dist="38100" dir="2700000" algn="tl">
                    <a:srgbClr val="000000">
                      <a:alpha val="43137"/>
                    </a:srgbClr>
                  </a:outerShdw>
                </a:effectLst>
                <a:latin typeface="Angsana New" pitchFamily="18" charset="-34"/>
                <a:cs typeface="Angsana New" pitchFamily="18" charset="-34"/>
              </a:rPr>
              <a:t>4. งานวิจัยเพื่อเสริมสร้างพลังชุมชน </a:t>
            </a:r>
            <a:r>
              <a:rPr lang="th-TH" sz="2200" dirty="0" smtClean="0">
                <a:solidFill>
                  <a:srgbClr val="0000FF"/>
                </a:solidFill>
                <a:latin typeface="Angsana New" pitchFamily="18" charset="-34"/>
                <a:cs typeface="Angsana New" pitchFamily="18" charset="-34"/>
              </a:rPr>
              <a:t>เป็นงานวิจัยที่ชุมชนท้องถิ่นในพื้นที่ควรเป็นผู้กำหนดโจทย์และดำเนินการวิจัย เพื่อสร้างประโยชน์ด้านการแก้ไขปัญหาของชุมชน หรือปัญหาที่มีอยู่ในท้องถิ่น และเสริมสร้างพลังความเข้มแข็งทางสังคมและในกระบวนการนโยบายให้แก่ชุมชนท้องถิ่น </a:t>
            </a:r>
            <a:endParaRPr lang="th-TH" sz="2200" dirty="0">
              <a:solidFill>
                <a:srgbClr val="0000FF"/>
              </a:solidFill>
              <a:latin typeface="Angsana New" pitchFamily="18" charset="-34"/>
              <a:cs typeface="Angsana New" pitchFamily="18" charset="-34"/>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73732"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79388" y="188913"/>
          <a:ext cx="8785224" cy="6480175"/>
        </p:xfrm>
        <a:graphic>
          <a:graphicData uri="http://schemas.openxmlformats.org/drawingml/2006/table">
            <a:tbl>
              <a:tblPr firstRow="1" bandRow="1">
                <a:tableStyleId>{5C22544A-7EE6-4342-B048-85BDC9FD1C3A}</a:tableStyleId>
              </a:tblPr>
              <a:tblGrid>
                <a:gridCol w="2196306"/>
                <a:gridCol w="2196306"/>
                <a:gridCol w="2196306"/>
                <a:gridCol w="2196306"/>
              </a:tblGrid>
              <a:tr h="679502">
                <a:tc gridSpan="4">
                  <a:txBody>
                    <a:bodyPr/>
                    <a:lstStyle/>
                    <a:p>
                      <a:pPr algn="ctr"/>
                      <a:r>
                        <a:rPr lang="th-TH" sz="350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ประเภทงานวิจัย 4 </a:t>
                      </a:r>
                      <a:r>
                        <a:rPr lang="en-US" sz="350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Tracks</a:t>
                      </a:r>
                      <a:r>
                        <a:rPr lang="en-US" sz="3500" baseline="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a:t>
                      </a:r>
                      <a:r>
                        <a:rPr lang="th-TH" sz="3500" baseline="0"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จำแนกตามคุณสมบัติ</a:t>
                      </a:r>
                      <a:endParaRPr lang="th-TH" sz="3500" dirty="0">
                        <a:solidFill>
                          <a:srgbClr val="002060"/>
                        </a:solidFill>
                        <a:effectLst>
                          <a:outerShdw blurRad="38100" dist="38100" dir="2700000" algn="tl">
                            <a:srgbClr val="000000">
                              <a:alpha val="43137"/>
                            </a:srgbClr>
                          </a:outerShdw>
                        </a:effectLst>
                        <a:latin typeface="Angsana New" pitchFamily="18" charset="-34"/>
                        <a:cs typeface="Angsana New" pitchFamily="18" charset="-34"/>
                      </a:endParaRPr>
                    </a:p>
                  </a:txBody>
                  <a:tcPr marL="91443" marR="91443" marT="45716" marB="45716"/>
                </a:tc>
                <a:tc hMerge="1">
                  <a:txBody>
                    <a:bodyPr/>
                    <a:lstStyle/>
                    <a:p>
                      <a:endParaRPr lang="th-TH" dirty="0"/>
                    </a:p>
                  </a:txBody>
                  <a:tcPr/>
                </a:tc>
                <a:tc hMerge="1">
                  <a:txBody>
                    <a:bodyPr/>
                    <a:lstStyle/>
                    <a:p>
                      <a:endParaRPr lang="th-TH" dirty="0"/>
                    </a:p>
                  </a:txBody>
                  <a:tcPr/>
                </a:tc>
                <a:tc hMerge="1">
                  <a:txBody>
                    <a:bodyPr/>
                    <a:lstStyle/>
                    <a:p>
                      <a:endParaRPr lang="th-TH" dirty="0"/>
                    </a:p>
                  </a:txBody>
                  <a:tcPr/>
                </a:tc>
              </a:tr>
              <a:tr h="1093842">
                <a:tc>
                  <a:txBody>
                    <a:bodyPr/>
                    <a:lstStyle/>
                    <a:p>
                      <a:pPr algn="ctr"/>
                      <a:r>
                        <a:rPr lang="th-TH" sz="30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ประเภทงานวิจัย</a:t>
                      </a:r>
                    </a:p>
                    <a:p>
                      <a:pPr algn="ctr"/>
                      <a:r>
                        <a:rPr lang="th-TH" sz="30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4 </a:t>
                      </a:r>
                      <a:r>
                        <a:rPr lang="en-US" sz="30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Tracks</a:t>
                      </a:r>
                      <a:endParaRPr lang="th-TH" sz="3000" b="1" dirty="0">
                        <a:solidFill>
                          <a:srgbClr val="002060"/>
                        </a:solidFill>
                        <a:effectLst>
                          <a:outerShdw blurRad="38100" dist="38100" dir="2700000" algn="tl">
                            <a:srgbClr val="000000">
                              <a:alpha val="43137"/>
                            </a:srgbClr>
                          </a:outerShdw>
                        </a:effectLst>
                        <a:latin typeface="Angsana New" pitchFamily="18" charset="-34"/>
                        <a:cs typeface="Angsana New" pitchFamily="18" charset="-34"/>
                      </a:endParaRPr>
                    </a:p>
                  </a:txBody>
                  <a:tcPr marL="91458" marR="91458"/>
                </a:tc>
                <a:tc>
                  <a:txBody>
                    <a:bodyPr/>
                    <a:lstStyle/>
                    <a:p>
                      <a:pPr algn="ctr"/>
                      <a:r>
                        <a:rPr lang="th-TH" sz="30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ธรรมชาติของงานวิจัย</a:t>
                      </a:r>
                      <a:endParaRPr lang="th-TH" sz="3000" b="1" dirty="0">
                        <a:solidFill>
                          <a:srgbClr val="002060"/>
                        </a:solidFill>
                        <a:effectLst>
                          <a:outerShdw blurRad="38100" dist="38100" dir="2700000" algn="tl">
                            <a:srgbClr val="000000">
                              <a:alpha val="43137"/>
                            </a:srgbClr>
                          </a:outerShdw>
                        </a:effectLst>
                        <a:latin typeface="Angsana New" pitchFamily="18" charset="-34"/>
                        <a:cs typeface="Angsana New" pitchFamily="18" charset="-34"/>
                      </a:endParaRPr>
                    </a:p>
                  </a:txBody>
                  <a:tcPr marL="91458" marR="91458"/>
                </a:tc>
                <a:tc>
                  <a:txBody>
                    <a:bodyPr/>
                    <a:lstStyle/>
                    <a:p>
                      <a:pPr algn="ctr"/>
                      <a:r>
                        <a:rPr lang="th-TH" sz="30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ความคาดหวัง</a:t>
                      </a:r>
                      <a:endParaRPr lang="th-TH" sz="3000" b="1" dirty="0">
                        <a:solidFill>
                          <a:srgbClr val="002060"/>
                        </a:solidFill>
                        <a:effectLst>
                          <a:outerShdw blurRad="38100" dist="38100" dir="2700000" algn="tl">
                            <a:srgbClr val="000000">
                              <a:alpha val="43137"/>
                            </a:srgbClr>
                          </a:outerShdw>
                        </a:effectLst>
                        <a:latin typeface="Angsana New" pitchFamily="18" charset="-34"/>
                        <a:cs typeface="Angsana New" pitchFamily="18" charset="-34"/>
                      </a:endParaRPr>
                    </a:p>
                  </a:txBody>
                  <a:tcPr marL="91458" marR="91458"/>
                </a:tc>
                <a:tc>
                  <a:txBody>
                    <a:bodyPr/>
                    <a:lstStyle/>
                    <a:p>
                      <a:pPr algn="ctr"/>
                      <a:r>
                        <a:rPr lang="th-TH" sz="30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ระบบการจัดการ</a:t>
                      </a:r>
                      <a:endParaRPr lang="th-TH" sz="3000" b="1" dirty="0">
                        <a:solidFill>
                          <a:srgbClr val="002060"/>
                        </a:solidFill>
                        <a:effectLst>
                          <a:outerShdw blurRad="38100" dist="38100" dir="2700000" algn="tl">
                            <a:srgbClr val="000000">
                              <a:alpha val="43137"/>
                            </a:srgbClr>
                          </a:outerShdw>
                        </a:effectLst>
                        <a:latin typeface="Angsana New" pitchFamily="18" charset="-34"/>
                        <a:cs typeface="Angsana New" pitchFamily="18" charset="-34"/>
                      </a:endParaRPr>
                    </a:p>
                  </a:txBody>
                  <a:tcPr marL="91458" marR="91458"/>
                </a:tc>
              </a:tr>
              <a:tr h="1093842">
                <a:tc>
                  <a:txBody>
                    <a:bodyPr/>
                    <a:lstStyle/>
                    <a:p>
                      <a:r>
                        <a:rPr lang="th-TH" sz="2000" b="1" dirty="0" smtClean="0">
                          <a:solidFill>
                            <a:srgbClr val="002060"/>
                          </a:solidFill>
                          <a:latin typeface="Angsana New" pitchFamily="18" charset="-34"/>
                          <a:cs typeface="Angsana New" pitchFamily="18" charset="-34"/>
                        </a:rPr>
                        <a:t>1.เพื่อความเป็นเลิศทางวิชาการ</a:t>
                      </a:r>
                      <a:endParaRPr lang="th-TH" sz="2000" b="1" dirty="0">
                        <a:solidFill>
                          <a:srgbClr val="002060"/>
                        </a:solidFill>
                        <a:latin typeface="Angsana New" pitchFamily="18" charset="-34"/>
                        <a:cs typeface="Angsana New" pitchFamily="18" charset="-34"/>
                      </a:endParaRPr>
                    </a:p>
                  </a:txBody>
                  <a:tcPr marL="91458" marR="91458"/>
                </a:tc>
                <a:tc>
                  <a:txBody>
                    <a:bodyPr/>
                    <a:lstStyle/>
                    <a:p>
                      <a:r>
                        <a:rPr lang="th-TH" sz="2000" b="1" dirty="0" smtClean="0">
                          <a:solidFill>
                            <a:srgbClr val="002060"/>
                          </a:solidFill>
                          <a:latin typeface="Angsana New" pitchFamily="18" charset="-34"/>
                          <a:cs typeface="Angsana New" pitchFamily="18" charset="-34"/>
                        </a:rPr>
                        <a:t>มีความเป็นอิสระ มีระเบียบวิธีเข้มข้น</a:t>
                      </a:r>
                      <a:r>
                        <a:rPr lang="th-TH" sz="2000" b="1" baseline="0" dirty="0" smtClean="0">
                          <a:solidFill>
                            <a:srgbClr val="002060"/>
                          </a:solidFill>
                          <a:latin typeface="Angsana New" pitchFamily="18" charset="-34"/>
                          <a:cs typeface="Angsana New" pitchFamily="18" charset="-34"/>
                        </a:rPr>
                        <a:t> มีวงการหรือชุมชน วิชาการตรวจสอบ</a:t>
                      </a:r>
                      <a:endParaRPr lang="th-TH" sz="2000" b="1" dirty="0">
                        <a:solidFill>
                          <a:srgbClr val="002060"/>
                        </a:solidFill>
                        <a:latin typeface="Angsana New" pitchFamily="18" charset="-34"/>
                        <a:cs typeface="Angsana New" pitchFamily="18" charset="-34"/>
                      </a:endParaRPr>
                    </a:p>
                  </a:txBody>
                  <a:tcPr marL="91458" marR="91458"/>
                </a:tc>
                <a:tc>
                  <a:txBody>
                    <a:bodyPr/>
                    <a:lstStyle/>
                    <a:p>
                      <a:r>
                        <a:rPr lang="th-TH" sz="2000" b="1" dirty="0" smtClean="0">
                          <a:solidFill>
                            <a:srgbClr val="002060"/>
                          </a:solidFill>
                          <a:latin typeface="Angsana New" pitchFamily="18" charset="-34"/>
                          <a:cs typeface="Angsana New" pitchFamily="18" charset="-34"/>
                        </a:rPr>
                        <a:t>ความรู้ใหม่</a:t>
                      </a:r>
                      <a:r>
                        <a:rPr lang="th-TH" sz="2000" b="1" baseline="0" dirty="0" smtClean="0">
                          <a:solidFill>
                            <a:srgbClr val="002060"/>
                          </a:solidFill>
                          <a:latin typeface="Angsana New" pitchFamily="18" charset="-34"/>
                          <a:cs typeface="Angsana New" pitchFamily="18" charset="-34"/>
                        </a:rPr>
                        <a:t> ทฤษฎีใหม่ เครื่องมือใหม่ วิธีการใหม่</a:t>
                      </a:r>
                      <a:endParaRPr lang="th-TH" sz="2000" b="1" dirty="0">
                        <a:solidFill>
                          <a:srgbClr val="002060"/>
                        </a:solidFill>
                        <a:latin typeface="Angsana New" pitchFamily="18" charset="-34"/>
                        <a:cs typeface="Angsana New" pitchFamily="18" charset="-34"/>
                      </a:endParaRPr>
                    </a:p>
                  </a:txBody>
                  <a:tcPr marL="91458" marR="91458"/>
                </a:tc>
                <a:tc>
                  <a:txBody>
                    <a:bodyPr/>
                    <a:lstStyle/>
                    <a:p>
                      <a:r>
                        <a:rPr lang="en-US" sz="2000" b="1" dirty="0" smtClean="0">
                          <a:solidFill>
                            <a:srgbClr val="002060"/>
                          </a:solidFill>
                          <a:latin typeface="Angsana New" pitchFamily="18" charset="-34"/>
                          <a:cs typeface="Angsana New" pitchFamily="18" charset="-34"/>
                        </a:rPr>
                        <a:t>Individualistic</a:t>
                      </a:r>
                      <a:endParaRPr lang="th-TH" sz="2000" b="1" dirty="0">
                        <a:solidFill>
                          <a:srgbClr val="002060"/>
                        </a:solidFill>
                        <a:latin typeface="Angsana New" pitchFamily="18" charset="-34"/>
                        <a:cs typeface="Angsana New" pitchFamily="18" charset="-34"/>
                      </a:endParaRPr>
                    </a:p>
                  </a:txBody>
                  <a:tcPr marL="91458" marR="91458"/>
                </a:tc>
              </a:tr>
              <a:tr h="762377">
                <a:tc>
                  <a:txBody>
                    <a:bodyPr/>
                    <a:lstStyle/>
                    <a:p>
                      <a:r>
                        <a:rPr lang="en-US" sz="2000" b="1" dirty="0" smtClean="0">
                          <a:solidFill>
                            <a:srgbClr val="002060"/>
                          </a:solidFill>
                          <a:latin typeface="Angsana New" pitchFamily="18" charset="-34"/>
                          <a:cs typeface="Angsana New" pitchFamily="18" charset="-34"/>
                        </a:rPr>
                        <a:t>2. </a:t>
                      </a:r>
                      <a:r>
                        <a:rPr lang="th-TH" sz="2000" b="1" dirty="0" smtClean="0">
                          <a:solidFill>
                            <a:srgbClr val="002060"/>
                          </a:solidFill>
                          <a:latin typeface="Angsana New" pitchFamily="18" charset="-34"/>
                          <a:cs typeface="Angsana New" pitchFamily="18" charset="-34"/>
                        </a:rPr>
                        <a:t>เพื่อนโยบาย</a:t>
                      </a:r>
                      <a:endParaRPr lang="th-TH" sz="2000" b="1" dirty="0">
                        <a:solidFill>
                          <a:srgbClr val="002060"/>
                        </a:solidFill>
                        <a:latin typeface="Angsana New" pitchFamily="18" charset="-34"/>
                        <a:cs typeface="Angsana New" pitchFamily="18" charset="-34"/>
                      </a:endParaRPr>
                    </a:p>
                  </a:txBody>
                  <a:tcPr marL="91458" marR="91458"/>
                </a:tc>
                <a:tc>
                  <a:txBody>
                    <a:bodyPr/>
                    <a:lstStyle/>
                    <a:p>
                      <a:r>
                        <a:rPr lang="th-TH" sz="2000" b="1" dirty="0" smtClean="0">
                          <a:solidFill>
                            <a:srgbClr val="002060"/>
                          </a:solidFill>
                          <a:latin typeface="Angsana New" pitchFamily="18" charset="-34"/>
                          <a:cs typeface="Angsana New" pitchFamily="18" charset="-34"/>
                        </a:rPr>
                        <a:t>ตามโอกาสทางนโยบายที่เกิดขึ้น ใช้ข้อมุลเท่าที่มีอยู่</a:t>
                      </a:r>
                      <a:endParaRPr lang="th-TH" sz="2000" b="1" dirty="0">
                        <a:solidFill>
                          <a:srgbClr val="002060"/>
                        </a:solidFill>
                        <a:latin typeface="Angsana New" pitchFamily="18" charset="-34"/>
                        <a:cs typeface="Angsana New" pitchFamily="18" charset="-34"/>
                      </a:endParaRPr>
                    </a:p>
                  </a:txBody>
                  <a:tcPr marL="91458" marR="91458"/>
                </a:tc>
                <a:tc>
                  <a:txBody>
                    <a:bodyPr/>
                    <a:lstStyle/>
                    <a:p>
                      <a:r>
                        <a:rPr lang="th-TH" sz="2000" b="1" dirty="0" smtClean="0">
                          <a:solidFill>
                            <a:srgbClr val="002060"/>
                          </a:solidFill>
                          <a:latin typeface="Angsana New" pitchFamily="18" charset="-34"/>
                          <a:cs typeface="Angsana New" pitchFamily="18" charset="-34"/>
                        </a:rPr>
                        <a:t>กติกาและมาตรการที่เป็นประโยชน์แก่ </a:t>
                      </a:r>
                      <a:r>
                        <a:rPr lang="en-US" sz="2000" b="1" dirty="0" smtClean="0">
                          <a:solidFill>
                            <a:srgbClr val="002060"/>
                          </a:solidFill>
                          <a:latin typeface="Angsana New" pitchFamily="18" charset="-34"/>
                          <a:cs typeface="Angsana New" pitchFamily="18" charset="-34"/>
                        </a:rPr>
                        <a:t> constituency</a:t>
                      </a:r>
                      <a:endParaRPr lang="th-TH" sz="2000" b="1" dirty="0">
                        <a:solidFill>
                          <a:srgbClr val="002060"/>
                        </a:solidFill>
                        <a:latin typeface="Angsana New" pitchFamily="18" charset="-34"/>
                        <a:cs typeface="Angsana New" pitchFamily="18" charset="-34"/>
                      </a:endParaRPr>
                    </a:p>
                  </a:txBody>
                  <a:tcPr marL="91458" marR="91458"/>
                </a:tc>
                <a:tc>
                  <a:txBody>
                    <a:bodyPr/>
                    <a:lstStyle/>
                    <a:p>
                      <a:r>
                        <a:rPr lang="en-US" sz="2000" b="1" dirty="0" smtClean="0">
                          <a:solidFill>
                            <a:srgbClr val="002060"/>
                          </a:solidFill>
                          <a:latin typeface="Angsana New" pitchFamily="18" charset="-34"/>
                          <a:cs typeface="Angsana New" pitchFamily="18" charset="-34"/>
                        </a:rPr>
                        <a:t>Balanced </a:t>
                      </a:r>
                      <a:r>
                        <a:rPr lang="en-US" sz="2000" b="1" baseline="0" dirty="0" smtClean="0">
                          <a:solidFill>
                            <a:srgbClr val="002060"/>
                          </a:solidFill>
                          <a:latin typeface="Angsana New" pitchFamily="18" charset="-34"/>
                          <a:cs typeface="Angsana New" pitchFamily="18" charset="-34"/>
                        </a:rPr>
                        <a:t> Advocates</a:t>
                      </a:r>
                      <a:endParaRPr lang="th-TH" sz="2000" b="1" dirty="0">
                        <a:solidFill>
                          <a:srgbClr val="002060"/>
                        </a:solidFill>
                        <a:latin typeface="Angsana New" pitchFamily="18" charset="-34"/>
                        <a:cs typeface="Angsana New" pitchFamily="18" charset="-34"/>
                      </a:endParaRPr>
                    </a:p>
                  </a:txBody>
                  <a:tcPr marL="91458" marR="91458"/>
                </a:tc>
              </a:tr>
              <a:tr h="1425306">
                <a:tc>
                  <a:txBody>
                    <a:bodyPr/>
                    <a:lstStyle/>
                    <a:p>
                      <a:r>
                        <a:rPr lang="en-US" sz="2000" b="1" dirty="0" smtClean="0">
                          <a:solidFill>
                            <a:srgbClr val="002060"/>
                          </a:solidFill>
                          <a:latin typeface="Angsana New" pitchFamily="18" charset="-34"/>
                          <a:cs typeface="Angsana New" pitchFamily="18" charset="-34"/>
                        </a:rPr>
                        <a:t>3. </a:t>
                      </a:r>
                      <a:r>
                        <a:rPr lang="th-TH" sz="2000" b="1" dirty="0" smtClean="0">
                          <a:solidFill>
                            <a:srgbClr val="002060"/>
                          </a:solidFill>
                          <a:latin typeface="Angsana New" pitchFamily="18" charset="-34"/>
                          <a:cs typeface="Angsana New" pitchFamily="18" charset="-34"/>
                        </a:rPr>
                        <a:t>เพื่อประโยชน์ทางเศรษฐกิจ</a:t>
                      </a:r>
                      <a:endParaRPr lang="th-TH" sz="2000" b="1" dirty="0">
                        <a:solidFill>
                          <a:srgbClr val="002060"/>
                        </a:solidFill>
                        <a:latin typeface="Angsana New" pitchFamily="18" charset="-34"/>
                        <a:cs typeface="Angsana New" pitchFamily="18" charset="-34"/>
                      </a:endParaRPr>
                    </a:p>
                  </a:txBody>
                  <a:tcPr marL="91458" marR="91458"/>
                </a:tc>
                <a:tc>
                  <a:txBody>
                    <a:bodyPr/>
                    <a:lstStyle/>
                    <a:p>
                      <a:r>
                        <a:rPr lang="th-TH" sz="2000" b="1" dirty="0" smtClean="0">
                          <a:solidFill>
                            <a:srgbClr val="002060"/>
                          </a:solidFill>
                          <a:latin typeface="Angsana New" pitchFamily="18" charset="-34"/>
                          <a:cs typeface="Angsana New" pitchFamily="18" charset="-34"/>
                        </a:rPr>
                        <a:t>ผูกกลไกตลาดที่สอดคล้องกับการปฏิบัติได้ผลทันเวลา อาจไม่สามารถเปิดเผยผลวิจัยในวงกว้าง</a:t>
                      </a:r>
                      <a:endParaRPr lang="th-TH" sz="2000" b="1" dirty="0">
                        <a:solidFill>
                          <a:srgbClr val="002060"/>
                        </a:solidFill>
                        <a:latin typeface="Angsana New" pitchFamily="18" charset="-34"/>
                        <a:cs typeface="Angsana New" pitchFamily="18" charset="-34"/>
                      </a:endParaRPr>
                    </a:p>
                  </a:txBody>
                  <a:tcPr marL="91458" marR="91458"/>
                </a:tc>
                <a:tc>
                  <a:txBody>
                    <a:bodyPr/>
                    <a:lstStyle/>
                    <a:p>
                      <a:r>
                        <a:rPr lang="th-TH" sz="2000" b="1" dirty="0" smtClean="0">
                          <a:solidFill>
                            <a:srgbClr val="002060"/>
                          </a:solidFill>
                          <a:latin typeface="Angsana New" pitchFamily="18" charset="-34"/>
                          <a:cs typeface="Angsana New" pitchFamily="18" charset="-34"/>
                        </a:rPr>
                        <a:t>กระบวนการและผลิตภัณฑ์ที่เพิ่มความสามารถในการแข่งขัน</a:t>
                      </a:r>
                      <a:endParaRPr lang="th-TH" sz="2000" b="1" dirty="0">
                        <a:solidFill>
                          <a:srgbClr val="002060"/>
                        </a:solidFill>
                        <a:latin typeface="Angsana New" pitchFamily="18" charset="-34"/>
                        <a:cs typeface="Angsana New" pitchFamily="18" charset="-34"/>
                      </a:endParaRPr>
                    </a:p>
                  </a:txBody>
                  <a:tcPr marL="91458" marR="91458"/>
                </a:tc>
                <a:tc>
                  <a:txBody>
                    <a:bodyPr/>
                    <a:lstStyle/>
                    <a:p>
                      <a:r>
                        <a:rPr lang="en-US" sz="2000" b="1" dirty="0" smtClean="0">
                          <a:solidFill>
                            <a:srgbClr val="002060"/>
                          </a:solidFill>
                          <a:latin typeface="Angsana New" pitchFamily="18" charset="-34"/>
                          <a:cs typeface="Angsana New" pitchFamily="18" charset="-34"/>
                        </a:rPr>
                        <a:t>Stakeholder</a:t>
                      </a:r>
                      <a:r>
                        <a:rPr lang="en-US" sz="2000" b="1" baseline="0" dirty="0" smtClean="0">
                          <a:solidFill>
                            <a:srgbClr val="002060"/>
                          </a:solidFill>
                          <a:latin typeface="Angsana New" pitchFamily="18" charset="-34"/>
                          <a:cs typeface="Angsana New" pitchFamily="18" charset="-34"/>
                        </a:rPr>
                        <a:t> engagement</a:t>
                      </a:r>
                      <a:endParaRPr lang="th-TH" sz="2000" b="1" dirty="0">
                        <a:solidFill>
                          <a:srgbClr val="002060"/>
                        </a:solidFill>
                        <a:latin typeface="Angsana New" pitchFamily="18" charset="-34"/>
                        <a:cs typeface="Angsana New" pitchFamily="18" charset="-34"/>
                      </a:endParaRPr>
                    </a:p>
                  </a:txBody>
                  <a:tcPr marL="91458" marR="91458"/>
                </a:tc>
              </a:tr>
              <a:tr h="1425306">
                <a:tc>
                  <a:txBody>
                    <a:bodyPr/>
                    <a:lstStyle/>
                    <a:p>
                      <a:r>
                        <a:rPr lang="en-US" sz="2000" b="1" dirty="0" smtClean="0">
                          <a:solidFill>
                            <a:srgbClr val="002060"/>
                          </a:solidFill>
                          <a:latin typeface="Angsana New" pitchFamily="18" charset="-34"/>
                          <a:cs typeface="Angsana New" pitchFamily="18" charset="-34"/>
                        </a:rPr>
                        <a:t>4. </a:t>
                      </a:r>
                      <a:r>
                        <a:rPr lang="th-TH" sz="2000" b="1" dirty="0" smtClean="0">
                          <a:solidFill>
                            <a:srgbClr val="002060"/>
                          </a:solidFill>
                          <a:latin typeface="Angsana New" pitchFamily="18" charset="-34"/>
                          <a:cs typeface="Angsana New" pitchFamily="18" charset="-34"/>
                        </a:rPr>
                        <a:t>เพื่อเสริมสร้างชุมชน</a:t>
                      </a:r>
                      <a:r>
                        <a:rPr lang="th-TH" sz="2000" b="1" baseline="0" dirty="0" smtClean="0">
                          <a:solidFill>
                            <a:srgbClr val="002060"/>
                          </a:solidFill>
                          <a:latin typeface="Angsana New" pitchFamily="18" charset="-34"/>
                          <a:cs typeface="Angsana New" pitchFamily="18" charset="-34"/>
                        </a:rPr>
                        <a:t> </a:t>
                      </a:r>
                      <a:endParaRPr lang="th-TH" sz="2000" b="1" dirty="0">
                        <a:solidFill>
                          <a:srgbClr val="002060"/>
                        </a:solidFill>
                        <a:latin typeface="Angsana New" pitchFamily="18" charset="-34"/>
                        <a:cs typeface="Angsana New" pitchFamily="18" charset="-34"/>
                      </a:endParaRPr>
                    </a:p>
                  </a:txBody>
                  <a:tcPr marL="91458" marR="91458"/>
                </a:tc>
                <a:tc>
                  <a:txBody>
                    <a:bodyPr/>
                    <a:lstStyle/>
                    <a:p>
                      <a:r>
                        <a:rPr lang="th-TH" sz="2000" b="1" dirty="0" smtClean="0">
                          <a:solidFill>
                            <a:srgbClr val="002060"/>
                          </a:solidFill>
                          <a:latin typeface="Angsana New" pitchFamily="18" charset="-34"/>
                          <a:cs typeface="Angsana New" pitchFamily="18" charset="-34"/>
                        </a:rPr>
                        <a:t>มีอุดมการณ์กำกับ</a:t>
                      </a:r>
                      <a:endParaRPr lang="th-TH" sz="2000" b="1" dirty="0">
                        <a:solidFill>
                          <a:srgbClr val="002060"/>
                        </a:solidFill>
                        <a:latin typeface="Angsana New" pitchFamily="18" charset="-34"/>
                        <a:cs typeface="Angsana New" pitchFamily="18" charset="-34"/>
                      </a:endParaRPr>
                    </a:p>
                  </a:txBody>
                  <a:tcPr marL="91458" marR="91458"/>
                </a:tc>
                <a:tc>
                  <a:txBody>
                    <a:bodyPr/>
                    <a:lstStyle/>
                    <a:p>
                      <a:r>
                        <a:rPr lang="th-TH" sz="2000" b="1" dirty="0" smtClean="0">
                          <a:solidFill>
                            <a:srgbClr val="002060"/>
                          </a:solidFill>
                          <a:latin typeface="Angsana New" pitchFamily="18" charset="-34"/>
                          <a:cs typeface="Angsana New" pitchFamily="18" charset="-34"/>
                        </a:rPr>
                        <a:t>การจัดการตัวเอง</a:t>
                      </a:r>
                    </a:p>
                    <a:p>
                      <a:r>
                        <a:rPr lang="th-TH" sz="2000" b="1" dirty="0" smtClean="0">
                          <a:solidFill>
                            <a:srgbClr val="002060"/>
                          </a:solidFill>
                          <a:latin typeface="Angsana New" pitchFamily="18" charset="-34"/>
                          <a:cs typeface="Angsana New" pitchFamily="18" charset="-34"/>
                        </a:rPr>
                        <a:t>การอยู่ร่วมกับคนอื่น</a:t>
                      </a:r>
                    </a:p>
                    <a:p>
                      <a:r>
                        <a:rPr lang="th-TH" sz="2000" b="1" dirty="0" smtClean="0">
                          <a:solidFill>
                            <a:srgbClr val="002060"/>
                          </a:solidFill>
                          <a:latin typeface="Angsana New" pitchFamily="18" charset="-34"/>
                          <a:cs typeface="Angsana New" pitchFamily="18" charset="-34"/>
                        </a:rPr>
                        <a:t>การเป็นพลเมืองที่ดี</a:t>
                      </a:r>
                    </a:p>
                    <a:p>
                      <a:r>
                        <a:rPr lang="th-TH" sz="2000" b="1" dirty="0" smtClean="0">
                          <a:solidFill>
                            <a:srgbClr val="002060"/>
                          </a:solidFill>
                          <a:latin typeface="Angsana New" pitchFamily="18" charset="-34"/>
                          <a:cs typeface="Angsana New" pitchFamily="18" charset="-34"/>
                        </a:rPr>
                        <a:t>การมีธรรมาภิบาล</a:t>
                      </a:r>
                      <a:endParaRPr lang="th-TH" sz="2000" b="1" dirty="0">
                        <a:solidFill>
                          <a:srgbClr val="002060"/>
                        </a:solidFill>
                        <a:latin typeface="Angsana New" pitchFamily="18" charset="-34"/>
                        <a:cs typeface="Angsana New" pitchFamily="18" charset="-34"/>
                      </a:endParaRPr>
                    </a:p>
                  </a:txBody>
                  <a:tcPr marL="91458" marR="9145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rgbClr val="002060"/>
                          </a:solidFill>
                          <a:latin typeface="Angsana New" pitchFamily="18" charset="-34"/>
                          <a:cs typeface="Angsana New" pitchFamily="18" charset="-34"/>
                        </a:rPr>
                        <a:t>Stakeholder</a:t>
                      </a:r>
                      <a:r>
                        <a:rPr lang="en-US" sz="2000" b="1" baseline="0" dirty="0" smtClean="0">
                          <a:solidFill>
                            <a:srgbClr val="002060"/>
                          </a:solidFill>
                          <a:latin typeface="Angsana New" pitchFamily="18" charset="-34"/>
                          <a:cs typeface="Angsana New" pitchFamily="18" charset="-34"/>
                        </a:rPr>
                        <a:t> engagement</a:t>
                      </a:r>
                      <a:endParaRPr lang="th-TH" sz="2000" b="1" dirty="0" smtClean="0">
                        <a:solidFill>
                          <a:srgbClr val="002060"/>
                        </a:solidFill>
                        <a:latin typeface="Angsana New" pitchFamily="18" charset="-34"/>
                        <a:cs typeface="Angsana New" pitchFamily="18" charset="-34"/>
                      </a:endParaRPr>
                    </a:p>
                  </a:txBody>
                  <a:tcPr marL="91458" marR="91458"/>
                </a:tc>
              </a:tr>
            </a:tbl>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74756"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Title 1"/>
          <p:cNvSpPr>
            <a:spLocks noGrp="1"/>
          </p:cNvSpPr>
          <p:nvPr>
            <p:ph type="title"/>
          </p:nvPr>
        </p:nvSpPr>
        <p:spPr>
          <a:xfrm>
            <a:off x="611188" y="981075"/>
            <a:ext cx="8153400" cy="563563"/>
          </a:xfrm>
        </p:spPr>
        <p:txBody>
          <a:bodyPr/>
          <a:lstStyle/>
          <a:p>
            <a:r>
              <a:rPr lang="th-TH" altLang="th-TH" smtClean="0">
                <a:solidFill>
                  <a:srgbClr val="FFC000"/>
                </a:solidFill>
              </a:rPr>
              <a:t>ดัชนีชี้วัดผลลัพธ์และดัชนีชี้วัดผลกระทบ</a:t>
            </a:r>
          </a:p>
        </p:txBody>
      </p:sp>
      <p:sp>
        <p:nvSpPr>
          <p:cNvPr id="6" name="Rectangle 5"/>
          <p:cNvSpPr/>
          <p:nvPr/>
        </p:nvSpPr>
        <p:spPr>
          <a:xfrm>
            <a:off x="611188" y="1916113"/>
            <a:ext cx="2736850" cy="720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h-TH" b="1" dirty="0">
                <a:solidFill>
                  <a:srgbClr val="002060"/>
                </a:solidFill>
                <a:effectLst>
                  <a:outerShdw blurRad="38100" dist="38100" dir="2700000" algn="tl">
                    <a:srgbClr val="000000">
                      <a:alpha val="43137"/>
                    </a:srgbClr>
                  </a:outerShdw>
                </a:effectLst>
              </a:rPr>
              <a:t>ดัชนีชี้วัดผลลัพธ์</a:t>
            </a:r>
          </a:p>
        </p:txBody>
      </p:sp>
      <p:graphicFrame>
        <p:nvGraphicFramePr>
          <p:cNvPr id="7" name="Table 6"/>
          <p:cNvGraphicFramePr>
            <a:graphicFrameLocks noGrp="1"/>
          </p:cNvGraphicFramePr>
          <p:nvPr/>
        </p:nvGraphicFramePr>
        <p:xfrm>
          <a:off x="611188" y="2924175"/>
          <a:ext cx="7489825" cy="2454275"/>
        </p:xfrm>
        <a:graphic>
          <a:graphicData uri="http://schemas.openxmlformats.org/drawingml/2006/table">
            <a:tbl>
              <a:tblPr firstRow="1" bandRow="1">
                <a:tableStyleId>{5C22544A-7EE6-4342-B048-85BDC9FD1C3A}</a:tableStyleId>
              </a:tblPr>
              <a:tblGrid>
                <a:gridCol w="7489825"/>
              </a:tblGrid>
              <a:tr h="2454275">
                <a:tc>
                  <a:txBody>
                    <a:bodyPr/>
                    <a:lstStyle/>
                    <a:p>
                      <a:pPr indent="457200" algn="l">
                        <a:lnSpc>
                          <a:spcPct val="115000"/>
                        </a:lnSpc>
                        <a:spcAft>
                          <a:spcPts val="0"/>
                        </a:spcAft>
                      </a:pPr>
                      <a:r>
                        <a:rPr lang="th-TH" sz="2800" b="1"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ผลลัพธ์เชิง</a:t>
                      </a:r>
                      <a:r>
                        <a:rPr lang="th-TH" sz="2800" b="1" dirty="0" smtClean="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เทคโนโลยี  -     การใช้เมล็ดพันธุ์คุณภาพดี</a:t>
                      </a:r>
                      <a:endParaRPr lang="en-US" sz="2800" b="1"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endParaRPr>
                    </a:p>
                    <a:p>
                      <a:pPr indent="457200" algn="l">
                        <a:lnSpc>
                          <a:spcPct val="115000"/>
                        </a:lnSpc>
                        <a:spcAft>
                          <a:spcPts val="0"/>
                        </a:spcAft>
                      </a:pPr>
                      <a:r>
                        <a:rPr lang="th-TH" sz="2800" b="1"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ผลลัพธ์เชิง</a:t>
                      </a:r>
                      <a:r>
                        <a:rPr lang="th-TH" sz="2800" b="1" dirty="0" smtClean="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พฤติกรรม  -    ใช้ปุ๋ยเคมีตามคำแนะนำ</a:t>
                      </a:r>
                      <a:endParaRPr lang="en-US" sz="2800" b="1"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endParaRPr>
                    </a:p>
                    <a:p>
                      <a:pPr marL="0" marR="0" indent="457200" algn="l" defTabSz="914400" rtl="0" eaLnBrk="1" fontAlgn="auto" latinLnBrk="0" hangingPunct="1">
                        <a:lnSpc>
                          <a:spcPct val="115000"/>
                        </a:lnSpc>
                        <a:spcBef>
                          <a:spcPts val="0"/>
                        </a:spcBef>
                        <a:spcAft>
                          <a:spcPts val="0"/>
                        </a:spcAft>
                        <a:buClrTx/>
                        <a:buSzTx/>
                        <a:buFontTx/>
                        <a:buNone/>
                        <a:tabLst/>
                        <a:defRPr/>
                      </a:pPr>
                      <a:r>
                        <a:rPr lang="th-TH" sz="2800" b="1"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การเสริมสร้าง</a:t>
                      </a:r>
                      <a:r>
                        <a:rPr lang="th-TH" sz="2800" b="1" dirty="0" smtClean="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ความสามารถ  -     การฝึกอบรมการปรับปรุงบำรุงดิน </a:t>
                      </a:r>
                    </a:p>
                    <a:p>
                      <a:pPr marL="0" marR="0" indent="457200" algn="l" defTabSz="914400" rtl="0" eaLnBrk="1" fontAlgn="auto" latinLnBrk="0" hangingPunct="1">
                        <a:lnSpc>
                          <a:spcPct val="115000"/>
                        </a:lnSpc>
                        <a:spcBef>
                          <a:spcPts val="0"/>
                        </a:spcBef>
                        <a:spcAft>
                          <a:spcPts val="0"/>
                        </a:spcAft>
                        <a:buClrTx/>
                        <a:buSzTx/>
                        <a:buFontTx/>
                        <a:buNone/>
                        <a:tabLst/>
                        <a:defRPr/>
                      </a:pPr>
                      <a:r>
                        <a:rPr lang="th-TH" sz="2800" b="1" dirty="0" smtClean="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                                                     </a:t>
                      </a:r>
                      <a:r>
                        <a:rPr lang="th-TH" sz="2800" b="1" baseline="0" dirty="0" smtClean="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 </a:t>
                      </a:r>
                      <a:r>
                        <a:rPr lang="th-TH" sz="2800" b="1" dirty="0" smtClean="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การเตรียมดิน การปลูก ฯลฯ</a:t>
                      </a:r>
                      <a:endParaRPr lang="en-US" sz="2800" b="1" dirty="0" smtClean="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endParaRPr>
                    </a:p>
                    <a:p>
                      <a:pPr indent="457200" algn="l">
                        <a:lnSpc>
                          <a:spcPct val="115000"/>
                        </a:lnSpc>
                        <a:spcAft>
                          <a:spcPts val="0"/>
                        </a:spcAft>
                      </a:pPr>
                      <a:endParaRPr lang="en-US" sz="2800" b="1"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endParaRPr>
                    </a:p>
                  </a:txBody>
                  <a:tcPr marL="68585" marR="68585" marT="0" marB="0"/>
                </a:tc>
              </a:tr>
            </a:tbl>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75780"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92275" y="333375"/>
            <a:ext cx="4751388" cy="1008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h-TH" sz="3200" b="1" dirty="0">
                <a:solidFill>
                  <a:srgbClr val="FFC000"/>
                </a:solidFill>
                <a:effectLst>
                  <a:outerShdw blurRad="38100" dist="38100" dir="2700000" algn="tl">
                    <a:srgbClr val="000000">
                      <a:alpha val="43137"/>
                    </a:srgbClr>
                  </a:outerShdw>
                </a:effectLst>
                <a:latin typeface="Angsana New" pitchFamily="18" charset="-34"/>
                <a:cs typeface="Angsana New" pitchFamily="18" charset="-34"/>
              </a:rPr>
              <a:t>ดัชนีชี้วัดผลกระทบ 1 </a:t>
            </a:r>
          </a:p>
          <a:p>
            <a:pPr algn="ctr">
              <a:defRPr/>
            </a:pPr>
            <a:r>
              <a:rPr lang="th-TH" sz="3200" b="1" dirty="0">
                <a:solidFill>
                  <a:srgbClr val="FFC000"/>
                </a:solidFill>
                <a:effectLst>
                  <a:outerShdw blurRad="38100" dist="38100" dir="2700000" algn="tl">
                    <a:srgbClr val="000000">
                      <a:alpha val="43137"/>
                    </a:srgbClr>
                  </a:outerShdw>
                </a:effectLst>
                <a:latin typeface="Angsana New" pitchFamily="18" charset="-34"/>
                <a:cs typeface="Angsana New" pitchFamily="18" charset="-34"/>
              </a:rPr>
              <a:t>ผลกระทบทางเศรษฐกิจ</a:t>
            </a:r>
          </a:p>
        </p:txBody>
      </p:sp>
      <p:graphicFrame>
        <p:nvGraphicFramePr>
          <p:cNvPr id="6" name="Table 5"/>
          <p:cNvGraphicFramePr>
            <a:graphicFrameLocks noGrp="1"/>
          </p:cNvGraphicFramePr>
          <p:nvPr/>
        </p:nvGraphicFramePr>
        <p:xfrm>
          <a:off x="468313" y="1557338"/>
          <a:ext cx="8351837" cy="2522537"/>
        </p:xfrm>
        <a:graphic>
          <a:graphicData uri="http://schemas.openxmlformats.org/drawingml/2006/table">
            <a:tbl>
              <a:tblPr firstRow="1" bandRow="1">
                <a:tableStyleId>{5C22544A-7EE6-4342-B048-85BDC9FD1C3A}</a:tableStyleId>
              </a:tblPr>
              <a:tblGrid>
                <a:gridCol w="3368808"/>
                <a:gridCol w="4983029"/>
              </a:tblGrid>
              <a:tr h="2522537">
                <a:tc>
                  <a:txBody>
                    <a:bodyPr/>
                    <a:lstStyle/>
                    <a:p>
                      <a:pPr indent="457200" algn="r">
                        <a:lnSpc>
                          <a:spcPct val="115000"/>
                        </a:lnSpc>
                        <a:spcAft>
                          <a:spcPts val="0"/>
                        </a:spcAft>
                      </a:pP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อัตราการนำผลวิจัยไปใช้สูงสุด</a:t>
                      </a: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a:t>
                      </a:r>
                    </a:p>
                    <a:p>
                      <a:pPr indent="457200" algn="r">
                        <a:lnSpc>
                          <a:spcPct val="115000"/>
                        </a:lnSpc>
                        <a:spcAft>
                          <a:spcPts val="0"/>
                        </a:spcAft>
                      </a:pP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ระยะเวลาการนำผลวิจัยไปใช้</a:t>
                      </a: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a:t>
                      </a:r>
                    </a:p>
                    <a:p>
                      <a:pPr indent="457200" algn="r">
                        <a:lnSpc>
                          <a:spcPct val="115000"/>
                        </a:lnSpc>
                        <a:spcAft>
                          <a:spcPts val="0"/>
                        </a:spcAft>
                      </a:pP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ราคาข้าว </a:t>
                      </a: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F.O.B.:</a:t>
                      </a:r>
                    </a:p>
                    <a:p>
                      <a:pPr indent="457200" algn="r">
                        <a:lnSpc>
                          <a:spcPct val="115000"/>
                        </a:lnSpc>
                        <a:spcAft>
                          <a:spcPts val="0"/>
                        </a:spcAft>
                      </a:pP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โครงการช่วยลดต้นทุนการ</a:t>
                      </a:r>
                      <a:r>
                        <a:rPr lang="th-TH" sz="2400" b="1"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ผลิต</a:t>
                      </a:r>
                      <a:r>
                        <a:rPr lang="en-US" sz="2400" b="1"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a:t>
                      </a:r>
                      <a:endPar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endParaRPr>
                    </a:p>
                    <a:p>
                      <a:pPr indent="457200" algn="r">
                        <a:lnSpc>
                          <a:spcPct val="115000"/>
                        </a:lnSpc>
                        <a:spcAft>
                          <a:spcPts val="0"/>
                        </a:spcAft>
                      </a:pP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โครงการช่วยเพิ่ม</a:t>
                      </a:r>
                      <a:r>
                        <a:rPr lang="th-TH" sz="2400" b="1"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ผลผลิต</a:t>
                      </a:r>
                      <a:r>
                        <a:rPr lang="en-US" sz="2400" b="1"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a:t>
                      </a:r>
                      <a:endPar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endParaRPr>
                    </a:p>
                  </a:txBody>
                  <a:tcPr marL="68559" marR="68559" marT="0" marB="0"/>
                </a:tc>
                <a:tc>
                  <a:txBody>
                    <a:bodyPr/>
                    <a:lstStyle/>
                    <a:p>
                      <a:pPr indent="457200" algn="l">
                        <a:lnSpc>
                          <a:spcPct val="115000"/>
                        </a:lnSpc>
                        <a:spcAft>
                          <a:spcPts val="0"/>
                        </a:spcAft>
                      </a:pP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80,000 </a:t>
                      </a: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ไร่ (1</a:t>
                      </a: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a:t>
                      </a: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 ของพื้นที่นาชลประทาน) </a:t>
                      </a:r>
                      <a:r>
                        <a:rPr lang="th-TH" sz="2400" b="1"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ภายใน </a:t>
                      </a: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9 ปี</a:t>
                      </a:r>
                      <a:endPar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endParaRPr>
                    </a:p>
                    <a:p>
                      <a:pPr indent="457200" algn="l">
                        <a:lnSpc>
                          <a:spcPct val="115000"/>
                        </a:lnSpc>
                        <a:spcAft>
                          <a:spcPts val="0"/>
                        </a:spcAft>
                      </a:pP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10 ปีหลังโครงการเสร็จสิ้น</a:t>
                      </a:r>
                      <a:endPar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endParaRPr>
                    </a:p>
                    <a:p>
                      <a:pPr indent="457200" algn="l">
                        <a:lnSpc>
                          <a:spcPct val="115000"/>
                        </a:lnSpc>
                        <a:spcAft>
                          <a:spcPts val="0"/>
                        </a:spcAft>
                      </a:pP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16,482 </a:t>
                      </a: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บาท/ตัน</a:t>
                      </a:r>
                      <a:endPar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endParaRPr>
                    </a:p>
                    <a:p>
                      <a:pPr indent="457200" algn="l">
                        <a:lnSpc>
                          <a:spcPct val="115000"/>
                        </a:lnSpc>
                        <a:spcAft>
                          <a:spcPts val="0"/>
                        </a:spcAft>
                      </a:pP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37</a:t>
                      </a: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a:t>
                      </a:r>
                    </a:p>
                    <a:p>
                      <a:pPr indent="457200" algn="l">
                        <a:lnSpc>
                          <a:spcPct val="115000"/>
                        </a:lnSpc>
                        <a:spcAft>
                          <a:spcPts val="0"/>
                        </a:spcAft>
                      </a:pP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35%</a:t>
                      </a:r>
                    </a:p>
                  </a:txBody>
                  <a:tcPr marL="68559" marR="68559" marT="0" marB="0"/>
                </a:tc>
              </a:tr>
            </a:tbl>
          </a:graphicData>
        </a:graphic>
      </p:graphicFrame>
      <p:graphicFrame>
        <p:nvGraphicFramePr>
          <p:cNvPr id="7" name="Table 6"/>
          <p:cNvGraphicFramePr>
            <a:graphicFrameLocks noGrp="1"/>
          </p:cNvGraphicFramePr>
          <p:nvPr/>
        </p:nvGraphicFramePr>
        <p:xfrm>
          <a:off x="468313" y="4221163"/>
          <a:ext cx="8351837" cy="2303462"/>
        </p:xfrm>
        <a:graphic>
          <a:graphicData uri="http://schemas.openxmlformats.org/drawingml/2006/table">
            <a:tbl>
              <a:tblPr firstRow="1" bandRow="1">
                <a:tableStyleId>{5C22544A-7EE6-4342-B048-85BDC9FD1C3A}</a:tableStyleId>
              </a:tblPr>
              <a:tblGrid>
                <a:gridCol w="4895587"/>
                <a:gridCol w="3456250"/>
              </a:tblGrid>
              <a:tr h="2303462">
                <a:tc>
                  <a:txBody>
                    <a:bodyPr/>
                    <a:lstStyle/>
                    <a:p>
                      <a:pPr indent="457200" algn="r">
                        <a:lnSpc>
                          <a:spcPct val="115000"/>
                        </a:lnSpc>
                        <a:spcAft>
                          <a:spcPts val="0"/>
                        </a:spcAft>
                      </a:pP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ผลตอบแทนของโครงการ </a:t>
                      </a: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(NPV benefit)</a:t>
                      </a:r>
                    </a:p>
                    <a:p>
                      <a:pPr indent="457200" algn="r">
                        <a:lnSpc>
                          <a:spcPct val="115000"/>
                        </a:lnSpc>
                        <a:spcAft>
                          <a:spcPts val="0"/>
                        </a:spcAft>
                      </a:pPr>
                      <a:r>
                        <a:rPr lang="th-TH" sz="2400" b="1"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ต้นทุนการดำเนินโครงการ</a:t>
                      </a:r>
                      <a:r>
                        <a:rPr lang="en-US" sz="2400" b="1"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(NPV </a:t>
                      </a: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cost)</a:t>
                      </a:r>
                    </a:p>
                    <a:p>
                      <a:pPr indent="457200" algn="r">
                        <a:lnSpc>
                          <a:spcPct val="115000"/>
                        </a:lnSpc>
                        <a:spcAft>
                          <a:spcPts val="0"/>
                        </a:spcAft>
                      </a:pPr>
                      <a:r>
                        <a:rPr lang="th-TH" sz="2400" b="1"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ผลตอบแทนสุทธิของโครงการ</a:t>
                      </a:r>
                      <a:r>
                        <a:rPr lang="en-US" sz="2400" b="1"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(NPV net</a:t>
                      </a:r>
                      <a:r>
                        <a:rPr lang="en-US" sz="2400" b="1" baseline="0"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 </a:t>
                      </a:r>
                      <a:r>
                        <a:rPr lang="en-US" sz="2400" b="1"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benefit)</a:t>
                      </a:r>
                      <a:endPar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endParaRPr>
                    </a:p>
                    <a:p>
                      <a:pPr indent="457200" algn="r">
                        <a:lnSpc>
                          <a:spcPct val="115000"/>
                        </a:lnSpc>
                        <a:spcAft>
                          <a:spcPts val="0"/>
                        </a:spcAft>
                      </a:pPr>
                      <a:r>
                        <a:rPr lang="th-TH" sz="2400" b="1"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อัตราส่วนผลตอบแทนต่อต้นทุน(</a:t>
                      </a:r>
                      <a:r>
                        <a:rPr lang="en-US" sz="2400" b="1" dirty="0" smtClean="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Benefit/cost </a:t>
                      </a: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ratio)</a:t>
                      </a:r>
                    </a:p>
                    <a:p>
                      <a:pPr indent="457200" algn="r">
                        <a:lnSpc>
                          <a:spcPct val="115000"/>
                        </a:lnSpc>
                        <a:spcAft>
                          <a:spcPts val="0"/>
                        </a:spcAft>
                      </a:pP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อัตราผลตอบแทนจากการลงทุน </a:t>
                      </a: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R&amp;D</a:t>
                      </a:r>
                    </a:p>
                  </a:txBody>
                  <a:tcPr marL="68565" marR="68565" marT="0" marB="0"/>
                </a:tc>
                <a:tc>
                  <a:txBody>
                    <a:bodyPr/>
                    <a:lstStyle/>
                    <a:p>
                      <a:pPr indent="457200" algn="l">
                        <a:lnSpc>
                          <a:spcPct val="115000"/>
                        </a:lnSpc>
                        <a:spcAft>
                          <a:spcPts val="0"/>
                        </a:spcAft>
                      </a:pP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 1,060 </a:t>
                      </a: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ล้านบาท</a:t>
                      </a:r>
                      <a:endPar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endParaRPr>
                    </a:p>
                    <a:p>
                      <a:pPr indent="457200" algn="l">
                        <a:lnSpc>
                          <a:spcPct val="115000"/>
                        </a:lnSpc>
                        <a:spcAft>
                          <a:spcPts val="0"/>
                        </a:spcAft>
                      </a:pP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 117 </a:t>
                      </a: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ล้านบาท</a:t>
                      </a:r>
                      <a:endPar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endParaRPr>
                    </a:p>
                    <a:p>
                      <a:pPr indent="457200" algn="l">
                        <a:lnSpc>
                          <a:spcPct val="115000"/>
                        </a:lnSpc>
                        <a:spcAft>
                          <a:spcPts val="0"/>
                        </a:spcAft>
                      </a:pP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 942</a:t>
                      </a: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 ล้านบาท</a:t>
                      </a:r>
                      <a:endPar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endParaRPr>
                    </a:p>
                    <a:p>
                      <a:pPr indent="457200" algn="l">
                        <a:lnSpc>
                          <a:spcPct val="115000"/>
                        </a:lnSpc>
                        <a:spcAft>
                          <a:spcPts val="0"/>
                        </a:spcAft>
                      </a:pP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a:t>
                      </a:r>
                      <a:r>
                        <a:rPr lang="th-TH"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 9.1 </a:t>
                      </a:r>
                      <a:endPar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endParaRPr>
                    </a:p>
                    <a:p>
                      <a:pPr indent="457200" algn="l">
                        <a:lnSpc>
                          <a:spcPct val="115000"/>
                        </a:lnSpc>
                        <a:spcAft>
                          <a:spcPts val="0"/>
                        </a:spcAft>
                      </a:pPr>
                      <a:r>
                        <a:rPr lang="en-US" sz="2400" b="1" dirty="0">
                          <a:solidFill>
                            <a:schemeClr val="bg1">
                              <a:lumMod val="75000"/>
                            </a:schemeClr>
                          </a:solidFill>
                          <a:effectLst>
                            <a:outerShdw blurRad="38100" dist="38100" dir="2700000" algn="tl">
                              <a:srgbClr val="000000">
                                <a:alpha val="43137"/>
                              </a:srgbClr>
                            </a:outerShdw>
                          </a:effectLst>
                          <a:latin typeface="Angsana New" pitchFamily="18" charset="-34"/>
                          <a:ea typeface="Calibri"/>
                          <a:cs typeface="Angsana New" pitchFamily="18" charset="-34"/>
                        </a:rPr>
                        <a:t>= 27.4%</a:t>
                      </a:r>
                    </a:p>
                  </a:txBody>
                  <a:tcPr marL="68565" marR="68565" marT="0" marB="0"/>
                </a:tc>
              </a:tr>
            </a:tbl>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76804"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27088" y="333375"/>
            <a:ext cx="7561262" cy="1152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h-TH" sz="3000" b="1" dirty="0">
                <a:solidFill>
                  <a:srgbClr val="FFC000"/>
                </a:solidFill>
                <a:effectLst>
                  <a:outerShdw blurRad="38100" dist="38100" dir="2700000" algn="tl">
                    <a:srgbClr val="000000">
                      <a:alpha val="43137"/>
                    </a:srgbClr>
                  </a:outerShdw>
                </a:effectLst>
                <a:latin typeface="Angsana New" pitchFamily="18" charset="-34"/>
                <a:cs typeface="Angsana New" pitchFamily="18" charset="-34"/>
              </a:rPr>
              <a:t>ตัวอย่างการประเมินผลกระทบสาขาสังคมศาสตร์:</a:t>
            </a:r>
          </a:p>
          <a:p>
            <a:pPr algn="ctr">
              <a:defRPr/>
            </a:pPr>
            <a:r>
              <a:rPr lang="th-TH" sz="3000" b="1" dirty="0">
                <a:solidFill>
                  <a:srgbClr val="FFC000"/>
                </a:solidFill>
                <a:effectLst>
                  <a:outerShdw blurRad="38100" dist="38100" dir="2700000" algn="tl">
                    <a:srgbClr val="000000">
                      <a:alpha val="43137"/>
                    </a:srgbClr>
                  </a:outerShdw>
                </a:effectLst>
                <a:latin typeface="Angsana New" pitchFamily="18" charset="-34"/>
                <a:cs typeface="Angsana New" pitchFamily="18" charset="-34"/>
              </a:rPr>
              <a:t>นโยบายรับจำนำข้าวและประกันราคาข้าว</a:t>
            </a:r>
          </a:p>
        </p:txBody>
      </p:sp>
      <p:graphicFrame>
        <p:nvGraphicFramePr>
          <p:cNvPr id="6" name="Table 5"/>
          <p:cNvGraphicFramePr>
            <a:graphicFrameLocks noGrp="1"/>
          </p:cNvGraphicFramePr>
          <p:nvPr/>
        </p:nvGraphicFramePr>
        <p:xfrm>
          <a:off x="395288" y="1628775"/>
          <a:ext cx="8207376" cy="2087563"/>
        </p:xfrm>
        <a:graphic>
          <a:graphicData uri="http://schemas.openxmlformats.org/drawingml/2006/table">
            <a:tbl>
              <a:tblPr firstRow="1" bandRow="1">
                <a:tableStyleId>{5C22544A-7EE6-4342-B048-85BDC9FD1C3A}</a:tableStyleId>
              </a:tblPr>
              <a:tblGrid>
                <a:gridCol w="4103688"/>
                <a:gridCol w="4103688"/>
              </a:tblGrid>
              <a:tr h="2087563">
                <a:tc>
                  <a:txBody>
                    <a:bodyPr/>
                    <a:lstStyle/>
                    <a:p>
                      <a:pPr indent="457200" algn="thaiDist">
                        <a:lnSpc>
                          <a:spcPct val="115000"/>
                        </a:lnSpc>
                        <a:spcAft>
                          <a:spcPts val="0"/>
                        </a:spcAft>
                      </a:pPr>
                      <a:r>
                        <a:rPr lang="th-TH" sz="2000" b="1" dirty="0">
                          <a:solidFill>
                            <a:srgbClr val="0936F7"/>
                          </a:solidFill>
                          <a:effectLst/>
                          <a:latin typeface="Angsana New" pitchFamily="18" charset="-34"/>
                          <a:ea typeface="Calibri"/>
                          <a:cs typeface="Angsana New" pitchFamily="18" charset="-34"/>
                        </a:rPr>
                        <a:t>ปี 2524 </a:t>
                      </a:r>
                      <a:endParaRPr lang="th-TH" sz="2000" b="1" dirty="0" smtClean="0">
                        <a:solidFill>
                          <a:srgbClr val="0936F7"/>
                        </a:solidFill>
                        <a:effectLst/>
                        <a:latin typeface="Angsana New" pitchFamily="18" charset="-34"/>
                        <a:ea typeface="Calibri"/>
                        <a:cs typeface="Angsana New" pitchFamily="18" charset="-34"/>
                      </a:endParaRPr>
                    </a:p>
                    <a:p>
                      <a:pPr indent="457200" algn="thaiDist">
                        <a:lnSpc>
                          <a:spcPct val="115000"/>
                        </a:lnSpc>
                        <a:spcAft>
                          <a:spcPts val="0"/>
                        </a:spcAft>
                      </a:pPr>
                      <a:r>
                        <a:rPr lang="th-TH" sz="2000" b="1" dirty="0" smtClean="0">
                          <a:solidFill>
                            <a:srgbClr val="002060"/>
                          </a:solidFill>
                          <a:effectLst/>
                          <a:latin typeface="Angsana New" pitchFamily="18" charset="-34"/>
                          <a:ea typeface="Calibri"/>
                          <a:cs typeface="Angsana New" pitchFamily="18" charset="-34"/>
                        </a:rPr>
                        <a:t>นโยบายรับจำนำ</a:t>
                      </a:r>
                      <a:r>
                        <a:rPr lang="th-TH" sz="2000" b="1" dirty="0">
                          <a:solidFill>
                            <a:srgbClr val="002060"/>
                          </a:solidFill>
                          <a:effectLst/>
                          <a:latin typeface="Angsana New" pitchFamily="18" charset="-34"/>
                          <a:ea typeface="Calibri"/>
                          <a:cs typeface="Angsana New" pitchFamily="18" charset="-34"/>
                        </a:rPr>
                        <a:t>ข้าว</a:t>
                      </a:r>
                      <a:r>
                        <a:rPr lang="th-TH" sz="2000" b="1" dirty="0" smtClean="0">
                          <a:solidFill>
                            <a:srgbClr val="002060"/>
                          </a:solidFill>
                          <a:effectLst/>
                          <a:latin typeface="Angsana New" pitchFamily="18" charset="-34"/>
                          <a:ea typeface="Calibri"/>
                          <a:cs typeface="Angsana New" pitchFamily="18" charset="-34"/>
                        </a:rPr>
                        <a:t>เริ่มดำเนินการ</a:t>
                      </a:r>
                      <a:r>
                        <a:rPr lang="th-TH" sz="2000" b="1" dirty="0">
                          <a:solidFill>
                            <a:srgbClr val="002060"/>
                          </a:solidFill>
                          <a:effectLst/>
                          <a:latin typeface="Angsana New" pitchFamily="18" charset="-34"/>
                          <a:ea typeface="Calibri"/>
                          <a:cs typeface="Angsana New" pitchFamily="18" charset="-34"/>
                        </a:rPr>
                        <a:t>เป็นครั้งแรก</a:t>
                      </a:r>
                      <a:endParaRPr lang="en-US" sz="2000" b="1" dirty="0">
                        <a:solidFill>
                          <a:srgbClr val="002060"/>
                        </a:solidFill>
                        <a:effectLst/>
                        <a:latin typeface="Angsana New" pitchFamily="18" charset="-34"/>
                        <a:ea typeface="Calibri"/>
                        <a:cs typeface="Angsana New" pitchFamily="18" charset="-34"/>
                      </a:endParaRPr>
                    </a:p>
                    <a:p>
                      <a:pPr indent="457200" algn="thaiDist">
                        <a:lnSpc>
                          <a:spcPct val="115000"/>
                        </a:lnSpc>
                        <a:spcAft>
                          <a:spcPts val="0"/>
                        </a:spcAft>
                      </a:pPr>
                      <a:r>
                        <a:rPr lang="th-TH" sz="2000" b="1" dirty="0">
                          <a:solidFill>
                            <a:srgbClr val="002060"/>
                          </a:solidFill>
                          <a:effectLst/>
                          <a:latin typeface="Angsana New" pitchFamily="18" charset="-34"/>
                          <a:ea typeface="Calibri"/>
                          <a:cs typeface="Angsana New" pitchFamily="18" charset="-34"/>
                        </a:rPr>
                        <a:t>โดยกำหนดราคา</a:t>
                      </a:r>
                      <a:r>
                        <a:rPr lang="th-TH" sz="2000" b="1" dirty="0" smtClean="0">
                          <a:solidFill>
                            <a:srgbClr val="002060"/>
                          </a:solidFill>
                          <a:effectLst/>
                          <a:latin typeface="Angsana New" pitchFamily="18" charset="-34"/>
                          <a:ea typeface="Calibri"/>
                          <a:cs typeface="Angsana New" pitchFamily="18" charset="-34"/>
                        </a:rPr>
                        <a:t>รับจำนำ</a:t>
                      </a:r>
                      <a:r>
                        <a:rPr lang="th-TH" sz="2000" b="1" dirty="0">
                          <a:solidFill>
                            <a:srgbClr val="002060"/>
                          </a:solidFill>
                          <a:effectLst/>
                          <a:latin typeface="Angsana New" pitchFamily="18" charset="-34"/>
                          <a:ea typeface="Calibri"/>
                          <a:cs typeface="Angsana New" pitchFamily="18" charset="-34"/>
                        </a:rPr>
                        <a:t>ต่ำกว่า</a:t>
                      </a:r>
                      <a:r>
                        <a:rPr lang="th-TH" sz="2000" b="1" dirty="0" smtClean="0">
                          <a:solidFill>
                            <a:srgbClr val="002060"/>
                          </a:solidFill>
                          <a:effectLst/>
                          <a:latin typeface="Angsana New" pitchFamily="18" charset="-34"/>
                          <a:ea typeface="Calibri"/>
                          <a:cs typeface="Angsana New" pitchFamily="18" charset="-34"/>
                        </a:rPr>
                        <a:t>ราคาตลาด</a:t>
                      </a:r>
                      <a:r>
                        <a:rPr lang="th-TH" sz="2000" b="1" dirty="0">
                          <a:solidFill>
                            <a:srgbClr val="002060"/>
                          </a:solidFill>
                          <a:effectLst/>
                          <a:latin typeface="Angsana New" pitchFamily="18" charset="-34"/>
                          <a:ea typeface="Calibri"/>
                          <a:cs typeface="Angsana New" pitchFamily="18" charset="-34"/>
                        </a:rPr>
                        <a:t>คิด</a:t>
                      </a:r>
                      <a:r>
                        <a:rPr lang="th-TH" sz="2000" b="1" dirty="0" smtClean="0">
                          <a:solidFill>
                            <a:srgbClr val="002060"/>
                          </a:solidFill>
                          <a:effectLst/>
                          <a:latin typeface="Angsana New" pitchFamily="18" charset="-34"/>
                          <a:ea typeface="Calibri"/>
                          <a:cs typeface="Angsana New" pitchFamily="18" charset="-34"/>
                        </a:rPr>
                        <a:t>เป็น        </a:t>
                      </a:r>
                    </a:p>
                    <a:p>
                      <a:pPr indent="457200" algn="thaiDist">
                        <a:lnSpc>
                          <a:spcPct val="115000"/>
                        </a:lnSpc>
                        <a:spcAft>
                          <a:spcPts val="0"/>
                        </a:spcAft>
                      </a:pPr>
                      <a:r>
                        <a:rPr lang="th-TH" sz="2000" b="1" dirty="0" smtClean="0">
                          <a:solidFill>
                            <a:srgbClr val="002060"/>
                          </a:solidFill>
                          <a:effectLst/>
                          <a:latin typeface="Angsana New" pitchFamily="18" charset="-34"/>
                          <a:ea typeface="Calibri"/>
                          <a:cs typeface="Angsana New" pitchFamily="18" charset="-34"/>
                        </a:rPr>
                        <a:t>ร้อย</a:t>
                      </a:r>
                      <a:r>
                        <a:rPr lang="th-TH" sz="2000" b="1" dirty="0">
                          <a:solidFill>
                            <a:srgbClr val="002060"/>
                          </a:solidFill>
                          <a:effectLst/>
                          <a:latin typeface="Angsana New" pitchFamily="18" charset="-34"/>
                          <a:ea typeface="Calibri"/>
                          <a:cs typeface="Angsana New" pitchFamily="18" charset="-34"/>
                        </a:rPr>
                        <a:t>ละ </a:t>
                      </a:r>
                      <a:r>
                        <a:rPr lang="th-TH" sz="2000" b="1" dirty="0" smtClean="0">
                          <a:solidFill>
                            <a:srgbClr val="002060"/>
                          </a:solidFill>
                          <a:effectLst/>
                          <a:latin typeface="Angsana New" pitchFamily="18" charset="-34"/>
                          <a:ea typeface="Calibri"/>
                          <a:cs typeface="Angsana New" pitchFamily="18" charset="-34"/>
                        </a:rPr>
                        <a:t>80 </a:t>
                      </a:r>
                      <a:r>
                        <a:rPr lang="th-TH" sz="2000" b="1" dirty="0">
                          <a:solidFill>
                            <a:srgbClr val="002060"/>
                          </a:solidFill>
                          <a:effectLst/>
                          <a:latin typeface="Angsana New" pitchFamily="18" charset="-34"/>
                          <a:ea typeface="Calibri"/>
                          <a:cs typeface="Angsana New" pitchFamily="18" charset="-34"/>
                        </a:rPr>
                        <a:t>ของราคาตลาด</a:t>
                      </a:r>
                      <a:endParaRPr lang="en-US" sz="2000" b="1" dirty="0">
                        <a:solidFill>
                          <a:srgbClr val="002060"/>
                        </a:solidFill>
                        <a:effectLst/>
                        <a:latin typeface="Angsana New" pitchFamily="18" charset="-34"/>
                        <a:ea typeface="Calibri"/>
                        <a:cs typeface="Angsana New" pitchFamily="18" charset="-34"/>
                      </a:endParaRPr>
                    </a:p>
                  </a:txBody>
                  <a:tcPr marL="68567" marR="68567" marT="0" marB="0"/>
                </a:tc>
                <a:tc>
                  <a:txBody>
                    <a:bodyPr/>
                    <a:lstStyle/>
                    <a:p>
                      <a:pPr indent="457200" algn="thaiDist">
                        <a:lnSpc>
                          <a:spcPct val="115000"/>
                        </a:lnSpc>
                        <a:spcAft>
                          <a:spcPts val="0"/>
                        </a:spcAft>
                      </a:pPr>
                      <a:r>
                        <a:rPr lang="th-TH" sz="2000" b="1" dirty="0">
                          <a:solidFill>
                            <a:srgbClr val="0936F7"/>
                          </a:solidFill>
                          <a:effectLst/>
                          <a:latin typeface="Angsana New" pitchFamily="18" charset="-34"/>
                          <a:ea typeface="Calibri"/>
                          <a:cs typeface="Angsana New" pitchFamily="18" charset="-34"/>
                        </a:rPr>
                        <a:t>ปี 2552 </a:t>
                      </a:r>
                      <a:endParaRPr lang="en-US" sz="2000" b="1" dirty="0">
                        <a:solidFill>
                          <a:srgbClr val="0936F7"/>
                        </a:solidFill>
                        <a:effectLst/>
                        <a:latin typeface="Angsana New" pitchFamily="18" charset="-34"/>
                        <a:ea typeface="Calibri"/>
                        <a:cs typeface="Angsana New" pitchFamily="18" charset="-34"/>
                      </a:endParaRPr>
                    </a:p>
                    <a:p>
                      <a:pPr indent="457200" algn="thaiDist">
                        <a:lnSpc>
                          <a:spcPct val="115000"/>
                        </a:lnSpc>
                        <a:spcAft>
                          <a:spcPts val="0"/>
                        </a:spcAft>
                      </a:pPr>
                      <a:r>
                        <a:rPr lang="th-TH" sz="2000" b="1" dirty="0" smtClean="0">
                          <a:solidFill>
                            <a:srgbClr val="002060"/>
                          </a:solidFill>
                          <a:effectLst/>
                          <a:latin typeface="Angsana New" pitchFamily="18" charset="-34"/>
                          <a:ea typeface="Calibri"/>
                          <a:cs typeface="Angsana New" pitchFamily="18" charset="-34"/>
                        </a:rPr>
                        <a:t>รัฐบาลเห็น</a:t>
                      </a:r>
                      <a:r>
                        <a:rPr lang="th-TH" sz="2000" b="1" dirty="0">
                          <a:solidFill>
                            <a:srgbClr val="002060"/>
                          </a:solidFill>
                          <a:effectLst/>
                          <a:latin typeface="Angsana New" pitchFamily="18" charset="-34"/>
                          <a:ea typeface="Calibri"/>
                          <a:cs typeface="Angsana New" pitchFamily="18" charset="-34"/>
                        </a:rPr>
                        <a:t>ว่านโยบายรับ</a:t>
                      </a:r>
                      <a:r>
                        <a:rPr lang="th-TH" sz="2000" b="1" dirty="0" smtClean="0">
                          <a:solidFill>
                            <a:srgbClr val="002060"/>
                          </a:solidFill>
                          <a:effectLst/>
                          <a:latin typeface="Angsana New" pitchFamily="18" charset="-34"/>
                          <a:ea typeface="Calibri"/>
                          <a:cs typeface="Angsana New" pitchFamily="18" charset="-34"/>
                        </a:rPr>
                        <a:t>จำนำมี</a:t>
                      </a:r>
                      <a:r>
                        <a:rPr lang="th-TH" sz="2000" b="1" dirty="0">
                          <a:solidFill>
                            <a:srgbClr val="002060"/>
                          </a:solidFill>
                          <a:effectLst/>
                          <a:latin typeface="Angsana New" pitchFamily="18" charset="-34"/>
                          <a:ea typeface="Calibri"/>
                          <a:cs typeface="Angsana New" pitchFamily="18" charset="-34"/>
                        </a:rPr>
                        <a:t>การกำหนดราคา</a:t>
                      </a:r>
                      <a:endParaRPr lang="en-US" sz="2000" b="1" dirty="0">
                        <a:solidFill>
                          <a:srgbClr val="002060"/>
                        </a:solidFill>
                        <a:effectLst/>
                        <a:latin typeface="Angsana New" pitchFamily="18" charset="-34"/>
                        <a:ea typeface="Calibri"/>
                        <a:cs typeface="Angsana New" pitchFamily="18" charset="-34"/>
                      </a:endParaRPr>
                    </a:p>
                    <a:p>
                      <a:pPr indent="457200" algn="thaiDist">
                        <a:lnSpc>
                          <a:spcPct val="115000"/>
                        </a:lnSpc>
                        <a:spcAft>
                          <a:spcPts val="0"/>
                        </a:spcAft>
                      </a:pPr>
                      <a:r>
                        <a:rPr lang="th-TH" sz="2000" b="1" dirty="0">
                          <a:solidFill>
                            <a:srgbClr val="002060"/>
                          </a:solidFill>
                          <a:effectLst/>
                          <a:latin typeface="Angsana New" pitchFamily="18" charset="-34"/>
                          <a:ea typeface="Calibri"/>
                          <a:cs typeface="Angsana New" pitchFamily="18" charset="-34"/>
                        </a:rPr>
                        <a:t>จำนำไว้สูงเกินไป</a:t>
                      </a:r>
                      <a:r>
                        <a:rPr lang="th-TH" sz="2000" b="1" dirty="0" smtClean="0">
                          <a:solidFill>
                            <a:srgbClr val="002060"/>
                          </a:solidFill>
                          <a:effectLst/>
                          <a:latin typeface="Angsana New" pitchFamily="18" charset="-34"/>
                          <a:ea typeface="Calibri"/>
                          <a:cs typeface="Angsana New" pitchFamily="18" charset="-34"/>
                        </a:rPr>
                        <a:t>และก่อให้เกิด</a:t>
                      </a:r>
                      <a:r>
                        <a:rPr lang="th-TH" sz="2000" b="1" dirty="0">
                          <a:solidFill>
                            <a:srgbClr val="002060"/>
                          </a:solidFill>
                          <a:effectLst/>
                          <a:latin typeface="Angsana New" pitchFamily="18" charset="-34"/>
                          <a:ea typeface="Calibri"/>
                          <a:cs typeface="Angsana New" pitchFamily="18" charset="-34"/>
                        </a:rPr>
                        <a:t>ภาระทางการ</a:t>
                      </a:r>
                      <a:endParaRPr lang="en-US" sz="2000" b="1" dirty="0">
                        <a:solidFill>
                          <a:srgbClr val="002060"/>
                        </a:solidFill>
                        <a:effectLst/>
                        <a:latin typeface="Angsana New" pitchFamily="18" charset="-34"/>
                        <a:ea typeface="Calibri"/>
                        <a:cs typeface="Angsana New" pitchFamily="18" charset="-34"/>
                      </a:endParaRPr>
                    </a:p>
                    <a:p>
                      <a:pPr indent="457200" algn="thaiDist">
                        <a:lnSpc>
                          <a:spcPct val="115000"/>
                        </a:lnSpc>
                        <a:spcAft>
                          <a:spcPts val="0"/>
                        </a:spcAft>
                      </a:pPr>
                      <a:r>
                        <a:rPr lang="th-TH" sz="2000" b="1" dirty="0">
                          <a:solidFill>
                            <a:srgbClr val="002060"/>
                          </a:solidFill>
                          <a:effectLst/>
                          <a:latin typeface="Angsana New" pitchFamily="18" charset="-34"/>
                          <a:ea typeface="Calibri"/>
                          <a:cs typeface="Angsana New" pitchFamily="18" charset="-34"/>
                        </a:rPr>
                        <a:t>คลัง จึงยกเลิก</a:t>
                      </a:r>
                      <a:r>
                        <a:rPr lang="th-TH" sz="2000" b="1" dirty="0" smtClean="0">
                          <a:solidFill>
                            <a:srgbClr val="002060"/>
                          </a:solidFill>
                          <a:effectLst/>
                          <a:latin typeface="Angsana New" pitchFamily="18" charset="-34"/>
                          <a:ea typeface="Calibri"/>
                          <a:cs typeface="Angsana New" pitchFamily="18" charset="-34"/>
                        </a:rPr>
                        <a:t>นโยบายรับ</a:t>
                      </a:r>
                      <a:r>
                        <a:rPr lang="th-TH" sz="2000" b="1" dirty="0">
                          <a:solidFill>
                            <a:srgbClr val="002060"/>
                          </a:solidFill>
                          <a:effectLst/>
                          <a:latin typeface="Angsana New" pitchFamily="18" charset="-34"/>
                          <a:ea typeface="Calibri"/>
                          <a:cs typeface="Angsana New" pitchFamily="18" charset="-34"/>
                        </a:rPr>
                        <a:t>จำนำและใช้นโยบาย</a:t>
                      </a:r>
                      <a:endParaRPr lang="en-US" sz="2000" b="1" dirty="0">
                        <a:solidFill>
                          <a:srgbClr val="002060"/>
                        </a:solidFill>
                        <a:effectLst/>
                        <a:latin typeface="Angsana New" pitchFamily="18" charset="-34"/>
                        <a:ea typeface="Calibri"/>
                        <a:cs typeface="Angsana New" pitchFamily="18" charset="-34"/>
                      </a:endParaRPr>
                    </a:p>
                    <a:p>
                      <a:pPr indent="457200" algn="thaiDist">
                        <a:lnSpc>
                          <a:spcPct val="115000"/>
                        </a:lnSpc>
                        <a:spcAft>
                          <a:spcPts val="0"/>
                        </a:spcAft>
                      </a:pPr>
                      <a:r>
                        <a:rPr lang="th-TH" sz="2000" b="1" dirty="0">
                          <a:solidFill>
                            <a:srgbClr val="002060"/>
                          </a:solidFill>
                          <a:effectLst/>
                          <a:latin typeface="Angsana New" pitchFamily="18" charset="-34"/>
                          <a:ea typeface="Calibri"/>
                          <a:cs typeface="Angsana New" pitchFamily="18" charset="-34"/>
                        </a:rPr>
                        <a:t>ประกันราคาแทน</a:t>
                      </a:r>
                      <a:endParaRPr lang="en-US" sz="2000" b="1" dirty="0">
                        <a:solidFill>
                          <a:srgbClr val="002060"/>
                        </a:solidFill>
                        <a:effectLst/>
                        <a:latin typeface="Angsana New" pitchFamily="18" charset="-34"/>
                        <a:ea typeface="Calibri"/>
                        <a:cs typeface="Angsana New" pitchFamily="18" charset="-34"/>
                      </a:endParaRPr>
                    </a:p>
                  </a:txBody>
                  <a:tcPr marL="68567" marR="68567" marT="0" marB="0"/>
                </a:tc>
              </a:tr>
            </a:tbl>
          </a:graphicData>
        </a:graphic>
      </p:graphicFrame>
      <p:graphicFrame>
        <p:nvGraphicFramePr>
          <p:cNvPr id="8" name="Table 7"/>
          <p:cNvGraphicFramePr>
            <a:graphicFrameLocks noGrp="1"/>
          </p:cNvGraphicFramePr>
          <p:nvPr/>
        </p:nvGraphicFramePr>
        <p:xfrm>
          <a:off x="395288" y="4149725"/>
          <a:ext cx="8207376" cy="1655763"/>
        </p:xfrm>
        <a:graphic>
          <a:graphicData uri="http://schemas.openxmlformats.org/drawingml/2006/table">
            <a:tbl>
              <a:tblPr firstRow="1" bandRow="1">
                <a:tableStyleId>{5C22544A-7EE6-4342-B048-85BDC9FD1C3A}</a:tableStyleId>
              </a:tblPr>
              <a:tblGrid>
                <a:gridCol w="4103688"/>
                <a:gridCol w="4103688"/>
              </a:tblGrid>
              <a:tr h="1655763">
                <a:tc>
                  <a:txBody>
                    <a:bodyPr/>
                    <a:lstStyle/>
                    <a:p>
                      <a:pPr indent="457200" algn="thaiDist">
                        <a:lnSpc>
                          <a:spcPct val="115000"/>
                        </a:lnSpc>
                        <a:spcAft>
                          <a:spcPts val="0"/>
                        </a:spcAft>
                      </a:pPr>
                      <a:r>
                        <a:rPr lang="th-TH" sz="2000" b="1" dirty="0">
                          <a:solidFill>
                            <a:srgbClr val="0936F7"/>
                          </a:solidFill>
                          <a:effectLst/>
                          <a:latin typeface="Angsana New" pitchFamily="18" charset="-34"/>
                          <a:ea typeface="Calibri"/>
                          <a:cs typeface="Angsana New" pitchFamily="18" charset="-34"/>
                        </a:rPr>
                        <a:t>ปี </a:t>
                      </a:r>
                      <a:r>
                        <a:rPr lang="th-TH" sz="2000" b="1" dirty="0" smtClean="0">
                          <a:solidFill>
                            <a:srgbClr val="0936F7"/>
                          </a:solidFill>
                          <a:effectLst/>
                          <a:latin typeface="Angsana New" pitchFamily="18" charset="-34"/>
                          <a:ea typeface="Calibri"/>
                          <a:cs typeface="Angsana New" pitchFamily="18" charset="-34"/>
                        </a:rPr>
                        <a:t>2544 </a:t>
                      </a:r>
                      <a:endParaRPr lang="en-US" sz="2000" b="1" dirty="0">
                        <a:solidFill>
                          <a:srgbClr val="0936F7"/>
                        </a:solidFill>
                        <a:effectLst/>
                        <a:latin typeface="Angsana New" pitchFamily="18" charset="-34"/>
                        <a:ea typeface="Calibri"/>
                        <a:cs typeface="Angsana New" pitchFamily="18" charset="-34"/>
                      </a:endParaRPr>
                    </a:p>
                    <a:p>
                      <a:pPr indent="457200" algn="thaiDist">
                        <a:lnSpc>
                          <a:spcPct val="115000"/>
                        </a:lnSpc>
                        <a:spcAft>
                          <a:spcPts val="0"/>
                        </a:spcAft>
                      </a:pPr>
                      <a:r>
                        <a:rPr lang="th-TH" sz="2000" b="1" dirty="0">
                          <a:solidFill>
                            <a:srgbClr val="002060"/>
                          </a:solidFill>
                          <a:effectLst/>
                          <a:latin typeface="Angsana New" pitchFamily="18" charset="-34"/>
                          <a:ea typeface="Calibri"/>
                          <a:cs typeface="Angsana New" pitchFamily="18" charset="-34"/>
                        </a:rPr>
                        <a:t>รัฐบาลทักษิณ ได้ใช้นโยบายรับจำนำข้าว</a:t>
                      </a:r>
                      <a:endParaRPr lang="en-US" sz="2000" b="1" dirty="0">
                        <a:solidFill>
                          <a:srgbClr val="002060"/>
                        </a:solidFill>
                        <a:effectLst/>
                        <a:latin typeface="Angsana New" pitchFamily="18" charset="-34"/>
                        <a:ea typeface="Calibri"/>
                        <a:cs typeface="Angsana New" pitchFamily="18" charset="-34"/>
                      </a:endParaRPr>
                    </a:p>
                    <a:p>
                      <a:pPr indent="457200" algn="thaiDist">
                        <a:lnSpc>
                          <a:spcPct val="115000"/>
                        </a:lnSpc>
                        <a:spcAft>
                          <a:spcPts val="0"/>
                        </a:spcAft>
                      </a:pPr>
                      <a:r>
                        <a:rPr lang="th-TH" sz="2000" b="1" dirty="0">
                          <a:solidFill>
                            <a:srgbClr val="002060"/>
                          </a:solidFill>
                          <a:effectLst/>
                          <a:latin typeface="Angsana New" pitchFamily="18" charset="-34"/>
                          <a:ea typeface="Calibri"/>
                          <a:cs typeface="Angsana New" pitchFamily="18" charset="-34"/>
                        </a:rPr>
                        <a:t>โดยมีราคารับจำนำสูงกว่าราคาตลาด</a:t>
                      </a:r>
                      <a:endParaRPr lang="en-US" sz="2000" b="1" dirty="0">
                        <a:solidFill>
                          <a:srgbClr val="002060"/>
                        </a:solidFill>
                        <a:effectLst/>
                        <a:latin typeface="Angsana New" pitchFamily="18" charset="-34"/>
                        <a:ea typeface="Calibri"/>
                        <a:cs typeface="Angsana New" pitchFamily="18" charset="-34"/>
                      </a:endParaRPr>
                    </a:p>
                    <a:p>
                      <a:pPr indent="457200" algn="thaiDist">
                        <a:lnSpc>
                          <a:spcPct val="115000"/>
                        </a:lnSpc>
                        <a:spcAft>
                          <a:spcPts val="0"/>
                        </a:spcAft>
                      </a:pPr>
                      <a:r>
                        <a:rPr lang="th-TH" sz="2000" b="1" dirty="0">
                          <a:solidFill>
                            <a:srgbClr val="002060"/>
                          </a:solidFill>
                          <a:effectLst/>
                          <a:latin typeface="Angsana New" pitchFamily="18" charset="-34"/>
                          <a:ea typeface="Calibri"/>
                          <a:cs typeface="Angsana New" pitchFamily="18" charset="-34"/>
                        </a:rPr>
                        <a:t>คิดเป็นร้อยละ 30 ของราคาตลาด</a:t>
                      </a:r>
                      <a:endParaRPr lang="en-US" sz="2000" b="1" dirty="0">
                        <a:solidFill>
                          <a:srgbClr val="002060"/>
                        </a:solidFill>
                        <a:effectLst/>
                        <a:latin typeface="Angsana New" pitchFamily="18" charset="-34"/>
                        <a:ea typeface="Calibri"/>
                        <a:cs typeface="Angsana New" pitchFamily="18" charset="-34"/>
                      </a:endParaRPr>
                    </a:p>
                  </a:txBody>
                  <a:tcPr marL="68567" marR="68567" marT="0" marB="0"/>
                </a:tc>
                <a:tc>
                  <a:txBody>
                    <a:bodyPr/>
                    <a:lstStyle/>
                    <a:p>
                      <a:pPr indent="457200" algn="thaiDist">
                        <a:lnSpc>
                          <a:spcPct val="115000"/>
                        </a:lnSpc>
                        <a:spcAft>
                          <a:spcPts val="0"/>
                        </a:spcAft>
                      </a:pPr>
                      <a:r>
                        <a:rPr lang="th-TH" sz="2000" b="1" dirty="0">
                          <a:solidFill>
                            <a:srgbClr val="0936F7"/>
                          </a:solidFill>
                          <a:effectLst/>
                          <a:latin typeface="Angsana New" pitchFamily="18" charset="-34"/>
                          <a:ea typeface="Calibri"/>
                          <a:cs typeface="Angsana New" pitchFamily="18" charset="-34"/>
                        </a:rPr>
                        <a:t>ปี 2554</a:t>
                      </a:r>
                      <a:endParaRPr lang="en-US" sz="2000" b="1" dirty="0">
                        <a:solidFill>
                          <a:srgbClr val="0936F7"/>
                        </a:solidFill>
                        <a:effectLst/>
                        <a:latin typeface="Angsana New" pitchFamily="18" charset="-34"/>
                        <a:ea typeface="Calibri"/>
                        <a:cs typeface="Angsana New" pitchFamily="18" charset="-34"/>
                      </a:endParaRPr>
                    </a:p>
                    <a:p>
                      <a:pPr indent="457200" algn="thaiDist">
                        <a:lnSpc>
                          <a:spcPct val="115000"/>
                        </a:lnSpc>
                        <a:spcAft>
                          <a:spcPts val="0"/>
                        </a:spcAft>
                      </a:pPr>
                      <a:r>
                        <a:rPr lang="th-TH" sz="2000" b="1" dirty="0">
                          <a:solidFill>
                            <a:srgbClr val="002060"/>
                          </a:solidFill>
                          <a:effectLst/>
                          <a:latin typeface="Angsana New" pitchFamily="18" charset="-34"/>
                          <a:ea typeface="Calibri"/>
                          <a:cs typeface="Angsana New" pitchFamily="18" charset="-34"/>
                        </a:rPr>
                        <a:t>รัฐบาลยิ่งลักษณ์ได้ใช้นโยบายรับจำนำข้าวอีกครั้ง</a:t>
                      </a:r>
                      <a:endParaRPr lang="en-US" sz="2000" b="1" dirty="0">
                        <a:solidFill>
                          <a:srgbClr val="002060"/>
                        </a:solidFill>
                        <a:effectLst/>
                        <a:latin typeface="Angsana New" pitchFamily="18" charset="-34"/>
                        <a:ea typeface="Calibri"/>
                        <a:cs typeface="Angsana New" pitchFamily="18" charset="-34"/>
                      </a:endParaRPr>
                    </a:p>
                    <a:p>
                      <a:pPr indent="457200" algn="thaiDist">
                        <a:lnSpc>
                          <a:spcPct val="115000"/>
                        </a:lnSpc>
                        <a:spcAft>
                          <a:spcPts val="0"/>
                        </a:spcAft>
                      </a:pPr>
                      <a:r>
                        <a:rPr lang="th-TH" sz="2000" b="1" dirty="0">
                          <a:solidFill>
                            <a:srgbClr val="002060"/>
                          </a:solidFill>
                          <a:effectLst/>
                          <a:latin typeface="Angsana New" pitchFamily="18" charset="-34"/>
                          <a:ea typeface="Calibri"/>
                          <a:cs typeface="Angsana New" pitchFamily="18" charset="-34"/>
                        </a:rPr>
                        <a:t>และยกเลิกนโยบายประกันราคาข้าว</a:t>
                      </a:r>
                      <a:endParaRPr lang="en-US" sz="2000" b="1" dirty="0">
                        <a:solidFill>
                          <a:srgbClr val="002060"/>
                        </a:solidFill>
                        <a:effectLst/>
                        <a:latin typeface="Angsana New" pitchFamily="18" charset="-34"/>
                        <a:ea typeface="Calibri"/>
                        <a:cs typeface="Angsana New" pitchFamily="18" charset="-34"/>
                      </a:endParaRPr>
                    </a:p>
                  </a:txBody>
                  <a:tcPr marL="68567" marR="68567" marT="0" marB="0"/>
                </a:tc>
              </a:tr>
            </a:tbl>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77828"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a:xfrm>
            <a:off x="395288" y="333375"/>
            <a:ext cx="8424862" cy="6191250"/>
          </a:xfrm>
        </p:spPr>
        <p:txBody>
          <a:bodyPr>
            <a:normAutofit/>
          </a:bodyPr>
          <a:lstStyle/>
          <a:p>
            <a:pPr marL="365760" indent="-256032" eaLnBrk="1" fontAlgn="auto" hangingPunct="1">
              <a:lnSpc>
                <a:spcPct val="90000"/>
              </a:lnSpc>
              <a:spcAft>
                <a:spcPts val="0"/>
              </a:spcAft>
              <a:buFont typeface="Wingdings" pitchFamily="2" charset="2"/>
              <a:buNone/>
              <a:defRPr/>
            </a:pPr>
            <a:r>
              <a:rPr lang="th-TH" sz="4500" b="1" dirty="0" smtClean="0">
                <a:solidFill>
                  <a:srgbClr val="0070C0"/>
                </a:solidFill>
                <a:latin typeface="Angsana New" pitchFamily="18" charset="-34"/>
                <a:cs typeface="Angsana New" pitchFamily="18" charset="-34"/>
              </a:rPr>
              <a:t>   </a:t>
            </a:r>
            <a:r>
              <a:rPr lang="th-TH" sz="4500" b="1" dirty="0" smtClean="0">
                <a:solidFill>
                  <a:srgbClr val="CC0066"/>
                </a:solidFill>
                <a:latin typeface="Angsana New" pitchFamily="18" charset="-34"/>
                <a:cs typeface="Angsana New" pitchFamily="18" charset="-34"/>
              </a:rPr>
              <a:t>คำนำและกิตติกรรมประกาศ หรือประกาศคุณูปการ</a:t>
            </a:r>
            <a:r>
              <a:rPr lang="th-TH" dirty="0" smtClean="0">
                <a:solidFill>
                  <a:srgbClr val="CC0066"/>
                </a:solidFill>
                <a:latin typeface="Angsana New" pitchFamily="18" charset="-34"/>
                <a:cs typeface="Angsana New" pitchFamily="18" charset="-34"/>
              </a:rPr>
              <a:t> </a:t>
            </a:r>
          </a:p>
          <a:p>
            <a:pPr marL="365760" indent="-256032" algn="thaiDist" eaLnBrk="1" fontAlgn="auto" hangingPunct="1">
              <a:lnSpc>
                <a:spcPct val="90000"/>
              </a:lnSpc>
              <a:spcAft>
                <a:spcPts val="0"/>
              </a:spcAft>
              <a:buFont typeface="Wingdings" pitchFamily="2" charset="2"/>
              <a:buNone/>
              <a:defRPr/>
            </a:pPr>
            <a:r>
              <a:rPr lang="th-TH" dirty="0" smtClean="0">
                <a:solidFill>
                  <a:srgbClr val="0070C0"/>
                </a:solidFill>
                <a:latin typeface="Angsana New" pitchFamily="18" charset="-34"/>
                <a:cs typeface="Angsana New" pitchFamily="18" charset="-34"/>
              </a:rPr>
              <a:t>		</a:t>
            </a:r>
            <a:r>
              <a:rPr lang="th-TH" sz="34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เป็นการชี้แจงสิ่งที่ผู้วิจัยต้องการให้ผู้อ่านทราบเป็นพิเศษ เช่น  มูลเหตุที่ทำวิจัยเรื่องนั้น การทำวิจัยในครั้งนั้นทำขึ้นเพื่ออะไร             มีความมุ่งหมายและขอบเขตสำคัญอย่างไร และผลของการวิจัยเรื่องนั้นใช้เป็นประโยชน์อะไรได้บ้าง รวมทั้งเป็นส่วนที่ใช้กล่าวขอบคุณผู้ที่ให้ความสนับสนุนช่วยเหลือให้การวิจัยนั้นสำเร็จลุล่วงไปด้วยความเรียบร้อย โดยระบุชื่อสกุลผู้เชี่ยวชาญที่ให้คำแนะนำหรือความช่วยเหลือในด้านต่าง ๆ และระบุเอกสารต่าง ๆ ในภาคบรรณานุกรม สิ่งต่าง ๆ เหล่านี้จะช่วยเสริมให้ผู้อ่านเกิดความมั่นใจในคุณภาพของการศึกษาเรื่องนั้นมากยิ่งขึ้น ท้ายสุดลงชื่อสกุลผู้ทำวิจัยด้วย</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fade">
                                      <p:cBhvr>
                                        <p:cTn id="7" dur="20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051050" y="1196975"/>
            <a:ext cx="5400675" cy="7191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h-TH" b="1" dirty="0">
                <a:solidFill>
                  <a:srgbClr val="0936F7"/>
                </a:solidFill>
              </a:rPr>
              <a:t>ประเด็นการประเมินผลลัพธ์/ผลกระทบทางนโยบาย</a:t>
            </a:r>
          </a:p>
        </p:txBody>
      </p:sp>
      <p:sp>
        <p:nvSpPr>
          <p:cNvPr id="7" name="Rectangle 6"/>
          <p:cNvSpPr/>
          <p:nvPr/>
        </p:nvSpPr>
        <p:spPr>
          <a:xfrm>
            <a:off x="971550" y="260350"/>
            <a:ext cx="7416800"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h-TH" b="1" dirty="0">
                <a:solidFill>
                  <a:srgbClr val="0936F7"/>
                </a:solidFill>
                <a:latin typeface="Angsana New" pitchFamily="18" charset="-34"/>
                <a:cs typeface="Angsana New" pitchFamily="18" charset="-34"/>
              </a:rPr>
              <a:t>ตัวอย่างการประเมินผลกระทบนโยบายรับจำนำข้าวและประกันราคาข้าว</a:t>
            </a:r>
          </a:p>
        </p:txBody>
      </p:sp>
      <p:sp>
        <p:nvSpPr>
          <p:cNvPr id="8" name="Rectangle 7"/>
          <p:cNvSpPr/>
          <p:nvPr/>
        </p:nvSpPr>
        <p:spPr>
          <a:xfrm>
            <a:off x="468313" y="2295525"/>
            <a:ext cx="2590800" cy="1152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h-TH" b="1" dirty="0">
                <a:solidFill>
                  <a:srgbClr val="0936F7"/>
                </a:solidFill>
                <a:latin typeface="Angsana New" pitchFamily="18" charset="-34"/>
                <a:cs typeface="Angsana New" pitchFamily="18" charset="-34"/>
              </a:rPr>
              <a:t>การวิจัยที่มีเป้าหมาย</a:t>
            </a:r>
          </a:p>
          <a:p>
            <a:pPr algn="ctr">
              <a:defRPr/>
            </a:pPr>
            <a:r>
              <a:rPr lang="th-TH" b="1" dirty="0">
                <a:solidFill>
                  <a:srgbClr val="0936F7"/>
                </a:solidFill>
                <a:latin typeface="Angsana New" pitchFamily="18" charset="-34"/>
                <a:cs typeface="Angsana New" pitchFamily="18" charset="-34"/>
              </a:rPr>
              <a:t>เชิงนโยบายชัดเจน</a:t>
            </a:r>
          </a:p>
        </p:txBody>
      </p:sp>
      <p:sp>
        <p:nvSpPr>
          <p:cNvPr id="9" name="Rectangle 8"/>
          <p:cNvSpPr/>
          <p:nvPr/>
        </p:nvSpPr>
        <p:spPr>
          <a:xfrm>
            <a:off x="3455988" y="2276475"/>
            <a:ext cx="2844800" cy="11509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h-TH" b="1" dirty="0">
                <a:solidFill>
                  <a:srgbClr val="0936F7"/>
                </a:solidFill>
                <a:latin typeface="Angsana New" pitchFamily="18" charset="-34"/>
                <a:cs typeface="Angsana New" pitchFamily="18" charset="-34"/>
              </a:rPr>
              <a:t>กลไกการขับเคลื่อน</a:t>
            </a:r>
          </a:p>
          <a:p>
            <a:pPr algn="ctr">
              <a:defRPr/>
            </a:pPr>
            <a:r>
              <a:rPr lang="th-TH" b="1" dirty="0">
                <a:solidFill>
                  <a:srgbClr val="0936F7"/>
                </a:solidFill>
                <a:latin typeface="Angsana New" pitchFamily="18" charset="-34"/>
                <a:cs typeface="Angsana New" pitchFamily="18" charset="-34"/>
              </a:rPr>
              <a:t>ที่มีประสิทธิผล</a:t>
            </a:r>
          </a:p>
        </p:txBody>
      </p:sp>
      <p:sp>
        <p:nvSpPr>
          <p:cNvPr id="10" name="Rectangle 9"/>
          <p:cNvSpPr/>
          <p:nvPr/>
        </p:nvSpPr>
        <p:spPr>
          <a:xfrm>
            <a:off x="6659563" y="2306638"/>
            <a:ext cx="2376487" cy="11509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h-TH" b="1" dirty="0">
                <a:solidFill>
                  <a:srgbClr val="0936F7"/>
                </a:solidFill>
                <a:latin typeface="Angsana New" pitchFamily="18" charset="-34"/>
                <a:cs typeface="Angsana New" pitchFamily="18" charset="-34"/>
              </a:rPr>
              <a:t>หลักฐานเกี่ยวกับ</a:t>
            </a:r>
          </a:p>
          <a:p>
            <a:pPr algn="ctr">
              <a:defRPr/>
            </a:pPr>
            <a:r>
              <a:rPr lang="th-TH" b="1" dirty="0">
                <a:solidFill>
                  <a:srgbClr val="0936F7"/>
                </a:solidFill>
                <a:latin typeface="Angsana New" pitchFamily="18" charset="-34"/>
                <a:cs typeface="Angsana New" pitchFamily="18" charset="-34"/>
              </a:rPr>
              <a:t>มูลค่าของผลกระทบ</a:t>
            </a:r>
          </a:p>
        </p:txBody>
      </p:sp>
      <p:sp>
        <p:nvSpPr>
          <p:cNvPr id="11" name="Rectangle 10"/>
          <p:cNvSpPr/>
          <p:nvPr/>
        </p:nvSpPr>
        <p:spPr>
          <a:xfrm>
            <a:off x="468313" y="3644900"/>
            <a:ext cx="2663825" cy="2879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th-TH" sz="2000" b="1" dirty="0">
                <a:solidFill>
                  <a:srgbClr val="002060"/>
                </a:solidFill>
                <a:latin typeface="Angsana New" pitchFamily="18" charset="-34"/>
                <a:cs typeface="Angsana New" pitchFamily="18" charset="-34"/>
              </a:rPr>
              <a:t>มีการศึกษาเกี่ยวกับผลกระทบของนโยบายข้าวของไทย เช่น</a:t>
            </a:r>
          </a:p>
          <a:p>
            <a:pPr>
              <a:defRPr/>
            </a:pPr>
            <a:r>
              <a:rPr lang="th-TH" sz="2000" b="1" dirty="0">
                <a:solidFill>
                  <a:srgbClr val="002060"/>
                </a:solidFill>
                <a:latin typeface="Angsana New" pitchFamily="18" charset="-34"/>
                <a:cs typeface="Angsana New" pitchFamily="18" charset="-34"/>
              </a:rPr>
              <a:t>-โครงการรับจำนำข้าวเปลือก </a:t>
            </a:r>
          </a:p>
          <a:p>
            <a:pPr>
              <a:defRPr/>
            </a:pPr>
            <a:r>
              <a:rPr lang="th-TH" sz="2000" b="1" dirty="0">
                <a:solidFill>
                  <a:srgbClr val="002060"/>
                </a:solidFill>
                <a:latin typeface="Angsana New" pitchFamily="18" charset="-34"/>
                <a:cs typeface="Angsana New" pitchFamily="18" charset="-34"/>
              </a:rPr>
              <a:t>ปี 2547-2548 และทางเลือกในการใช้กลไกตลาดสินค้าเกษตรล่วงหน้า (ชัยพัฒน์, 2552)</a:t>
            </a:r>
          </a:p>
          <a:p>
            <a:pPr>
              <a:defRPr/>
            </a:pPr>
            <a:r>
              <a:rPr lang="th-TH" sz="2000" b="1" dirty="0">
                <a:solidFill>
                  <a:srgbClr val="002060"/>
                </a:solidFill>
                <a:latin typeface="Angsana New" pitchFamily="18" charset="-34"/>
                <a:cs typeface="Angsana New" pitchFamily="18" charset="-34"/>
              </a:rPr>
              <a:t>- แนวทางใหม่ในการแทรกแซงราคาข้าว (อัมมารและนิพนธ์, 2552 </a:t>
            </a:r>
          </a:p>
          <a:p>
            <a:pPr>
              <a:defRPr/>
            </a:pPr>
            <a:r>
              <a:rPr lang="th-TH" sz="2000" b="1" dirty="0">
                <a:solidFill>
                  <a:srgbClr val="002060"/>
                </a:solidFill>
                <a:latin typeface="Angsana New" pitchFamily="18" charset="-34"/>
                <a:cs typeface="Angsana New" pitchFamily="18" charset="-34"/>
              </a:rPr>
              <a:t>เป็นต้น</a:t>
            </a:r>
          </a:p>
        </p:txBody>
      </p:sp>
      <p:sp>
        <p:nvSpPr>
          <p:cNvPr id="12" name="Rectangle 11"/>
          <p:cNvSpPr/>
          <p:nvPr/>
        </p:nvSpPr>
        <p:spPr>
          <a:xfrm>
            <a:off x="3348038" y="3644900"/>
            <a:ext cx="2952750" cy="2879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th-TH" sz="2000" b="1" dirty="0">
                <a:solidFill>
                  <a:srgbClr val="002060"/>
                </a:solidFill>
                <a:effectLst>
                  <a:outerShdw blurRad="38100" dist="38100" dir="2700000" algn="tl">
                    <a:srgbClr val="000000">
                      <a:alpha val="43137"/>
                    </a:srgbClr>
                  </a:outerShdw>
                </a:effectLst>
                <a:latin typeface="Angsana New" pitchFamily="18" charset="-34"/>
                <a:cs typeface="Angsana New" pitchFamily="18" charset="-34"/>
              </a:rPr>
              <a:t>•</a:t>
            </a:r>
            <a:r>
              <a:rPr lang="th-TH" sz="2000" b="1" dirty="0">
                <a:solidFill>
                  <a:srgbClr val="002060"/>
                </a:solidFill>
                <a:latin typeface="Angsana New" pitchFamily="18" charset="-34"/>
                <a:cs typeface="Angsana New" pitchFamily="18" charset="-34"/>
              </a:rPr>
              <a:t>เป็นการขับเคลื่อนร่วมกันของประชาคมวิจัย</a:t>
            </a:r>
          </a:p>
          <a:p>
            <a:pPr>
              <a:defRPr/>
            </a:pPr>
            <a:r>
              <a:rPr lang="th-TH" sz="2000" b="1" dirty="0">
                <a:solidFill>
                  <a:srgbClr val="002060"/>
                </a:solidFill>
                <a:latin typeface="Angsana New" pitchFamily="18" charset="-34"/>
                <a:cs typeface="Angsana New" pitchFamily="18" charset="-34"/>
              </a:rPr>
              <a:t>•ประชาคมวิจัยมีการสะสมองค์ความรู้ด้านนโยบายข้าวมาเป็นระยะเวลายาวนาน</a:t>
            </a:r>
          </a:p>
          <a:p>
            <a:pPr>
              <a:defRPr/>
            </a:pPr>
            <a:r>
              <a:rPr lang="th-TH" sz="2000" b="1" dirty="0">
                <a:solidFill>
                  <a:srgbClr val="002060"/>
                </a:solidFill>
                <a:latin typeface="Angsana New" pitchFamily="18" charset="-34"/>
                <a:cs typeface="Angsana New" pitchFamily="18" charset="-34"/>
              </a:rPr>
              <a:t>•มีการสื่อสารกับผู้ออกนโยบาย (</a:t>
            </a:r>
            <a:r>
              <a:rPr lang="en-US" sz="2000" b="1" dirty="0">
                <a:solidFill>
                  <a:srgbClr val="002060"/>
                </a:solidFill>
                <a:latin typeface="Angsana New" pitchFamily="18" charset="-34"/>
                <a:cs typeface="Angsana New" pitchFamily="18" charset="-34"/>
              </a:rPr>
              <a:t>policy maker) </a:t>
            </a:r>
            <a:r>
              <a:rPr lang="th-TH" sz="2000" b="1" dirty="0">
                <a:solidFill>
                  <a:srgbClr val="002060"/>
                </a:solidFill>
                <a:latin typeface="Angsana New" pitchFamily="18" charset="-34"/>
                <a:cs typeface="Angsana New" pitchFamily="18" charset="-34"/>
              </a:rPr>
              <a:t>ส่งผลให้งานวิจัยถูกนำไปประกอบการจัดทำนโยบาย</a:t>
            </a:r>
          </a:p>
        </p:txBody>
      </p:sp>
      <p:sp>
        <p:nvSpPr>
          <p:cNvPr id="13" name="Rectangle 12"/>
          <p:cNvSpPr/>
          <p:nvPr/>
        </p:nvSpPr>
        <p:spPr>
          <a:xfrm>
            <a:off x="6516688" y="3659188"/>
            <a:ext cx="2519362" cy="2879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th-TH" sz="2000" b="1" dirty="0">
                <a:solidFill>
                  <a:srgbClr val="002060"/>
                </a:solidFill>
                <a:latin typeface="Angsana New" pitchFamily="18" charset="-34"/>
                <a:cs typeface="Angsana New" pitchFamily="18" charset="-34"/>
              </a:rPr>
              <a:t>•จำนวนเกษตรกรที่ได้รับประโยชน์</a:t>
            </a:r>
          </a:p>
          <a:p>
            <a:pPr>
              <a:defRPr/>
            </a:pPr>
            <a:r>
              <a:rPr lang="th-TH" sz="2000" b="1" dirty="0">
                <a:solidFill>
                  <a:srgbClr val="002060"/>
                </a:solidFill>
                <a:latin typeface="Angsana New" pitchFamily="18" charset="-34"/>
                <a:cs typeface="Angsana New" pitchFamily="18" charset="-34"/>
              </a:rPr>
              <a:t>•ผลประโยชน์ที่เกษตรกรได้รับ</a:t>
            </a:r>
          </a:p>
          <a:p>
            <a:pPr>
              <a:defRPr/>
            </a:pPr>
            <a:r>
              <a:rPr lang="th-TH" sz="2000" b="1" dirty="0">
                <a:solidFill>
                  <a:srgbClr val="002060"/>
                </a:solidFill>
                <a:latin typeface="Angsana New" pitchFamily="18" charset="-34"/>
                <a:cs typeface="Angsana New" pitchFamily="18" charset="-34"/>
              </a:rPr>
              <a:t>•ค่าใช้จ่ายในการดำเนินโครงการ</a:t>
            </a:r>
          </a:p>
        </p:txBody>
      </p:sp>
      <p:cxnSp>
        <p:nvCxnSpPr>
          <p:cNvPr id="3" name="Straight Connector 2"/>
          <p:cNvCxnSpPr>
            <a:stCxn id="6" idx="2"/>
          </p:cNvCxnSpPr>
          <p:nvPr/>
        </p:nvCxnSpPr>
        <p:spPr>
          <a:xfrm flipH="1">
            <a:off x="4751388" y="1916113"/>
            <a:ext cx="0" cy="3603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476375" y="2097088"/>
            <a:ext cx="662463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476375" y="2097088"/>
            <a:ext cx="0" cy="17938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8101013" y="2097088"/>
            <a:ext cx="0" cy="179387"/>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78852"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Title 1"/>
          <p:cNvSpPr>
            <a:spLocks noGrp="1"/>
          </p:cNvSpPr>
          <p:nvPr>
            <p:ph type="title"/>
          </p:nvPr>
        </p:nvSpPr>
        <p:spPr>
          <a:xfrm>
            <a:off x="457200" y="765175"/>
            <a:ext cx="8229600" cy="792163"/>
          </a:xfrm>
        </p:spPr>
        <p:txBody>
          <a:bodyPr/>
          <a:lstStyle/>
          <a:p>
            <a:r>
              <a:rPr lang="th-TH" altLang="th-TH" sz="2000" smtClean="0">
                <a:latin typeface="Angsana New" pitchFamily="18" charset="-34"/>
              </a:rPr>
              <a:t>	</a:t>
            </a:r>
            <a:br>
              <a:rPr lang="th-TH" altLang="th-TH" sz="2000" smtClean="0">
                <a:latin typeface="Angsana New" pitchFamily="18" charset="-34"/>
              </a:rPr>
            </a:br>
            <a:r>
              <a:rPr lang="th-TH" altLang="th-TH" sz="2000" smtClean="0">
                <a:latin typeface="Angsana New" pitchFamily="18" charset="-34"/>
              </a:rPr>
              <a:t>		 </a:t>
            </a:r>
            <a:r>
              <a:rPr lang="th-TH" altLang="th-TH" sz="2800" smtClean="0">
                <a:latin typeface="Angsana New" pitchFamily="18" charset="-34"/>
              </a:rPr>
              <a:t>ผลลัพธ์เชิงสถาบัน (</a:t>
            </a:r>
            <a:r>
              <a:rPr lang="en-US" altLang="th-TH" sz="2800" smtClean="0">
                <a:latin typeface="Angsana New" pitchFamily="18" charset="-34"/>
                <a:cs typeface="Angsana New" pitchFamily="18" charset="-34"/>
              </a:rPr>
              <a:t>Institutional outcome</a:t>
            </a:r>
            <a:r>
              <a:rPr lang="th-TH" altLang="th-TH" sz="2800" smtClean="0">
                <a:latin typeface="Angsana New" pitchFamily="18" charset="-34"/>
              </a:rPr>
              <a:t>)</a:t>
            </a:r>
            <a:br>
              <a:rPr lang="th-TH" altLang="th-TH" sz="2800" smtClean="0">
                <a:latin typeface="Angsana New" pitchFamily="18" charset="-34"/>
              </a:rPr>
            </a:br>
            <a:endParaRPr lang="th-TH" altLang="th-TH" sz="2800" smtClean="0">
              <a:latin typeface="Angsana New" pitchFamily="18" charset="-34"/>
            </a:endParaRPr>
          </a:p>
        </p:txBody>
      </p:sp>
      <p:sp>
        <p:nvSpPr>
          <p:cNvPr id="6" name="Rectangle 5"/>
          <p:cNvSpPr/>
          <p:nvPr/>
        </p:nvSpPr>
        <p:spPr>
          <a:xfrm>
            <a:off x="1143000" y="1412875"/>
            <a:ext cx="6551613" cy="503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h-TH" sz="2600" b="1" dirty="0">
                <a:solidFill>
                  <a:srgbClr val="0936F7"/>
                </a:solidFill>
                <a:latin typeface="Angsana New" pitchFamily="18" charset="-34"/>
                <a:cs typeface="Angsana New" pitchFamily="18" charset="-34"/>
              </a:rPr>
              <a:t>‘ก่อให้เกิดการกำหนดนโยบาย หรือแนวทางการดำเนินงานของภาครัฐ’</a:t>
            </a:r>
          </a:p>
        </p:txBody>
      </p:sp>
      <p:sp>
        <p:nvSpPr>
          <p:cNvPr id="7" name="Rectangle 6"/>
          <p:cNvSpPr/>
          <p:nvPr/>
        </p:nvSpPr>
        <p:spPr>
          <a:xfrm>
            <a:off x="1619250" y="115888"/>
            <a:ext cx="5400675" cy="500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h-TH" b="1" dirty="0">
                <a:solidFill>
                  <a:srgbClr val="0936F7"/>
                </a:solidFill>
                <a:latin typeface="Angsana New" pitchFamily="18" charset="-34"/>
                <a:cs typeface="Angsana New" pitchFamily="18" charset="-34"/>
              </a:rPr>
              <a:t>ดัชนี้ชีวัดผลลัพธ์และดัชนีชี้วัดผลกระทบ</a:t>
            </a:r>
          </a:p>
        </p:txBody>
      </p:sp>
      <p:sp>
        <p:nvSpPr>
          <p:cNvPr id="9" name="Rectangle 8"/>
          <p:cNvSpPr/>
          <p:nvPr/>
        </p:nvSpPr>
        <p:spPr>
          <a:xfrm>
            <a:off x="423863" y="765175"/>
            <a:ext cx="2663825" cy="503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h-TH" b="1" dirty="0">
                <a:solidFill>
                  <a:srgbClr val="0936F7"/>
                </a:solidFill>
                <a:latin typeface="Angsana New" pitchFamily="18" charset="-34"/>
                <a:cs typeface="Angsana New" pitchFamily="18" charset="-34"/>
              </a:rPr>
              <a:t>ดัชนีชี้วัดผลลัพธ์ </a:t>
            </a:r>
          </a:p>
        </p:txBody>
      </p:sp>
      <p:sp>
        <p:nvSpPr>
          <p:cNvPr id="10" name="Rectangle 9"/>
          <p:cNvSpPr/>
          <p:nvPr/>
        </p:nvSpPr>
        <p:spPr>
          <a:xfrm>
            <a:off x="446088" y="2057400"/>
            <a:ext cx="2663825" cy="4302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h-TH" sz="2600" b="1" dirty="0">
                <a:solidFill>
                  <a:srgbClr val="0936F7"/>
                </a:solidFill>
                <a:latin typeface="Angsana New" pitchFamily="18" charset="-34"/>
                <a:cs typeface="Angsana New" pitchFamily="18" charset="-34"/>
              </a:rPr>
              <a:t>ดัชนีชี้วัดผลกระทบ 1 </a:t>
            </a:r>
          </a:p>
        </p:txBody>
      </p:sp>
      <p:sp>
        <p:nvSpPr>
          <p:cNvPr id="11" name="Rectangle 10"/>
          <p:cNvSpPr/>
          <p:nvPr/>
        </p:nvSpPr>
        <p:spPr>
          <a:xfrm>
            <a:off x="3419475" y="1984375"/>
            <a:ext cx="3816350" cy="576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th-TH" b="1" dirty="0">
                <a:solidFill>
                  <a:srgbClr val="DDDDDD"/>
                </a:solidFill>
                <a:latin typeface="Angsana New" pitchFamily="18" charset="-34"/>
                <a:cs typeface="Angsana New" pitchFamily="18" charset="-34"/>
              </a:rPr>
              <a:t>ผลกระทบทางเศรษฐกิจ</a:t>
            </a:r>
          </a:p>
        </p:txBody>
      </p:sp>
      <p:graphicFrame>
        <p:nvGraphicFramePr>
          <p:cNvPr id="3" name="Table 2"/>
          <p:cNvGraphicFramePr>
            <a:graphicFrameLocks noGrp="1"/>
          </p:cNvGraphicFramePr>
          <p:nvPr/>
        </p:nvGraphicFramePr>
        <p:xfrm>
          <a:off x="250825" y="2592388"/>
          <a:ext cx="8642350" cy="4064000"/>
        </p:xfrm>
        <a:graphic>
          <a:graphicData uri="http://schemas.openxmlformats.org/drawingml/2006/table">
            <a:tbl>
              <a:tblPr firstRow="1" bandRow="1">
                <a:tableStyleId>{5C22544A-7EE6-4342-B048-85BDC9FD1C3A}</a:tableStyleId>
              </a:tblPr>
              <a:tblGrid>
                <a:gridCol w="3817038"/>
                <a:gridCol w="1944528"/>
                <a:gridCol w="180048"/>
                <a:gridCol w="2700736"/>
              </a:tblGrid>
              <a:tr h="437373">
                <a:tc gridSpan="4">
                  <a:txBody>
                    <a:bodyPr/>
                    <a:lstStyle/>
                    <a:p>
                      <a:pPr algn="ctr"/>
                      <a:r>
                        <a:rPr lang="th-TH" sz="1800" dirty="0" smtClean="0">
                          <a:solidFill>
                            <a:srgbClr val="FFFF00"/>
                          </a:solidFill>
                          <a:effectLst>
                            <a:outerShdw blurRad="38100" dist="38100" dir="2700000" algn="tl">
                              <a:srgbClr val="000000">
                                <a:alpha val="43137"/>
                              </a:srgbClr>
                            </a:outerShdw>
                          </a:effectLst>
                        </a:rPr>
                        <a:t>                                                </a:t>
                      </a:r>
                      <a:r>
                        <a:rPr lang="th-TH" sz="1800" dirty="0" smtClean="0">
                          <a:solidFill>
                            <a:srgbClr val="0936F7"/>
                          </a:solidFill>
                          <a:effectLst>
                            <a:outerShdw blurRad="38100" dist="38100" dir="2700000" algn="tl">
                              <a:srgbClr val="000000">
                                <a:alpha val="43137"/>
                              </a:srgbClr>
                            </a:outerShdw>
                          </a:effectLst>
                        </a:rPr>
                        <a:t>นโยบายประกันราคาข้าว              นโยบายรับจำนำข้าว</a:t>
                      </a:r>
                      <a:endParaRPr lang="th-TH" sz="1800" dirty="0">
                        <a:solidFill>
                          <a:srgbClr val="0936F7"/>
                        </a:solidFill>
                        <a:effectLst>
                          <a:outerShdw blurRad="38100" dist="38100" dir="2700000" algn="tl">
                            <a:srgbClr val="000000">
                              <a:alpha val="43137"/>
                            </a:srgbClr>
                          </a:outerShdw>
                        </a:effectLst>
                      </a:endParaRPr>
                    </a:p>
                  </a:txBody>
                  <a:tcPr marL="91456" marR="91456" marT="45743" marB="45743"/>
                </a:tc>
                <a:tc hMerge="1">
                  <a:txBody>
                    <a:bodyPr/>
                    <a:lstStyle/>
                    <a:p>
                      <a:endParaRPr lang="th-TH" dirty="0"/>
                    </a:p>
                  </a:txBody>
                  <a:tcPr/>
                </a:tc>
                <a:tc hMerge="1">
                  <a:txBody>
                    <a:bodyPr/>
                    <a:lstStyle/>
                    <a:p>
                      <a:endParaRPr lang="th-TH" dirty="0"/>
                    </a:p>
                  </a:txBody>
                  <a:tcPr/>
                </a:tc>
                <a:tc hMerge="1">
                  <a:txBody>
                    <a:bodyPr/>
                    <a:lstStyle/>
                    <a:p>
                      <a:endParaRPr lang="th-TH"/>
                    </a:p>
                  </a:txBody>
                  <a:tcPr/>
                </a:tc>
              </a:tr>
              <a:tr h="437373">
                <a:tc>
                  <a:txBody>
                    <a:bodyPr/>
                    <a:lstStyle/>
                    <a:p>
                      <a:pPr indent="457200" algn="l">
                        <a:lnSpc>
                          <a:spcPct val="115000"/>
                        </a:lnSpc>
                        <a:spcAft>
                          <a:spcPts val="0"/>
                        </a:spcAft>
                      </a:pPr>
                      <a:r>
                        <a:rPr lang="th-TH" sz="1800" dirty="0" smtClean="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ค่าใช้จ่าย</a:t>
                      </a:r>
                      <a:r>
                        <a:rPr lang="th-TH"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ในการดำเนินโครงการ (ล้านบาท)</a:t>
                      </a:r>
                      <a:endPar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endParaRPr>
                    </a:p>
                  </a:txBody>
                  <a:tcPr marL="68592" marR="68592" marT="0" marB="0"/>
                </a:tc>
                <a:tc gridSpan="2">
                  <a:txBody>
                    <a:bodyPr/>
                    <a:lstStyle/>
                    <a:p>
                      <a:pPr indent="457200" algn="thaiDist">
                        <a:lnSpc>
                          <a:spcPct val="115000"/>
                        </a:lnSpc>
                        <a:spcAft>
                          <a:spcPts val="0"/>
                        </a:spcAft>
                      </a:pPr>
                      <a:r>
                        <a:rPr lang="en-US" sz="180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46,361</a:t>
                      </a:r>
                    </a:p>
                  </a:txBody>
                  <a:tcPr marL="68592" marR="68592" marT="0" marB="0"/>
                </a:tc>
                <a:tc hMerge="1">
                  <a:txBody>
                    <a:bodyPr/>
                    <a:lstStyle/>
                    <a:p>
                      <a:pPr indent="457200" algn="thaiDist">
                        <a:lnSpc>
                          <a:spcPct val="115000"/>
                        </a:lnSpc>
                        <a:spcAft>
                          <a:spcPts val="0"/>
                        </a:spcAft>
                      </a:pPr>
                      <a:endParaRPr lang="en-US" sz="1100">
                        <a:effectLst/>
                        <a:latin typeface="Calibri"/>
                        <a:ea typeface="Calibri"/>
                        <a:cs typeface="Cordia New"/>
                      </a:endParaRPr>
                    </a:p>
                  </a:txBody>
                  <a:tcPr marL="68580" marR="68580" marT="0" marB="0"/>
                </a:tc>
                <a:tc>
                  <a:txBody>
                    <a:bodyPr/>
                    <a:lstStyle/>
                    <a:p>
                      <a:pPr indent="457200" algn="thaiDist">
                        <a:lnSpc>
                          <a:spcPct val="115000"/>
                        </a:lnSpc>
                        <a:spcAft>
                          <a:spcPts val="0"/>
                        </a:spcAft>
                      </a:pPr>
                      <a:r>
                        <a:rPr lang="en-US" sz="180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19,130</a:t>
                      </a:r>
                    </a:p>
                  </a:txBody>
                  <a:tcPr marL="68592" marR="68592" marT="0" marB="0"/>
                </a:tc>
              </a:tr>
              <a:tr h="561117">
                <a:tc>
                  <a:txBody>
                    <a:bodyPr/>
                    <a:lstStyle/>
                    <a:p>
                      <a:pPr indent="457200" algn="l">
                        <a:lnSpc>
                          <a:spcPct val="115000"/>
                        </a:lnSpc>
                        <a:spcAft>
                          <a:spcPts val="0"/>
                        </a:spcAft>
                      </a:pPr>
                      <a:r>
                        <a:rPr lang="th-TH"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ผลประโยชน์ทั้งหมดที่เกษตรกรได้รับ (ล้านบาท)</a:t>
                      </a:r>
                      <a:endPar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endParaRPr>
                    </a:p>
                  </a:txBody>
                  <a:tcPr marL="68592" marR="68592" marT="0" marB="0"/>
                </a:tc>
                <a:tc gridSpan="2">
                  <a:txBody>
                    <a:bodyPr/>
                    <a:lstStyle/>
                    <a:p>
                      <a:pPr indent="457200" algn="thaiDist">
                        <a:lnSpc>
                          <a:spcPct val="115000"/>
                        </a:lnSpc>
                        <a:spcAft>
                          <a:spcPts val="0"/>
                        </a:spcAft>
                      </a:pPr>
                      <a:r>
                        <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44,970</a:t>
                      </a:r>
                    </a:p>
                  </a:txBody>
                  <a:tcPr marL="68592" marR="68592" marT="0" marB="0"/>
                </a:tc>
                <a:tc hMerge="1">
                  <a:txBody>
                    <a:bodyPr/>
                    <a:lstStyle/>
                    <a:p>
                      <a:pPr indent="457200" algn="thaiDist">
                        <a:lnSpc>
                          <a:spcPct val="115000"/>
                        </a:lnSpc>
                        <a:spcAft>
                          <a:spcPts val="0"/>
                        </a:spcAft>
                      </a:pPr>
                      <a:endParaRPr lang="en-US" sz="1100">
                        <a:effectLst/>
                        <a:latin typeface="Calibri"/>
                        <a:ea typeface="Calibri"/>
                        <a:cs typeface="Cordia New"/>
                      </a:endParaRPr>
                    </a:p>
                  </a:txBody>
                  <a:tcPr marL="68580" marR="68580" marT="0" marB="0"/>
                </a:tc>
                <a:tc>
                  <a:txBody>
                    <a:bodyPr/>
                    <a:lstStyle/>
                    <a:p>
                      <a:pPr indent="457200" algn="thaiDist">
                        <a:lnSpc>
                          <a:spcPct val="115000"/>
                        </a:lnSpc>
                        <a:spcAft>
                          <a:spcPts val="0"/>
                        </a:spcAft>
                      </a:pPr>
                      <a:r>
                        <a:rPr lang="en-US" sz="180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7,127</a:t>
                      </a:r>
                    </a:p>
                  </a:txBody>
                  <a:tcPr marL="68592" marR="68592" marT="0" marB="0"/>
                </a:tc>
              </a:tr>
              <a:tr h="437373">
                <a:tc>
                  <a:txBody>
                    <a:bodyPr/>
                    <a:lstStyle/>
                    <a:p>
                      <a:pPr indent="457200" algn="l">
                        <a:lnSpc>
                          <a:spcPct val="115000"/>
                        </a:lnSpc>
                        <a:spcAft>
                          <a:spcPts val="0"/>
                        </a:spcAft>
                      </a:pPr>
                      <a:r>
                        <a:rPr lang="th-TH"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จำนวนเกษตรกรที่ได้รับประโยชน์ (ราย)</a:t>
                      </a:r>
                      <a:endPar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endParaRPr>
                    </a:p>
                  </a:txBody>
                  <a:tcPr marL="68592" marR="68592" marT="0" marB="0"/>
                </a:tc>
                <a:tc gridSpan="2">
                  <a:txBody>
                    <a:bodyPr/>
                    <a:lstStyle/>
                    <a:p>
                      <a:pPr indent="457200" algn="thaiDist">
                        <a:lnSpc>
                          <a:spcPct val="115000"/>
                        </a:lnSpc>
                        <a:spcAft>
                          <a:spcPts val="0"/>
                        </a:spcAft>
                      </a:pPr>
                      <a:r>
                        <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3,616,814</a:t>
                      </a:r>
                    </a:p>
                  </a:txBody>
                  <a:tcPr marL="68592" marR="68592" marT="0" marB="0"/>
                </a:tc>
                <a:tc hMerge="1">
                  <a:txBody>
                    <a:bodyPr/>
                    <a:lstStyle/>
                    <a:p>
                      <a:pPr indent="457200" algn="thaiDist">
                        <a:lnSpc>
                          <a:spcPct val="115000"/>
                        </a:lnSpc>
                        <a:spcAft>
                          <a:spcPts val="0"/>
                        </a:spcAft>
                      </a:pPr>
                      <a:endParaRPr lang="en-US" sz="1100">
                        <a:effectLst/>
                        <a:latin typeface="Calibri"/>
                        <a:ea typeface="Calibri"/>
                        <a:cs typeface="Cordia New"/>
                      </a:endParaRPr>
                    </a:p>
                  </a:txBody>
                  <a:tcPr marL="68580" marR="68580" marT="0" marB="0"/>
                </a:tc>
                <a:tc>
                  <a:txBody>
                    <a:bodyPr/>
                    <a:lstStyle/>
                    <a:p>
                      <a:pPr indent="457200" algn="thaiDist">
                        <a:lnSpc>
                          <a:spcPct val="115000"/>
                        </a:lnSpc>
                        <a:spcAft>
                          <a:spcPts val="0"/>
                        </a:spcAft>
                      </a:pPr>
                      <a:r>
                        <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624,428</a:t>
                      </a:r>
                    </a:p>
                  </a:txBody>
                  <a:tcPr marL="68592" marR="68592" marT="0" marB="0"/>
                </a:tc>
              </a:tr>
              <a:tr h="561117">
                <a:tc>
                  <a:txBody>
                    <a:bodyPr/>
                    <a:lstStyle/>
                    <a:p>
                      <a:pPr indent="457200" algn="l">
                        <a:lnSpc>
                          <a:spcPct val="115000"/>
                        </a:lnSpc>
                        <a:spcAft>
                          <a:spcPts val="0"/>
                        </a:spcAft>
                      </a:pPr>
                      <a:r>
                        <a:rPr lang="th-TH"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ผลประโยชน์ที่เกษตรกรได้รับต่อราย (บาทต่อราย)</a:t>
                      </a:r>
                      <a:endPar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endParaRPr>
                    </a:p>
                  </a:txBody>
                  <a:tcPr marL="68592" marR="68592" marT="0" marB="0"/>
                </a:tc>
                <a:tc gridSpan="2">
                  <a:txBody>
                    <a:bodyPr/>
                    <a:lstStyle/>
                    <a:p>
                      <a:pPr indent="457200" algn="thaiDist">
                        <a:lnSpc>
                          <a:spcPct val="115000"/>
                        </a:lnSpc>
                        <a:spcAft>
                          <a:spcPts val="0"/>
                        </a:spcAft>
                      </a:pPr>
                      <a:r>
                        <a:rPr lang="th-TH"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12</a:t>
                      </a:r>
                      <a:r>
                        <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,434</a:t>
                      </a:r>
                    </a:p>
                  </a:txBody>
                  <a:tcPr marL="68592" marR="68592" marT="0" marB="0"/>
                </a:tc>
                <a:tc hMerge="1">
                  <a:txBody>
                    <a:bodyPr/>
                    <a:lstStyle/>
                    <a:p>
                      <a:pPr indent="457200" algn="thaiDist">
                        <a:lnSpc>
                          <a:spcPct val="115000"/>
                        </a:lnSpc>
                        <a:spcAft>
                          <a:spcPts val="0"/>
                        </a:spcAft>
                      </a:pPr>
                      <a:endParaRPr lang="en-US" sz="1100">
                        <a:effectLst/>
                        <a:latin typeface="Calibri"/>
                        <a:ea typeface="Calibri"/>
                        <a:cs typeface="Cordia New"/>
                      </a:endParaRPr>
                    </a:p>
                  </a:txBody>
                  <a:tcPr marL="68580" marR="68580" marT="0" marB="0"/>
                </a:tc>
                <a:tc>
                  <a:txBody>
                    <a:bodyPr/>
                    <a:lstStyle/>
                    <a:p>
                      <a:pPr indent="457200" algn="thaiDist">
                        <a:lnSpc>
                          <a:spcPct val="115000"/>
                        </a:lnSpc>
                        <a:spcAft>
                          <a:spcPts val="0"/>
                        </a:spcAft>
                      </a:pPr>
                      <a:r>
                        <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11,413</a:t>
                      </a:r>
                    </a:p>
                  </a:txBody>
                  <a:tcPr marL="68592" marR="68592" marT="0" marB="0"/>
                </a:tc>
              </a:tr>
              <a:tr h="631157">
                <a:tc>
                  <a:txBody>
                    <a:bodyPr/>
                    <a:lstStyle/>
                    <a:p>
                      <a:pPr indent="457200" algn="l">
                        <a:lnSpc>
                          <a:spcPct val="115000"/>
                        </a:lnSpc>
                        <a:spcAft>
                          <a:spcPts val="0"/>
                        </a:spcAft>
                      </a:pPr>
                      <a:r>
                        <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 </a:t>
                      </a:r>
                    </a:p>
                  </a:txBody>
                  <a:tcPr marL="68592" marR="68592" marT="0" marB="0"/>
                </a:tc>
                <a:tc gridSpan="3">
                  <a:txBody>
                    <a:bodyPr/>
                    <a:lstStyle/>
                    <a:p>
                      <a:pPr indent="457200" algn="thaiDist">
                        <a:lnSpc>
                          <a:spcPct val="115000"/>
                        </a:lnSpc>
                        <a:spcAft>
                          <a:spcPts val="0"/>
                        </a:spcAft>
                      </a:pPr>
                      <a:r>
                        <a:rPr lang="th-TH"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เปรียบเทียบเมื่อค่าใช้จ่ายในการดำเนินโครงการนโยบายรับจำนำ</a:t>
                      </a:r>
                      <a:r>
                        <a:rPr lang="th-TH" sz="1800" dirty="0" smtClean="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ข้าว</a:t>
                      </a:r>
                    </a:p>
                    <a:p>
                      <a:pPr indent="457200" algn="thaiDist">
                        <a:lnSpc>
                          <a:spcPct val="115000"/>
                        </a:lnSpc>
                        <a:spcAft>
                          <a:spcPts val="0"/>
                        </a:spcAft>
                      </a:pPr>
                      <a:r>
                        <a:rPr lang="th-TH" sz="1800" dirty="0" smtClean="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เท่ากับนโยบาย</a:t>
                      </a:r>
                      <a:r>
                        <a:rPr lang="th-TH"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ประกันราคาข้าว (46</a:t>
                      </a:r>
                      <a:r>
                        <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a:t>
                      </a:r>
                      <a:r>
                        <a:rPr lang="th-TH"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361 ล้านบาท)</a:t>
                      </a:r>
                      <a:endPar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endParaRPr>
                    </a:p>
                  </a:txBody>
                  <a:tcPr marL="68592" marR="68592" marT="0" marB="0"/>
                </a:tc>
                <a:tc hMerge="1">
                  <a:txBody>
                    <a:bodyPr/>
                    <a:lstStyle/>
                    <a:p>
                      <a:endParaRPr lang="th-TH"/>
                    </a:p>
                  </a:txBody>
                  <a:tcPr/>
                </a:tc>
                <a:tc hMerge="1">
                  <a:txBody>
                    <a:bodyPr/>
                    <a:lstStyle/>
                    <a:p>
                      <a:endParaRPr lang="th-TH"/>
                    </a:p>
                  </a:txBody>
                  <a:tcPr/>
                </a:tc>
              </a:tr>
              <a:tr h="437373">
                <a:tc>
                  <a:txBody>
                    <a:bodyPr/>
                    <a:lstStyle/>
                    <a:p>
                      <a:pPr indent="457200" algn="l">
                        <a:lnSpc>
                          <a:spcPct val="115000"/>
                        </a:lnSpc>
                        <a:spcAft>
                          <a:spcPts val="0"/>
                        </a:spcAft>
                      </a:pPr>
                      <a:r>
                        <a:rPr lang="th-TH"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จำนวนเกษตรกรที่ได้รับประโยชน์ (ราย)</a:t>
                      </a:r>
                      <a:endPar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endParaRPr>
                    </a:p>
                  </a:txBody>
                  <a:tcPr marL="68592" marR="68592" marT="0" marB="0"/>
                </a:tc>
                <a:tc>
                  <a:txBody>
                    <a:bodyPr/>
                    <a:lstStyle/>
                    <a:p>
                      <a:pPr indent="457200" algn="thaiDist">
                        <a:lnSpc>
                          <a:spcPct val="115000"/>
                        </a:lnSpc>
                        <a:spcAft>
                          <a:spcPts val="0"/>
                        </a:spcAft>
                      </a:pPr>
                      <a:r>
                        <a:rPr lang="en-US" sz="180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3,616,814</a:t>
                      </a:r>
                    </a:p>
                  </a:txBody>
                  <a:tcPr marL="68592" marR="68592" marT="0" marB="0"/>
                </a:tc>
                <a:tc gridSpan="2">
                  <a:txBody>
                    <a:bodyPr/>
                    <a:lstStyle/>
                    <a:p>
                      <a:pPr indent="457200" algn="thaiDist">
                        <a:lnSpc>
                          <a:spcPct val="115000"/>
                        </a:lnSpc>
                        <a:spcAft>
                          <a:spcPts val="0"/>
                        </a:spcAft>
                      </a:pPr>
                      <a:r>
                        <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1,513,283</a:t>
                      </a:r>
                    </a:p>
                  </a:txBody>
                  <a:tcPr marL="68592" marR="68592" marT="0" marB="0"/>
                </a:tc>
                <a:tc hMerge="1">
                  <a:txBody>
                    <a:bodyPr/>
                    <a:lstStyle/>
                    <a:p>
                      <a:endParaRPr lang="th-TH"/>
                    </a:p>
                  </a:txBody>
                  <a:tcPr/>
                </a:tc>
              </a:tr>
              <a:tr h="561117">
                <a:tc>
                  <a:txBody>
                    <a:bodyPr/>
                    <a:lstStyle/>
                    <a:p>
                      <a:pPr indent="457200" algn="l">
                        <a:lnSpc>
                          <a:spcPct val="115000"/>
                        </a:lnSpc>
                        <a:spcAft>
                          <a:spcPts val="0"/>
                        </a:spcAft>
                      </a:pPr>
                      <a:r>
                        <a:rPr lang="th-TH"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ผลประโยชน์ทั้งหมดที่เกษตรกรได้รับ (ล้านบาท)</a:t>
                      </a:r>
                      <a:endPar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endParaRPr>
                    </a:p>
                  </a:txBody>
                  <a:tcPr marL="68592" marR="68592" marT="0" marB="0"/>
                </a:tc>
                <a:tc>
                  <a:txBody>
                    <a:bodyPr/>
                    <a:lstStyle/>
                    <a:p>
                      <a:pPr indent="457200" algn="thaiDist">
                        <a:lnSpc>
                          <a:spcPct val="115000"/>
                        </a:lnSpc>
                        <a:spcAft>
                          <a:spcPts val="0"/>
                        </a:spcAft>
                      </a:pPr>
                      <a:r>
                        <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44,970</a:t>
                      </a:r>
                    </a:p>
                  </a:txBody>
                  <a:tcPr marL="68592" marR="68592" marT="0" marB="0"/>
                </a:tc>
                <a:tc gridSpan="2">
                  <a:txBody>
                    <a:bodyPr/>
                    <a:lstStyle/>
                    <a:p>
                      <a:pPr indent="457200" algn="thaiDist">
                        <a:lnSpc>
                          <a:spcPct val="115000"/>
                        </a:lnSpc>
                        <a:spcAft>
                          <a:spcPts val="0"/>
                        </a:spcAft>
                      </a:pPr>
                      <a:r>
                        <a:rPr lang="en-US" sz="1800" dirty="0">
                          <a:solidFill>
                            <a:srgbClr val="002060"/>
                          </a:solidFill>
                          <a:effectLst>
                            <a:outerShdw blurRad="38100" dist="38100" dir="2700000" algn="tl">
                              <a:srgbClr val="000000">
                                <a:alpha val="43137"/>
                              </a:srgbClr>
                            </a:outerShdw>
                          </a:effectLst>
                          <a:latin typeface="Angsana New" pitchFamily="18" charset="-34"/>
                          <a:ea typeface="Calibri"/>
                          <a:cs typeface="Angsana New" pitchFamily="18" charset="-34"/>
                        </a:rPr>
                        <a:t>17,272</a:t>
                      </a:r>
                    </a:p>
                  </a:txBody>
                  <a:tcPr marL="68592" marR="68592" marT="0" marB="0"/>
                </a:tc>
                <a:tc hMerge="1">
                  <a:txBody>
                    <a:bodyPr/>
                    <a:lstStyle/>
                    <a:p>
                      <a:endParaRPr lang="th-TH"/>
                    </a:p>
                  </a:txBody>
                  <a:tcPr/>
                </a:tc>
              </a:tr>
            </a:tbl>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79876"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0825" y="476250"/>
            <a:ext cx="8713788" cy="4679950"/>
          </a:xfrm>
        </p:spPr>
        <p:txBody>
          <a:bodyPr rtlCol="0">
            <a:noAutofit/>
          </a:bodyPr>
          <a:lstStyle/>
          <a:p>
            <a:pPr fontAlgn="auto">
              <a:spcAft>
                <a:spcPts val="0"/>
              </a:spcAft>
              <a:defRPr/>
            </a:pPr>
            <a:r>
              <a:rPr lang="th-TH" sz="2800" i="0" dirty="0" smtClean="0">
                <a:solidFill>
                  <a:srgbClr val="FFFF00"/>
                </a:solidFill>
                <a:effectLst>
                  <a:outerShdw blurRad="38100" dist="38100" dir="2700000" algn="tl">
                    <a:srgbClr val="000000">
                      <a:alpha val="43137"/>
                    </a:srgbClr>
                  </a:outerShdw>
                </a:effectLst>
                <a:latin typeface="Angsana New" pitchFamily="18" charset="-34"/>
                <a:cs typeface="Angsana New" pitchFamily="18" charset="-34"/>
              </a:rPr>
              <a:t>       ตัวอย่างการประเมินผลกระทบสาขามนุษยศาสตร์</a:t>
            </a:r>
            <a:r>
              <a:rPr lang="en-US" sz="2800" i="0" dirty="0" smtClean="0">
                <a:solidFill>
                  <a:srgbClr val="FFFF00"/>
                </a:solidFill>
                <a:effectLst>
                  <a:outerShdw blurRad="38100" dist="38100" dir="2700000" algn="tl">
                    <a:srgbClr val="000000">
                      <a:alpha val="43137"/>
                    </a:srgbClr>
                  </a:outerShdw>
                </a:effectLst>
                <a:latin typeface="Angsana New" pitchFamily="18" charset="-34"/>
                <a:cs typeface="Angsana New" pitchFamily="18" charset="-34"/>
              </a:rPr>
              <a:t>:</a:t>
            </a:r>
            <a:r>
              <a:rPr lang="th-TH" sz="2800" i="0" dirty="0" smtClean="0">
                <a:solidFill>
                  <a:srgbClr val="FFFF00"/>
                </a:solidFill>
                <a:effectLst>
                  <a:outerShdw blurRad="38100" dist="38100" dir="2700000" algn="tl">
                    <a:srgbClr val="000000">
                      <a:alpha val="43137"/>
                    </a:srgbClr>
                  </a:outerShdw>
                </a:effectLst>
                <a:latin typeface="Angsana New" pitchFamily="18" charset="-34"/>
                <a:cs typeface="Angsana New" pitchFamily="18" charset="-34"/>
              </a:rPr>
              <a:t> การวิจัยประวัติศาสตร์พม่าโดย </a:t>
            </a:r>
            <a:br>
              <a:rPr lang="th-TH" sz="2800" i="0" dirty="0" smtClean="0">
                <a:solidFill>
                  <a:srgbClr val="FFFF00"/>
                </a:solidFill>
                <a:effectLst>
                  <a:outerShdw blurRad="38100" dist="38100" dir="2700000" algn="tl">
                    <a:srgbClr val="000000">
                      <a:alpha val="43137"/>
                    </a:srgbClr>
                  </a:outerShdw>
                </a:effectLst>
                <a:latin typeface="Angsana New" pitchFamily="18" charset="-34"/>
                <a:cs typeface="Angsana New" pitchFamily="18" charset="-34"/>
              </a:rPr>
            </a:br>
            <a:r>
              <a:rPr lang="th-TH" sz="2800" i="0" dirty="0" smtClean="0">
                <a:solidFill>
                  <a:srgbClr val="FFFF00"/>
                </a:solidFill>
                <a:effectLst>
                  <a:outerShdw blurRad="38100" dist="38100" dir="2700000" algn="tl">
                    <a:srgbClr val="000000">
                      <a:alpha val="43137"/>
                    </a:srgbClr>
                  </a:outerShdw>
                </a:effectLst>
                <a:latin typeface="Angsana New" pitchFamily="18" charset="-34"/>
                <a:cs typeface="Angsana New" pitchFamily="18" charset="-34"/>
              </a:rPr>
              <a:t>รศ.ดร. สุเนตร  ชุตินธรานนท์</a:t>
            </a:r>
            <a:br>
              <a:rPr lang="th-TH" sz="2800" i="0" dirty="0" smtClean="0">
                <a:solidFill>
                  <a:srgbClr val="FFFF00"/>
                </a:solidFill>
                <a:effectLst>
                  <a:outerShdw blurRad="38100" dist="38100" dir="2700000" algn="tl">
                    <a:srgbClr val="000000">
                      <a:alpha val="43137"/>
                    </a:srgbClr>
                  </a:outerShdw>
                </a:effectLst>
                <a:latin typeface="Angsana New" pitchFamily="18" charset="-34"/>
                <a:cs typeface="Angsana New" pitchFamily="18" charset="-34"/>
              </a:rPr>
            </a:br>
            <a:r>
              <a:rPr lang="th-TH" sz="2800" i="0" dirty="0" smtClean="0">
                <a:solidFill>
                  <a:srgbClr val="FFFF00"/>
                </a:solidFill>
                <a:effectLst>
                  <a:outerShdw blurRad="38100" dist="38100" dir="2700000" algn="tl">
                    <a:srgbClr val="000000">
                      <a:alpha val="43137"/>
                    </a:srgbClr>
                  </a:outerShdw>
                </a:effectLst>
                <a:latin typeface="Angsana New" pitchFamily="18" charset="-34"/>
                <a:cs typeface="Angsana New" pitchFamily="18" charset="-34"/>
              </a:rPr>
              <a:t>               </a:t>
            </a:r>
            <a:r>
              <a:rPr lang="th-TH" sz="2800" i="0" dirty="0" smtClean="0">
                <a:solidFill>
                  <a:srgbClr val="00B0F0"/>
                </a:solidFill>
                <a:effectLst>
                  <a:outerShdw blurRad="38100" dist="38100" dir="2700000" algn="tl">
                    <a:srgbClr val="000000">
                      <a:alpha val="43137"/>
                    </a:srgbClr>
                  </a:outerShdw>
                </a:effectLst>
                <a:latin typeface="Angsana New" pitchFamily="18" charset="-34"/>
                <a:cs typeface="Angsana New" pitchFamily="18" charset="-34"/>
              </a:rPr>
              <a:t>“ผู้เชี่ยวชาญประวัติศาสตร์ และทำวิจัยในเรื่องประวัติศาสตร์ความสัมพันธ์</a:t>
            </a:r>
            <a:br>
              <a:rPr lang="th-TH" sz="2800" i="0" dirty="0" smtClean="0">
                <a:solidFill>
                  <a:srgbClr val="00B0F0"/>
                </a:solidFill>
                <a:effectLst>
                  <a:outerShdw blurRad="38100" dist="38100" dir="2700000" algn="tl">
                    <a:srgbClr val="000000">
                      <a:alpha val="43137"/>
                    </a:srgbClr>
                  </a:outerShdw>
                </a:effectLst>
                <a:latin typeface="Angsana New" pitchFamily="18" charset="-34"/>
                <a:cs typeface="Angsana New" pitchFamily="18" charset="-34"/>
              </a:rPr>
            </a:br>
            <a:r>
              <a:rPr lang="th-TH" sz="2800" i="0" dirty="0">
                <a:solidFill>
                  <a:srgbClr val="00B0F0"/>
                </a:solidFill>
                <a:effectLst>
                  <a:outerShdw blurRad="38100" dist="38100" dir="2700000" algn="tl">
                    <a:srgbClr val="000000">
                      <a:alpha val="43137"/>
                    </a:srgbClr>
                  </a:outerShdw>
                </a:effectLst>
                <a:latin typeface="Angsana New" pitchFamily="18" charset="-34"/>
                <a:cs typeface="Angsana New" pitchFamily="18" charset="-34"/>
              </a:rPr>
              <a:t> </a:t>
            </a:r>
            <a:r>
              <a:rPr lang="th-TH" sz="2800" i="0" dirty="0" smtClean="0">
                <a:solidFill>
                  <a:srgbClr val="00B0F0"/>
                </a:solidFill>
                <a:effectLst>
                  <a:outerShdw blurRad="38100" dist="38100" dir="2700000" algn="tl">
                    <a:srgbClr val="000000">
                      <a:alpha val="43137"/>
                    </a:srgbClr>
                  </a:outerShdw>
                </a:effectLst>
                <a:latin typeface="Angsana New" pitchFamily="18" charset="-34"/>
                <a:cs typeface="Angsana New" pitchFamily="18" charset="-34"/>
              </a:rPr>
              <a:t>                                             ระหว่างไทยกับพม่ายาวนาน”</a:t>
            </a:r>
            <a:br>
              <a:rPr lang="th-TH" sz="2800" i="0" dirty="0" smtClean="0">
                <a:solidFill>
                  <a:srgbClr val="00B0F0"/>
                </a:solidFill>
                <a:effectLst>
                  <a:outerShdw blurRad="38100" dist="38100" dir="2700000" algn="tl">
                    <a:srgbClr val="000000">
                      <a:alpha val="43137"/>
                    </a:srgbClr>
                  </a:outerShdw>
                </a:effectLst>
                <a:latin typeface="Angsana New" pitchFamily="18" charset="-34"/>
                <a:cs typeface="Angsana New" pitchFamily="18" charset="-34"/>
              </a:rPr>
            </a:br>
            <a:r>
              <a:rPr lang="th-TH" sz="2800" i="0" dirty="0" smtClean="0">
                <a:effectLst>
                  <a:outerShdw blurRad="38100" dist="38100" dir="2700000" algn="tl">
                    <a:srgbClr val="000000">
                      <a:alpha val="43137"/>
                    </a:srgbClr>
                  </a:outerShdw>
                </a:effectLst>
                <a:latin typeface="Angsana New" pitchFamily="18" charset="-34"/>
                <a:cs typeface="Angsana New" pitchFamily="18" charset="-34"/>
              </a:rPr>
              <a:t>* ผลิตบทความวิชาการและหนังสือต่างๆ เช่น พม่ารบไทย(พ.ศ.2537),พระสุพรรณกัลยาจากตำนานสู่หน้าประวัติศาสตร์(พ.ศ.2542)</a:t>
            </a:r>
            <a:br>
              <a:rPr lang="th-TH" sz="2800" i="0" dirty="0" smtClean="0">
                <a:effectLst>
                  <a:outerShdw blurRad="38100" dist="38100" dir="2700000" algn="tl">
                    <a:srgbClr val="000000">
                      <a:alpha val="43137"/>
                    </a:srgbClr>
                  </a:outerShdw>
                </a:effectLst>
                <a:latin typeface="Angsana New" pitchFamily="18" charset="-34"/>
                <a:cs typeface="Angsana New" pitchFamily="18" charset="-34"/>
              </a:rPr>
            </a:br>
            <a:r>
              <a:rPr lang="th-TH" sz="2800" i="0" dirty="0" smtClean="0">
                <a:effectLst>
                  <a:outerShdw blurRad="38100" dist="38100" dir="2700000" algn="tl">
                    <a:srgbClr val="000000">
                      <a:alpha val="43137"/>
                    </a:srgbClr>
                  </a:outerShdw>
                </a:effectLst>
                <a:latin typeface="Angsana New" pitchFamily="18" charset="-34"/>
                <a:cs typeface="Angsana New" pitchFamily="18" charset="-34"/>
              </a:rPr>
              <a:t>* วิทยากรให้ความรู้ทางประวัติศาสตร์แก่ประชาชน เช่น การพุดคุยกับคุณวีระ  </a:t>
            </a:r>
            <a:br>
              <a:rPr lang="th-TH" sz="2800" i="0" dirty="0" smtClean="0">
                <a:effectLst>
                  <a:outerShdw blurRad="38100" dist="38100" dir="2700000" algn="tl">
                    <a:srgbClr val="000000">
                      <a:alpha val="43137"/>
                    </a:srgbClr>
                  </a:outerShdw>
                </a:effectLst>
                <a:latin typeface="Angsana New" pitchFamily="18" charset="-34"/>
                <a:cs typeface="Angsana New" pitchFamily="18" charset="-34"/>
              </a:rPr>
            </a:br>
            <a:r>
              <a:rPr lang="th-TH" sz="2800" i="0" dirty="0" smtClean="0">
                <a:effectLst>
                  <a:outerShdw blurRad="38100" dist="38100" dir="2700000" algn="tl">
                    <a:srgbClr val="000000">
                      <a:alpha val="43137"/>
                    </a:srgbClr>
                  </a:outerShdw>
                </a:effectLst>
                <a:latin typeface="Angsana New" pitchFamily="18" charset="-34"/>
                <a:cs typeface="Angsana New" pitchFamily="18" charset="-34"/>
              </a:rPr>
              <a:t>ธีรภัทรทางคลื่น </a:t>
            </a:r>
            <a:r>
              <a:rPr lang="en-US" sz="2800" i="0" dirty="0" smtClean="0">
                <a:effectLst>
                  <a:outerShdw blurRad="38100" dist="38100" dir="2700000" algn="tl">
                    <a:srgbClr val="000000">
                      <a:alpha val="43137"/>
                    </a:srgbClr>
                  </a:outerShdw>
                </a:effectLst>
                <a:latin typeface="Angsana New" pitchFamily="18" charset="-34"/>
                <a:cs typeface="Angsana New" pitchFamily="18" charset="-34"/>
              </a:rPr>
              <a:t> FM 96.5 MHz</a:t>
            </a:r>
            <a:br>
              <a:rPr lang="en-US" sz="2800" i="0" dirty="0" smtClean="0">
                <a:effectLst>
                  <a:outerShdw blurRad="38100" dist="38100" dir="2700000" algn="tl">
                    <a:srgbClr val="000000">
                      <a:alpha val="43137"/>
                    </a:srgbClr>
                  </a:outerShdw>
                </a:effectLst>
                <a:latin typeface="Angsana New" pitchFamily="18" charset="-34"/>
                <a:cs typeface="Angsana New" pitchFamily="18" charset="-34"/>
              </a:rPr>
            </a:br>
            <a:r>
              <a:rPr lang="en-US" sz="2800" i="0" dirty="0" smtClean="0">
                <a:effectLst>
                  <a:outerShdw blurRad="38100" dist="38100" dir="2700000" algn="tl">
                    <a:srgbClr val="000000">
                      <a:alpha val="43137"/>
                    </a:srgbClr>
                  </a:outerShdw>
                </a:effectLst>
                <a:latin typeface="Angsana New" pitchFamily="18" charset="-34"/>
                <a:cs typeface="Angsana New" pitchFamily="18" charset="-34"/>
              </a:rPr>
              <a:t>* </a:t>
            </a:r>
            <a:r>
              <a:rPr lang="th-TH" sz="2800" i="0" dirty="0" smtClean="0">
                <a:effectLst>
                  <a:outerShdw blurRad="38100" dist="38100" dir="2700000" algn="tl">
                    <a:srgbClr val="000000">
                      <a:alpha val="43137"/>
                    </a:srgbClr>
                  </a:outerShdw>
                </a:effectLst>
                <a:latin typeface="Angsana New" pitchFamily="18" charset="-34"/>
                <a:cs typeface="Angsana New" pitchFamily="18" charset="-34"/>
              </a:rPr>
              <a:t>ที่ปรึกษาทางประวัติศาสตร์แก่หม่อมเจ้าชาตรีเฉลิม ยุคล ในการเขียนบท</a:t>
            </a:r>
            <a:br>
              <a:rPr lang="th-TH" sz="2800" i="0" dirty="0" smtClean="0">
                <a:effectLst>
                  <a:outerShdw blurRad="38100" dist="38100" dir="2700000" algn="tl">
                    <a:srgbClr val="000000">
                      <a:alpha val="43137"/>
                    </a:srgbClr>
                  </a:outerShdw>
                </a:effectLst>
                <a:latin typeface="Angsana New" pitchFamily="18" charset="-34"/>
                <a:cs typeface="Angsana New" pitchFamily="18" charset="-34"/>
              </a:rPr>
            </a:br>
            <a:r>
              <a:rPr lang="th-TH" sz="2800" i="0" dirty="0" smtClean="0">
                <a:effectLst>
                  <a:outerShdw blurRad="38100" dist="38100" dir="2700000" algn="tl">
                    <a:srgbClr val="000000">
                      <a:alpha val="43137"/>
                    </a:srgbClr>
                  </a:outerShdw>
                </a:effectLst>
                <a:latin typeface="Angsana New" pitchFamily="18" charset="-34"/>
                <a:cs typeface="Angsana New" pitchFamily="18" charset="-34"/>
              </a:rPr>
              <a:t>ภาพยนตร์เรื่อง สุริโยไท และตำนานสมเด็จพระนเรศวรมหาราช</a:t>
            </a:r>
            <a:br>
              <a:rPr lang="th-TH" sz="2800" i="0" dirty="0" smtClean="0">
                <a:effectLst>
                  <a:outerShdw blurRad="38100" dist="38100" dir="2700000" algn="tl">
                    <a:srgbClr val="000000">
                      <a:alpha val="43137"/>
                    </a:srgbClr>
                  </a:outerShdw>
                </a:effectLst>
                <a:latin typeface="Angsana New" pitchFamily="18" charset="-34"/>
                <a:cs typeface="Angsana New" pitchFamily="18" charset="-34"/>
              </a:rPr>
            </a:br>
            <a:r>
              <a:rPr lang="th-TH" sz="2800" i="0" dirty="0" smtClean="0">
                <a:effectLst>
                  <a:outerShdw blurRad="38100" dist="38100" dir="2700000" algn="tl">
                    <a:srgbClr val="000000">
                      <a:alpha val="43137"/>
                    </a:srgbClr>
                  </a:outerShdw>
                </a:effectLst>
                <a:latin typeface="Angsana New" pitchFamily="18" charset="-34"/>
                <a:cs typeface="Angsana New" pitchFamily="18" charset="-34"/>
              </a:rPr>
              <a:t>* เป็นมัคคุเทศก์กิตติมศักดิ์ในการท่องเที่ยว ช่วยให้การท่องเที่ยวมีคุณภาพในทางวิชาการสูงขึ้น</a:t>
            </a:r>
          </a:p>
        </p:txBody>
      </p:sp>
      <p:graphicFrame>
        <p:nvGraphicFramePr>
          <p:cNvPr id="3" name="Object 2"/>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80900"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908050"/>
            <a:ext cx="8229600" cy="792163"/>
          </a:xfrm>
        </p:spPr>
        <p:txBody>
          <a:bodyPr rtlCol="0">
            <a:noAutofit/>
          </a:bodyPr>
          <a:lstStyle/>
          <a:p>
            <a:pPr fontAlgn="auto">
              <a:spcAft>
                <a:spcPts val="0"/>
              </a:spcAft>
              <a:defRPr/>
            </a:pPr>
            <a:r>
              <a:rPr lang="th-TH" sz="2000" dirty="0" smtClean="0">
                <a:effectLst>
                  <a:outerShdw blurRad="38100" dist="38100" dir="2700000" algn="tl">
                    <a:srgbClr val="000000">
                      <a:alpha val="43137"/>
                    </a:srgbClr>
                  </a:outerShdw>
                </a:effectLst>
                <a:latin typeface="Angsana New" pitchFamily="18" charset="-34"/>
              </a:rPr>
              <a:t>	</a:t>
            </a:r>
            <a:br>
              <a:rPr lang="th-TH" sz="2000" dirty="0" smtClean="0">
                <a:effectLst>
                  <a:outerShdw blurRad="38100" dist="38100" dir="2700000" algn="tl">
                    <a:srgbClr val="000000">
                      <a:alpha val="43137"/>
                    </a:srgbClr>
                  </a:outerShdw>
                </a:effectLst>
                <a:latin typeface="Angsana New" pitchFamily="18" charset="-34"/>
              </a:rPr>
            </a:br>
            <a:r>
              <a:rPr lang="th-TH" sz="2000" dirty="0" smtClean="0">
                <a:effectLst>
                  <a:outerShdw blurRad="38100" dist="38100" dir="2700000" algn="tl">
                    <a:srgbClr val="000000">
                      <a:alpha val="43137"/>
                    </a:srgbClr>
                  </a:outerShdw>
                </a:effectLst>
                <a:latin typeface="Angsana New" pitchFamily="18" charset="-34"/>
              </a:rPr>
              <a:t>		                  </a:t>
            </a:r>
            <a:r>
              <a:rPr lang="th-TH" sz="2800" dirty="0" smtClean="0">
                <a:effectLst>
                  <a:outerShdw blurRad="38100" dist="38100" dir="2700000" algn="tl">
                    <a:srgbClr val="000000">
                      <a:alpha val="43137"/>
                    </a:srgbClr>
                  </a:outerShdw>
                </a:effectLst>
                <a:latin typeface="Angsana New" pitchFamily="18" charset="-34"/>
              </a:rPr>
              <a:t>ผลลัพธ์เชิงแนวคิด (</a:t>
            </a:r>
            <a:r>
              <a:rPr lang="en-US" sz="2800" dirty="0" smtClean="0">
                <a:effectLst>
                  <a:outerShdw blurRad="38100" dist="38100" dir="2700000" algn="tl">
                    <a:srgbClr val="000000">
                      <a:alpha val="43137"/>
                    </a:srgbClr>
                  </a:outerShdw>
                </a:effectLst>
                <a:latin typeface="Angsana New" pitchFamily="18" charset="-34"/>
                <a:cs typeface="Angsana New" pitchFamily="18" charset="-34"/>
              </a:rPr>
              <a:t>conceptual outcome</a:t>
            </a:r>
            <a:r>
              <a:rPr lang="th-TH" sz="2800" dirty="0" smtClean="0">
                <a:effectLst>
                  <a:outerShdw blurRad="38100" dist="38100" dir="2700000" algn="tl">
                    <a:srgbClr val="000000">
                      <a:alpha val="43137"/>
                    </a:srgbClr>
                  </a:outerShdw>
                </a:effectLst>
                <a:latin typeface="Angsana New" pitchFamily="18" charset="-34"/>
              </a:rPr>
              <a:t>)</a:t>
            </a:r>
            <a:br>
              <a:rPr lang="th-TH" sz="2800" dirty="0" smtClean="0">
                <a:effectLst>
                  <a:outerShdw blurRad="38100" dist="38100" dir="2700000" algn="tl">
                    <a:srgbClr val="000000">
                      <a:alpha val="43137"/>
                    </a:srgbClr>
                  </a:outerShdw>
                </a:effectLst>
                <a:latin typeface="Angsana New" pitchFamily="18" charset="-34"/>
              </a:rPr>
            </a:br>
            <a:endParaRPr lang="th-TH" sz="2800" dirty="0" smtClean="0">
              <a:effectLst>
                <a:outerShdw blurRad="38100" dist="38100" dir="2700000" algn="tl">
                  <a:srgbClr val="000000">
                    <a:alpha val="43137"/>
                  </a:srgbClr>
                </a:outerShdw>
              </a:effectLst>
              <a:latin typeface="Angsana New" pitchFamily="18" charset="-34"/>
            </a:endParaRPr>
          </a:p>
        </p:txBody>
      </p:sp>
      <p:sp>
        <p:nvSpPr>
          <p:cNvPr id="6" name="Rectangle 5"/>
          <p:cNvSpPr/>
          <p:nvPr/>
        </p:nvSpPr>
        <p:spPr>
          <a:xfrm>
            <a:off x="468313" y="1773238"/>
            <a:ext cx="8135937" cy="7191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h-TH" sz="2200" b="1" dirty="0">
                <a:solidFill>
                  <a:srgbClr val="0936F7"/>
                </a:solidFill>
                <a:latin typeface="Angsana New" pitchFamily="18" charset="-34"/>
                <a:cs typeface="Angsana New" pitchFamily="18" charset="-34"/>
              </a:rPr>
              <a:t>“ก่อให้เกิดมุมมองใหม่ต่อประวัติศาสตร์ไทยและพม่า และก่อให้เกิดการถกอภิปราย</a:t>
            </a:r>
          </a:p>
          <a:p>
            <a:pPr algn="ctr" fontAlgn="auto">
              <a:spcBef>
                <a:spcPts val="0"/>
              </a:spcBef>
              <a:spcAft>
                <a:spcPts val="0"/>
              </a:spcAft>
              <a:defRPr/>
            </a:pPr>
            <a:r>
              <a:rPr lang="th-TH" sz="2200" b="1" dirty="0">
                <a:solidFill>
                  <a:srgbClr val="0936F7"/>
                </a:solidFill>
                <a:latin typeface="Angsana New" pitchFamily="18" charset="-34"/>
                <a:cs typeface="Angsana New" pitchFamily="18" charset="-34"/>
              </a:rPr>
              <a:t>ต่อประเด็นต่างๆ ทางประวัติศาสตร์”</a:t>
            </a:r>
          </a:p>
        </p:txBody>
      </p:sp>
      <p:sp>
        <p:nvSpPr>
          <p:cNvPr id="7" name="Rectangle 6"/>
          <p:cNvSpPr/>
          <p:nvPr/>
        </p:nvSpPr>
        <p:spPr>
          <a:xfrm>
            <a:off x="1619250" y="188913"/>
            <a:ext cx="5400675" cy="542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h-TH" b="1" dirty="0">
                <a:solidFill>
                  <a:srgbClr val="0936F7"/>
                </a:solidFill>
                <a:latin typeface="Angsana New" pitchFamily="18" charset="-34"/>
                <a:cs typeface="Angsana New" pitchFamily="18" charset="-34"/>
              </a:rPr>
              <a:t>ดัชนี้ชีวัดผลลัพธ์และดัชนีชี้วัดผลกระทบ</a:t>
            </a:r>
          </a:p>
        </p:txBody>
      </p:sp>
      <p:sp>
        <p:nvSpPr>
          <p:cNvPr id="9" name="Rectangle 8"/>
          <p:cNvSpPr/>
          <p:nvPr/>
        </p:nvSpPr>
        <p:spPr>
          <a:xfrm>
            <a:off x="468313" y="962025"/>
            <a:ext cx="2663825"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h-TH" b="1" dirty="0">
                <a:solidFill>
                  <a:srgbClr val="0936F7"/>
                </a:solidFill>
                <a:effectLst>
                  <a:outerShdw blurRad="38100" dist="38100" dir="2700000" algn="tl">
                    <a:srgbClr val="000000">
                      <a:alpha val="43137"/>
                    </a:srgbClr>
                  </a:outerShdw>
                </a:effectLst>
                <a:latin typeface="Angsana New" pitchFamily="18" charset="-34"/>
                <a:cs typeface="Angsana New" pitchFamily="18" charset="-34"/>
              </a:rPr>
              <a:t>ดัชนีชี้วัดผลลัพธ์ </a:t>
            </a:r>
          </a:p>
        </p:txBody>
      </p:sp>
      <p:sp>
        <p:nvSpPr>
          <p:cNvPr id="10" name="Rectangle 9"/>
          <p:cNvSpPr/>
          <p:nvPr/>
        </p:nvSpPr>
        <p:spPr>
          <a:xfrm>
            <a:off x="468313" y="2692400"/>
            <a:ext cx="2663825"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h-TH" b="1" dirty="0">
                <a:solidFill>
                  <a:srgbClr val="0936F7"/>
                </a:solidFill>
                <a:effectLst>
                  <a:outerShdw blurRad="38100" dist="38100" dir="2700000" algn="tl">
                    <a:srgbClr val="000000">
                      <a:alpha val="43137"/>
                    </a:srgbClr>
                  </a:outerShdw>
                </a:effectLst>
                <a:latin typeface="Angsana New" pitchFamily="18" charset="-34"/>
                <a:cs typeface="Angsana New" pitchFamily="18" charset="-34"/>
              </a:rPr>
              <a:t>ดัชนีชี้วัดผลกระทบ 1 </a:t>
            </a:r>
          </a:p>
        </p:txBody>
      </p:sp>
      <p:sp>
        <p:nvSpPr>
          <p:cNvPr id="11" name="Rectangle 10"/>
          <p:cNvSpPr/>
          <p:nvPr/>
        </p:nvSpPr>
        <p:spPr>
          <a:xfrm>
            <a:off x="3851275" y="2708275"/>
            <a:ext cx="3816350" cy="576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th-TH" b="1" dirty="0">
                <a:solidFill>
                  <a:srgbClr val="DDDDDD"/>
                </a:solidFill>
                <a:effectLst>
                  <a:outerShdw blurRad="38100" dist="38100" dir="2700000" algn="tl">
                    <a:srgbClr val="000000">
                      <a:alpha val="43137"/>
                    </a:srgbClr>
                  </a:outerShdw>
                </a:effectLst>
                <a:latin typeface="Angsana New" pitchFamily="18" charset="-34"/>
                <a:cs typeface="Angsana New" pitchFamily="18" charset="-34"/>
              </a:rPr>
              <a:t>ผลกระทบทางเศรษฐกิจ</a:t>
            </a:r>
          </a:p>
        </p:txBody>
      </p:sp>
      <p:sp>
        <p:nvSpPr>
          <p:cNvPr id="12" name="Rectangle 11"/>
          <p:cNvSpPr/>
          <p:nvPr/>
        </p:nvSpPr>
        <p:spPr>
          <a:xfrm>
            <a:off x="468313" y="3429000"/>
            <a:ext cx="5543550" cy="1008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th-TH" sz="2000" b="1" dirty="0">
                <a:solidFill>
                  <a:srgbClr val="002060"/>
                </a:solidFill>
                <a:latin typeface="Angsana New" pitchFamily="18" charset="-34"/>
                <a:cs typeface="Angsana New" pitchFamily="18" charset="-34"/>
              </a:rPr>
              <a:t>รายได้ที่เกิดขึ้นจากการจำหน่ายหนังสือ</a:t>
            </a:r>
          </a:p>
          <a:p>
            <a:pPr fontAlgn="auto">
              <a:spcBef>
                <a:spcPts val="0"/>
              </a:spcBef>
              <a:spcAft>
                <a:spcPts val="0"/>
              </a:spcAft>
              <a:defRPr/>
            </a:pPr>
            <a:r>
              <a:rPr lang="th-TH" sz="2000" b="1" dirty="0">
                <a:solidFill>
                  <a:srgbClr val="002060"/>
                </a:solidFill>
                <a:latin typeface="Angsana New" pitchFamily="18" charset="-34"/>
                <a:cs typeface="Angsana New" pitchFamily="18" charset="-34"/>
              </a:rPr>
              <a:t>* สัดส่วนร้อยละ 100 เนื่องจากเป็นผู้เขียนเองทั้งหมด</a:t>
            </a:r>
          </a:p>
          <a:p>
            <a:pPr fontAlgn="auto">
              <a:spcBef>
                <a:spcPts val="0"/>
              </a:spcBef>
              <a:spcAft>
                <a:spcPts val="0"/>
              </a:spcAft>
              <a:defRPr/>
            </a:pPr>
            <a:r>
              <a:rPr lang="th-TH" sz="2000" b="1" dirty="0">
                <a:solidFill>
                  <a:srgbClr val="002060"/>
                </a:solidFill>
                <a:latin typeface="Angsana New" pitchFamily="18" charset="-34"/>
                <a:cs typeface="Angsana New" pitchFamily="18" charset="-34"/>
              </a:rPr>
              <a:t>* รายได้ทั้งหมด 12.4 ล้านบาท โดยเป็นผลจากงานวิจัย 12.4 ล้านบาท</a:t>
            </a:r>
          </a:p>
        </p:txBody>
      </p:sp>
      <p:sp>
        <p:nvSpPr>
          <p:cNvPr id="13" name="Rectangle 12"/>
          <p:cNvSpPr/>
          <p:nvPr/>
        </p:nvSpPr>
        <p:spPr>
          <a:xfrm>
            <a:off x="468313" y="4535488"/>
            <a:ext cx="5543550" cy="1079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th-TH" sz="2000" b="1" dirty="0">
                <a:solidFill>
                  <a:srgbClr val="002060"/>
                </a:solidFill>
                <a:latin typeface="Angsana New" pitchFamily="18" charset="-34"/>
                <a:cs typeface="Angsana New" pitchFamily="18" charset="-34"/>
              </a:rPr>
              <a:t>รายได้ที่เกิดจากการผลิตสื่อ  </a:t>
            </a:r>
            <a:r>
              <a:rPr lang="en-US" sz="2000" b="1" dirty="0">
                <a:solidFill>
                  <a:srgbClr val="002060"/>
                </a:solidFill>
                <a:latin typeface="Angsana New" pitchFamily="18" charset="-34"/>
                <a:cs typeface="Angsana New" pitchFamily="18" charset="-34"/>
              </a:rPr>
              <a:t>CD </a:t>
            </a:r>
            <a:r>
              <a:rPr lang="th-TH" sz="2000" b="1" dirty="0">
                <a:solidFill>
                  <a:srgbClr val="002060"/>
                </a:solidFill>
                <a:latin typeface="Angsana New" pitchFamily="18" charset="-34"/>
                <a:cs typeface="Angsana New" pitchFamily="18" charset="-34"/>
              </a:rPr>
              <a:t>จำหน่าย</a:t>
            </a:r>
          </a:p>
          <a:p>
            <a:pPr fontAlgn="auto">
              <a:spcBef>
                <a:spcPts val="0"/>
              </a:spcBef>
              <a:spcAft>
                <a:spcPts val="0"/>
              </a:spcAft>
              <a:defRPr/>
            </a:pPr>
            <a:r>
              <a:rPr lang="th-TH" sz="2000" b="1" dirty="0">
                <a:solidFill>
                  <a:srgbClr val="002060"/>
                </a:solidFill>
                <a:latin typeface="Angsana New" pitchFamily="18" charset="-34"/>
                <a:cs typeface="Angsana New" pitchFamily="18" charset="-34"/>
              </a:rPr>
              <a:t>* สัดส่วนร้อยละ 70 เนื่องจากเป็นผู้นำเสนอเนื้อหาทางวิชาการเกือบทั้งหมด</a:t>
            </a:r>
          </a:p>
          <a:p>
            <a:pPr fontAlgn="auto">
              <a:spcBef>
                <a:spcPts val="0"/>
              </a:spcBef>
              <a:spcAft>
                <a:spcPts val="0"/>
              </a:spcAft>
              <a:defRPr/>
            </a:pPr>
            <a:r>
              <a:rPr lang="th-TH" sz="2000" b="1" dirty="0">
                <a:solidFill>
                  <a:srgbClr val="002060"/>
                </a:solidFill>
                <a:latin typeface="Angsana New" pitchFamily="18" charset="-34"/>
                <a:cs typeface="Angsana New" pitchFamily="18" charset="-34"/>
              </a:rPr>
              <a:t>* รายได้ทั้งหมด 20.6 ล้านบาท โดยเป็นผลจากงานวิจัย 14.4 ล้านบาท</a:t>
            </a:r>
          </a:p>
        </p:txBody>
      </p:sp>
      <p:sp>
        <p:nvSpPr>
          <p:cNvPr id="14" name="Rectangle 13"/>
          <p:cNvSpPr/>
          <p:nvPr/>
        </p:nvSpPr>
        <p:spPr>
          <a:xfrm>
            <a:off x="468313" y="5732463"/>
            <a:ext cx="5543550" cy="936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th-TH" sz="2000" b="1" dirty="0">
                <a:solidFill>
                  <a:srgbClr val="002060"/>
                </a:solidFill>
                <a:latin typeface="Angsana New" pitchFamily="18" charset="-34"/>
                <a:cs typeface="Angsana New" pitchFamily="18" charset="-34"/>
              </a:rPr>
              <a:t>รายได้ที่เกิดขึ้นในอุตสาหกรรมท่องเที่ยว</a:t>
            </a:r>
          </a:p>
          <a:p>
            <a:pPr fontAlgn="auto">
              <a:spcBef>
                <a:spcPts val="0"/>
              </a:spcBef>
              <a:spcAft>
                <a:spcPts val="0"/>
              </a:spcAft>
              <a:defRPr/>
            </a:pPr>
            <a:r>
              <a:rPr lang="th-TH" sz="2000" b="1" dirty="0">
                <a:solidFill>
                  <a:srgbClr val="002060"/>
                </a:solidFill>
                <a:latin typeface="Angsana New" pitchFamily="18" charset="-34"/>
                <a:cs typeface="Angsana New" pitchFamily="18" charset="-34"/>
              </a:rPr>
              <a:t>* สัดส่วนร้อยละ 20 เนื่องจากทำให้การท่องเที่ยวมีคุณภาพสูงขึ้น</a:t>
            </a:r>
          </a:p>
          <a:p>
            <a:pPr fontAlgn="auto">
              <a:spcBef>
                <a:spcPts val="0"/>
              </a:spcBef>
              <a:spcAft>
                <a:spcPts val="0"/>
              </a:spcAft>
              <a:defRPr/>
            </a:pPr>
            <a:r>
              <a:rPr lang="th-TH" sz="2000" b="1" dirty="0">
                <a:solidFill>
                  <a:srgbClr val="002060"/>
                </a:solidFill>
                <a:latin typeface="Angsana New" pitchFamily="18" charset="-34"/>
                <a:cs typeface="Angsana New" pitchFamily="18" charset="-34"/>
              </a:rPr>
              <a:t>* รายได้ทั้งหมด 120 ล้านบาท โดยเป็นผลจากงานวิจัย 24 ล้านบาท </a:t>
            </a:r>
          </a:p>
        </p:txBody>
      </p:sp>
      <p:sp>
        <p:nvSpPr>
          <p:cNvPr id="15" name="Rectangle 14"/>
          <p:cNvSpPr/>
          <p:nvPr/>
        </p:nvSpPr>
        <p:spPr>
          <a:xfrm>
            <a:off x="6804025" y="4581525"/>
            <a:ext cx="1800225" cy="10890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th-TH" b="1" dirty="0">
                <a:solidFill>
                  <a:srgbClr val="002060"/>
                </a:solidFill>
                <a:latin typeface="Angsana New" pitchFamily="18" charset="-34"/>
                <a:cs typeface="Angsana New" pitchFamily="18" charset="-34"/>
              </a:rPr>
              <a:t>50.8 ล้านบาท</a:t>
            </a:r>
          </a:p>
        </p:txBody>
      </p:sp>
      <p:sp>
        <p:nvSpPr>
          <p:cNvPr id="3" name="Right Brace 2"/>
          <p:cNvSpPr/>
          <p:nvPr/>
        </p:nvSpPr>
        <p:spPr>
          <a:xfrm>
            <a:off x="6011863" y="3644900"/>
            <a:ext cx="647700" cy="2808288"/>
          </a:xfrm>
          <a:prstGeom prst="rightBrace">
            <a:avLst/>
          </a:prstGeom>
          <a:ln w="254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th-TH">
              <a:solidFill>
                <a:srgbClr val="FFFFFF"/>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81924"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87338" y="476250"/>
            <a:ext cx="7848600" cy="6002338"/>
          </a:xfrm>
          <a:prstGeom prst="rect">
            <a:avLst/>
          </a:prstGeom>
        </p:spPr>
        <p:txBody>
          <a:bodyPr>
            <a:spAutoFit/>
          </a:bodyPr>
          <a:lstStyle/>
          <a:p>
            <a:pPr>
              <a:defRPr/>
            </a:pPr>
            <a:r>
              <a:rPr lang="th-TH" sz="2400" b="1" dirty="0">
                <a:solidFill>
                  <a:srgbClr val="FFFFFF"/>
                </a:solidFill>
                <a:effectLst>
                  <a:outerShdw blurRad="38100" dist="38100" dir="2700000" algn="tl">
                    <a:srgbClr val="000000">
                      <a:alpha val="43137"/>
                    </a:srgbClr>
                  </a:outerShdw>
                </a:effectLst>
                <a:latin typeface="Calibri" pitchFamily="34" charset="0"/>
              </a:rPr>
              <a:t>ข้อพึงปฏิบัติ </a:t>
            </a:r>
            <a:r>
              <a:rPr lang="th-TH" sz="2000" b="1" dirty="0">
                <a:solidFill>
                  <a:srgbClr val="FFFFFF"/>
                </a:solidFill>
                <a:latin typeface="Calibri" pitchFamily="34" charset="0"/>
              </a:rPr>
              <a:t/>
            </a:r>
            <a:br>
              <a:rPr lang="th-TH" sz="2000" b="1" dirty="0">
                <a:solidFill>
                  <a:srgbClr val="FFFFFF"/>
                </a:solidFill>
                <a:latin typeface="Calibri" pitchFamily="34" charset="0"/>
              </a:rPr>
            </a:br>
            <a:r>
              <a:rPr lang="th-TH" sz="2000" b="1" dirty="0">
                <a:solidFill>
                  <a:srgbClr val="FFFFFF"/>
                </a:solidFill>
                <a:latin typeface="Calibri" pitchFamily="34" charset="0"/>
              </a:rPr>
              <a:t>1. จรรยาวิชาชีพในการทำวิจัย และแนวทางปฏิบัติ</a:t>
            </a:r>
            <a:br>
              <a:rPr lang="th-TH" sz="2000" b="1" dirty="0">
                <a:solidFill>
                  <a:srgbClr val="FFFFFF"/>
                </a:solidFill>
                <a:latin typeface="Calibri" pitchFamily="34" charset="0"/>
              </a:rPr>
            </a:br>
            <a:r>
              <a:rPr lang="th-TH" sz="2000" b="1" dirty="0">
                <a:solidFill>
                  <a:srgbClr val="FFFFFF"/>
                </a:solidFill>
                <a:latin typeface="Calibri" pitchFamily="34" charset="0"/>
              </a:rPr>
              <a:t>	- ก่อนการดำเนินการวิจัย</a:t>
            </a:r>
            <a:br>
              <a:rPr lang="th-TH" sz="2000" b="1" dirty="0">
                <a:solidFill>
                  <a:srgbClr val="FFFFFF"/>
                </a:solidFill>
                <a:latin typeface="Calibri" pitchFamily="34" charset="0"/>
              </a:rPr>
            </a:br>
            <a:r>
              <a:rPr lang="th-TH" sz="2000" b="1" dirty="0">
                <a:solidFill>
                  <a:srgbClr val="FFFFFF"/>
                </a:solidFill>
                <a:latin typeface="Calibri" pitchFamily="34" charset="0"/>
              </a:rPr>
              <a:t>	- ระหว่างการดำเนินงานวิจัย</a:t>
            </a:r>
            <a:br>
              <a:rPr lang="th-TH" sz="2000" b="1" dirty="0">
                <a:solidFill>
                  <a:srgbClr val="FFFFFF"/>
                </a:solidFill>
                <a:latin typeface="Calibri" pitchFamily="34" charset="0"/>
              </a:rPr>
            </a:br>
            <a:r>
              <a:rPr lang="th-TH" sz="2000" b="1" dirty="0">
                <a:solidFill>
                  <a:srgbClr val="FFFFFF"/>
                </a:solidFill>
                <a:latin typeface="Calibri" pitchFamily="34" charset="0"/>
              </a:rPr>
              <a:t>	- หลังการดำเนินงานวิจัย</a:t>
            </a:r>
            <a:br>
              <a:rPr lang="th-TH" sz="2000" b="1" dirty="0">
                <a:solidFill>
                  <a:srgbClr val="FFFFFF"/>
                </a:solidFill>
                <a:latin typeface="Calibri" pitchFamily="34" charset="0"/>
              </a:rPr>
            </a:br>
            <a:r>
              <a:rPr lang="th-TH" sz="2000" b="1" dirty="0">
                <a:solidFill>
                  <a:srgbClr val="FFFFFF"/>
                </a:solidFill>
                <a:latin typeface="Calibri" pitchFamily="34" charset="0"/>
              </a:rPr>
              <a:t>2. แนวทางปฏิบัติของนักวิจัยต่อผู้อื่นและหน่วยงาน</a:t>
            </a:r>
            <a:br>
              <a:rPr lang="th-TH" sz="2000" b="1" dirty="0">
                <a:solidFill>
                  <a:srgbClr val="FFFFFF"/>
                </a:solidFill>
                <a:latin typeface="Calibri" pitchFamily="34" charset="0"/>
              </a:rPr>
            </a:br>
            <a:r>
              <a:rPr lang="th-TH" sz="2000" b="1" dirty="0">
                <a:solidFill>
                  <a:srgbClr val="FFFFFF"/>
                </a:solidFill>
                <a:latin typeface="Calibri" pitchFamily="34" charset="0"/>
              </a:rPr>
              <a:t>	- แนวทางปฏิบัติของนักวิจัยต่อผู้ช่วยงานวิจัย</a:t>
            </a:r>
            <a:br>
              <a:rPr lang="th-TH" sz="2000" b="1" dirty="0">
                <a:solidFill>
                  <a:srgbClr val="FFFFFF"/>
                </a:solidFill>
                <a:latin typeface="Calibri" pitchFamily="34" charset="0"/>
              </a:rPr>
            </a:br>
            <a:r>
              <a:rPr lang="th-TH" sz="2000" b="1" dirty="0">
                <a:solidFill>
                  <a:srgbClr val="FFFFFF"/>
                </a:solidFill>
                <a:latin typeface="Calibri" pitchFamily="34" charset="0"/>
              </a:rPr>
              <a:t>	- แนวทางปฏิบัติของนักวิจัยที่ปรึกษาของนักศึกษา</a:t>
            </a:r>
            <a:br>
              <a:rPr lang="th-TH" sz="2000" b="1" dirty="0">
                <a:solidFill>
                  <a:srgbClr val="FFFFFF"/>
                </a:solidFill>
                <a:latin typeface="Calibri" pitchFamily="34" charset="0"/>
              </a:rPr>
            </a:br>
            <a:r>
              <a:rPr lang="th-TH" sz="2000" b="1" dirty="0">
                <a:solidFill>
                  <a:srgbClr val="FFFFFF"/>
                </a:solidFill>
                <a:latin typeface="Calibri" pitchFamily="34" charset="0"/>
              </a:rPr>
              <a:t>	- แนวทางปฏิบัติของนักวิจัยต่อหน่วยงานต้นสังกัด</a:t>
            </a:r>
            <a:br>
              <a:rPr lang="th-TH" sz="2000" b="1" dirty="0">
                <a:solidFill>
                  <a:srgbClr val="FFFFFF"/>
                </a:solidFill>
                <a:latin typeface="Calibri" pitchFamily="34" charset="0"/>
              </a:rPr>
            </a:br>
            <a:r>
              <a:rPr lang="th-TH" sz="2000" b="1" dirty="0">
                <a:solidFill>
                  <a:srgbClr val="FFFFFF"/>
                </a:solidFill>
                <a:latin typeface="Calibri" pitchFamily="34" charset="0"/>
              </a:rPr>
              <a:t>	- แนวทางปฏิบัติของนักวิจัยต่อแหล่งทุนวิจัย</a:t>
            </a:r>
            <a:br>
              <a:rPr lang="th-TH" sz="2000" b="1" dirty="0">
                <a:solidFill>
                  <a:srgbClr val="FFFFFF"/>
                </a:solidFill>
                <a:latin typeface="Calibri" pitchFamily="34" charset="0"/>
              </a:rPr>
            </a:br>
            <a:r>
              <a:rPr lang="th-TH" sz="2000" b="1" dirty="0">
                <a:solidFill>
                  <a:srgbClr val="FFFFFF"/>
                </a:solidFill>
                <a:latin typeface="Calibri" pitchFamily="34" charset="0"/>
              </a:rPr>
              <a:t>3. แนวทางปฏิบัติของบุคคลและหน่วยงานที่เกี่ยวข้องกับการวิจัย</a:t>
            </a:r>
            <a:br>
              <a:rPr lang="th-TH" sz="2000" b="1" dirty="0">
                <a:solidFill>
                  <a:srgbClr val="FFFFFF"/>
                </a:solidFill>
                <a:latin typeface="Calibri" pitchFamily="34" charset="0"/>
              </a:rPr>
            </a:br>
            <a:r>
              <a:rPr lang="th-TH" sz="2000" b="1" dirty="0">
                <a:solidFill>
                  <a:srgbClr val="FFFFFF"/>
                </a:solidFill>
                <a:latin typeface="Calibri" pitchFamily="34" charset="0"/>
              </a:rPr>
              <a:t>	- แนวทางปฏิบัติของผู้อำนวยการหรือหัวหน้าชุดโครงการวิจัย</a:t>
            </a:r>
            <a:br>
              <a:rPr lang="th-TH" sz="2000" b="1" dirty="0">
                <a:solidFill>
                  <a:srgbClr val="FFFFFF"/>
                </a:solidFill>
                <a:latin typeface="Calibri" pitchFamily="34" charset="0"/>
              </a:rPr>
            </a:br>
            <a:r>
              <a:rPr lang="th-TH" sz="2000" b="1" dirty="0">
                <a:solidFill>
                  <a:srgbClr val="FFFFFF"/>
                </a:solidFill>
                <a:latin typeface="Calibri" pitchFamily="34" charset="0"/>
              </a:rPr>
              <a:t>	- แนวทางปฏิบัติของผู้จัดการหรือผู้ประสานงานชุดโครงการวิจัย</a:t>
            </a:r>
            <a:br>
              <a:rPr lang="th-TH" sz="2000" b="1" dirty="0">
                <a:solidFill>
                  <a:srgbClr val="FFFFFF"/>
                </a:solidFill>
                <a:latin typeface="Calibri" pitchFamily="34" charset="0"/>
              </a:rPr>
            </a:br>
            <a:r>
              <a:rPr lang="th-TH" sz="2000" b="1" dirty="0">
                <a:solidFill>
                  <a:srgbClr val="FFFFFF"/>
                </a:solidFill>
                <a:latin typeface="Calibri" pitchFamily="34" charset="0"/>
              </a:rPr>
              <a:t>	- แนวทางปฏิบัติของนักวิจัยที่ปรึกษาหรือพี่เลี้ยง</a:t>
            </a:r>
            <a:br>
              <a:rPr lang="th-TH" sz="2000" b="1" dirty="0">
                <a:solidFill>
                  <a:srgbClr val="FFFFFF"/>
                </a:solidFill>
                <a:latin typeface="Calibri" pitchFamily="34" charset="0"/>
              </a:rPr>
            </a:br>
            <a:r>
              <a:rPr lang="th-TH" sz="2000" b="1" dirty="0">
                <a:solidFill>
                  <a:srgbClr val="FFFFFF"/>
                </a:solidFill>
                <a:latin typeface="Calibri" pitchFamily="34" charset="0"/>
              </a:rPr>
              <a:t>	- แนวทางปฏิบัติของผู้ประเมินข้อเสนอโครงการวิจัยและบทความวิจัย</a:t>
            </a:r>
            <a:br>
              <a:rPr lang="th-TH" sz="2000" b="1" dirty="0">
                <a:solidFill>
                  <a:srgbClr val="FFFFFF"/>
                </a:solidFill>
                <a:latin typeface="Calibri" pitchFamily="34" charset="0"/>
              </a:rPr>
            </a:br>
            <a:r>
              <a:rPr lang="th-TH" sz="2000" b="1" dirty="0">
                <a:solidFill>
                  <a:srgbClr val="FFFFFF"/>
                </a:solidFill>
                <a:latin typeface="Calibri" pitchFamily="34" charset="0"/>
              </a:rPr>
              <a:t>	- แนวทางปฏิบัติของบรรณาธิการ</a:t>
            </a:r>
            <a:br>
              <a:rPr lang="th-TH" sz="2000" b="1" dirty="0">
                <a:solidFill>
                  <a:srgbClr val="FFFFFF"/>
                </a:solidFill>
                <a:latin typeface="Calibri" pitchFamily="34" charset="0"/>
              </a:rPr>
            </a:br>
            <a:r>
              <a:rPr lang="th-TH" sz="2000" b="1" dirty="0">
                <a:solidFill>
                  <a:srgbClr val="FFFFFF"/>
                </a:solidFill>
                <a:latin typeface="Calibri" pitchFamily="34" charset="0"/>
              </a:rPr>
              <a:t>	- แนวทางปฏิบัติของหน่วยงานต้นสังกัด</a:t>
            </a:r>
            <a:br>
              <a:rPr lang="th-TH" sz="2000" b="1" dirty="0">
                <a:solidFill>
                  <a:srgbClr val="FFFFFF"/>
                </a:solidFill>
                <a:latin typeface="Calibri" pitchFamily="34" charset="0"/>
              </a:rPr>
            </a:br>
            <a:r>
              <a:rPr lang="th-TH" sz="2000" b="1" dirty="0">
                <a:solidFill>
                  <a:srgbClr val="FFFFFF"/>
                </a:solidFill>
                <a:latin typeface="Calibri" pitchFamily="34" charset="0"/>
              </a:rPr>
              <a:t>	- แนวทางปฏิบัติของแหล่งทุนวิจัย</a:t>
            </a:r>
            <a:br>
              <a:rPr lang="th-TH" sz="2000" b="1" dirty="0">
                <a:solidFill>
                  <a:srgbClr val="FFFFFF"/>
                </a:solidFill>
                <a:latin typeface="Calibri" pitchFamily="34" charset="0"/>
              </a:rPr>
            </a:br>
            <a:r>
              <a:rPr lang="th-TH" sz="2000" b="1" dirty="0">
                <a:solidFill>
                  <a:srgbClr val="FFFFFF"/>
                </a:solidFill>
                <a:latin typeface="Calibri" pitchFamily="34" charset="0"/>
              </a:rPr>
              <a:t>(สำนักงานคณะกรรมการวิจัยแห่งชาติ(วช.) :2556)</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83972"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2" name="Rectangle 4"/>
          <p:cNvSpPr>
            <a:spLocks noGrp="1" noChangeArrowheads="1"/>
          </p:cNvSpPr>
          <p:nvPr>
            <p:ph idx="1"/>
          </p:nvPr>
        </p:nvSpPr>
        <p:spPr>
          <a:xfrm>
            <a:off x="539750" y="404813"/>
            <a:ext cx="7931150" cy="5870575"/>
          </a:xfrm>
        </p:spPr>
        <p:txBody>
          <a:bodyPr>
            <a:normAutofit/>
          </a:bodyPr>
          <a:lstStyle/>
          <a:p>
            <a:pPr marL="365760" indent="-256032" algn="thaiDist" eaLnBrk="1" fontAlgn="auto" hangingPunct="1">
              <a:spcAft>
                <a:spcPts val="0"/>
              </a:spcAft>
              <a:buFont typeface="Wingdings" pitchFamily="2" charset="2"/>
              <a:buNone/>
              <a:defRPr/>
            </a:pPr>
            <a:r>
              <a:rPr lang="th-TH" sz="4000" b="1" dirty="0" smtClean="0">
                <a:solidFill>
                  <a:srgbClr val="FFFF00"/>
                </a:solidFill>
                <a:effectLst>
                  <a:outerShdw blurRad="38100" dist="38100" dir="2700000" algn="tl">
                    <a:srgbClr val="000000">
                      <a:alpha val="43137"/>
                    </a:srgbClr>
                  </a:outerShdw>
                </a:effectLst>
                <a:latin typeface="Angsana New" pitchFamily="18" charset="-34"/>
                <a:cs typeface="Angsana New" pitchFamily="18" charset="-34"/>
              </a:rPr>
              <a:t>	</a:t>
            </a:r>
            <a:r>
              <a:rPr lang="th-TH" sz="4000" b="1" dirty="0" smtClean="0">
                <a:solidFill>
                  <a:srgbClr val="66FF33"/>
                </a:solidFill>
                <a:effectLst>
                  <a:outerShdw blurRad="38100" dist="38100" dir="2700000" algn="tl">
                    <a:srgbClr val="000000">
                      <a:alpha val="43137"/>
                    </a:srgbClr>
                  </a:outerShdw>
                </a:effectLst>
                <a:latin typeface="Angsana New" pitchFamily="18" charset="-34"/>
                <a:cs typeface="Angsana New" pitchFamily="18" charset="-34"/>
              </a:rPr>
              <a:t>	</a:t>
            </a:r>
            <a:r>
              <a:rPr lang="th-TH" sz="4500" b="1" dirty="0" smtClean="0">
                <a:solidFill>
                  <a:srgbClr val="CC0066"/>
                </a:solidFill>
                <a:effectLst>
                  <a:outerShdw blurRad="38100" dist="38100" dir="2700000" algn="tl">
                    <a:srgbClr val="000000">
                      <a:alpha val="43137"/>
                    </a:srgbClr>
                  </a:outerShdw>
                </a:effectLst>
                <a:latin typeface="Angsana New" pitchFamily="18" charset="-34"/>
                <a:cs typeface="Angsana New" pitchFamily="18" charset="-34"/>
              </a:rPr>
              <a:t>บทคัดย่อ</a:t>
            </a:r>
            <a:r>
              <a:rPr lang="th-TH" sz="4000" b="1" dirty="0" smtClean="0">
                <a:solidFill>
                  <a:srgbClr val="CC0066"/>
                </a:solidFill>
                <a:effectLst>
                  <a:outerShdw blurRad="38100" dist="38100" dir="2700000" algn="tl">
                    <a:srgbClr val="000000">
                      <a:alpha val="43137"/>
                    </a:srgbClr>
                  </a:outerShdw>
                </a:effectLst>
                <a:latin typeface="Angsana New" pitchFamily="18" charset="-34"/>
                <a:cs typeface="Angsana New" pitchFamily="18" charset="-34"/>
              </a:rPr>
              <a:t> </a:t>
            </a:r>
            <a:r>
              <a:rPr lang="th-TH" sz="4000" b="1" dirty="0" smtClean="0">
                <a:solidFill>
                  <a:srgbClr val="FFFF00"/>
                </a:solidFill>
                <a:effectLst>
                  <a:outerShdw blurRad="38100" dist="38100" dir="2700000" algn="tl">
                    <a:srgbClr val="000000">
                      <a:alpha val="43137"/>
                    </a:srgbClr>
                  </a:outerShdw>
                </a:effectLst>
                <a:latin typeface="Angsana New" pitchFamily="18" charset="-34"/>
                <a:cs typeface="Angsana New" pitchFamily="18" charset="-34"/>
              </a:rPr>
              <a:t> </a:t>
            </a: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เป็นข้อความโดยสรุปของรายงานการวิจัยที่สั้น กะทัดรัด ชัดเจน และได้ข้อความครอบคลุมเนื้อหาของรายงานการวิจัยทั้งหมด โดยตัดรายละเอียดออก บทคัดย่อนิยมทำเป็น 2 ภาษาคือ ภาษาไทยและภาษาอังกฤษ บางสถาบันการศึกษานิยมวางบทคัดย่อไว้หลังบรรณานุกรมหรือหลังภาคผนวก (ถ้ามี)</a:t>
            </a:r>
          </a:p>
        </p:txBody>
      </p:sp>
      <p:pic>
        <p:nvPicPr>
          <p:cNvPr id="91139" name="Picture 5" descr="j02054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8400" y="4508500"/>
            <a:ext cx="2592388"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012"/>
                                        </p:tgtEl>
                                        <p:attrNameLst>
                                          <p:attrName>style.visibility</p:attrName>
                                        </p:attrNameLst>
                                      </p:cBhvr>
                                      <p:to>
                                        <p:strVal val="visible"/>
                                      </p:to>
                                    </p:set>
                                    <p:animEffect transition="in" filter="fade">
                                      <p:cBhvr>
                                        <p:cTn id="7" dur="2000"/>
                                        <p:tgtEl>
                                          <p:spTgt spid="43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260350"/>
            <a:ext cx="8435975" cy="6337300"/>
          </a:xfrm>
        </p:spPr>
        <p:txBody>
          <a:bodyPr>
            <a:normAutofit/>
          </a:bodyPr>
          <a:lstStyle/>
          <a:p>
            <a:pPr marL="365760" indent="-256032" eaLnBrk="1" fontAlgn="auto" hangingPunct="1">
              <a:lnSpc>
                <a:spcPct val="90000"/>
              </a:lnSpc>
              <a:spcAft>
                <a:spcPts val="0"/>
              </a:spcAft>
              <a:buFont typeface="Wingdings" pitchFamily="2" charset="2"/>
              <a:buNone/>
              <a:defRPr/>
            </a:pPr>
            <a:r>
              <a:rPr lang="th-TH" sz="3500" b="1" dirty="0" smtClean="0">
                <a:solidFill>
                  <a:srgbClr val="CC0066"/>
                </a:solidFill>
                <a:effectLst>
                  <a:outerShdw blurRad="38100" dist="38100" dir="2700000" algn="tl">
                    <a:srgbClr val="000000">
                      <a:alpha val="43137"/>
                    </a:srgbClr>
                  </a:outerShdw>
                </a:effectLst>
                <a:latin typeface="Angsana New" pitchFamily="18" charset="-34"/>
                <a:cs typeface="Angsana New" pitchFamily="18" charset="-34"/>
              </a:rPr>
              <a:t>ในบทคัดย่อ</a:t>
            </a:r>
          </a:p>
          <a:p>
            <a:pPr marL="365760" indent="-256032" eaLnBrk="1" fontAlgn="auto" hangingPunct="1">
              <a:lnSpc>
                <a:spcPct val="90000"/>
              </a:lnSpc>
              <a:spcAft>
                <a:spcPts val="0"/>
              </a:spcAft>
              <a:buFont typeface="Wingdings" pitchFamily="2" charset="2"/>
              <a:buNone/>
              <a:defRPr/>
            </a:pPr>
            <a:r>
              <a:rPr lang="th-TH" sz="34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1.  ไม่ควรระบุสิ่งใดที่มิได้มีปรากฏอยู่ในเนื้อเรื่อง และนำเอาชื่อเรื่องมากล่าวซ้ำ ควรกล่าวถึงวัตถุประสงค์และวิธีการหรือแนวการศึกษา สำหรับวิธีการใหม่ควรกำหนดหลักการ แนวการปฏิบัติ และขอบเขตของความแน่นอน</a:t>
            </a:r>
          </a:p>
          <a:p>
            <a:pPr marL="365760" indent="-256032" eaLnBrk="1" fontAlgn="auto" hangingPunct="1">
              <a:lnSpc>
                <a:spcPct val="90000"/>
              </a:lnSpc>
              <a:spcAft>
                <a:spcPts val="0"/>
              </a:spcAft>
              <a:buFont typeface="Wingdings" pitchFamily="2" charset="2"/>
              <a:buNone/>
              <a:defRPr/>
            </a:pPr>
            <a:r>
              <a:rPr lang="th-TH" sz="34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2.  ไม่ควรอ้างอิงเอกสาร รูปภาพ และตารางใด ๆ ในบทคัดย่อ ควรพยายามเน้นถึงสิ่งที่มีชีวิตหรือสารที่พบใหม่ หากผู้เขียนต้องอ้างอิงเอกสาร  ก็จะต้องให้แหล่งของเอกสารอ้างอิงในบทคัดย่อนั้นเองเลยโดยใส่ในวงเล็บ</a:t>
            </a:r>
          </a:p>
          <a:p>
            <a:pPr marL="365760" indent="-256032" eaLnBrk="1" fontAlgn="auto" hangingPunct="1">
              <a:lnSpc>
                <a:spcPct val="90000"/>
              </a:lnSpc>
              <a:spcAft>
                <a:spcPts val="0"/>
              </a:spcAft>
              <a:buFont typeface="Wingdings" pitchFamily="2" charset="2"/>
              <a:buNone/>
              <a:defRPr/>
            </a:pPr>
            <a:r>
              <a:rPr lang="th-TH" sz="34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3.  ต้องไม่มีบัญชีรายชื่อเอกสารอ้างอิงอยู่ในบทคัดย่อ</a:t>
            </a:r>
          </a:p>
          <a:p>
            <a:pPr marL="365760" indent="-256032" eaLnBrk="1" fontAlgn="auto" hangingPunct="1">
              <a:lnSpc>
                <a:spcPct val="90000"/>
              </a:lnSpc>
              <a:spcAft>
                <a:spcPts val="0"/>
              </a:spcAft>
              <a:buFont typeface="Wingdings" pitchFamily="2" charset="2"/>
              <a:buNone/>
              <a:defRPr/>
            </a:pPr>
            <a:r>
              <a:rPr lang="th-TH" sz="34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4.  ควรพยายามรักษาให้บทคัดย่ออยู่ในความยาวไม่เกิน 200 คำ หรือประมาณ 3</a:t>
            </a:r>
            <a:r>
              <a:rPr lang="en-US" sz="34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a:t>
            </a:r>
            <a:r>
              <a:rPr lang="th-TH" sz="34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 ของเนื้อเรื่อง	</a:t>
            </a:r>
          </a:p>
        </p:txBody>
      </p:sp>
      <p:pic>
        <p:nvPicPr>
          <p:cNvPr id="92163" name="Picture 4" descr="j019903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96188" y="5732463"/>
            <a:ext cx="1189037" cy="112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fade">
                                      <p:cBhvr>
                                        <p:cTn id="7" dur="20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179388" y="836613"/>
            <a:ext cx="8569325" cy="5400675"/>
          </a:xfrm>
        </p:spPr>
        <p:txBody>
          <a:bodyPr>
            <a:normAutofit lnSpcReduction="10000"/>
          </a:bodyPr>
          <a:lstStyle/>
          <a:p>
            <a:pPr marL="365760" indent="-256032" algn="thaiDist" eaLnBrk="1" fontAlgn="auto" hangingPunct="1">
              <a:spcAft>
                <a:spcPts val="0"/>
              </a:spcAft>
              <a:buFontTx/>
              <a:buNone/>
              <a:defRPr/>
            </a:pPr>
            <a:r>
              <a:rPr lang="th-TH" sz="35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	1.  เมื่อใช้บทคัดย่อนำเนื้อเรื่อง จะช่วยให้ผู้อ่านทราบสาระโดยสังเขปของเรื่องทั้งหมด โดยไม่ต้องเสียเวลาอ่านทั้งเรื่อง โปรดอย่าลืมว่านักวิทยาศาสตร์ส่วนใหญ่ไม่ค่อยมีเวลาว่างนัก แม้กระทั่งที่จะอ่านบทความทางวิทยาศาสตร์ ฉะนั้นหากท่านเรียบเรียงบทคัดย่อได้สั้นที่สุดแต่ได้ใจความมากที่สุดจะช่วยประหยัดเวลาของนักวิทยาศาสตร์ทั้งหลายได้มาก</a:t>
            </a:r>
          </a:p>
          <a:p>
            <a:pPr marL="365760" indent="-256032" algn="thaiDist" eaLnBrk="1" fontAlgn="auto" hangingPunct="1">
              <a:spcAft>
                <a:spcPts val="0"/>
              </a:spcAft>
              <a:buFontTx/>
              <a:buNone/>
              <a:defRPr/>
            </a:pPr>
            <a:r>
              <a:rPr lang="th-TH" sz="35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	2.  วารสารทุติยภูมิหรือวารสารประเภท </a:t>
            </a:r>
            <a:r>
              <a:rPr lang="en-US" sz="35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abstracts </a:t>
            </a:r>
            <a:r>
              <a:rPr lang="th-TH" sz="35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ทั้งหลายสามารนำเอาข้อความใน “บทคัดย่อ” ทั้งหมดไปลงพิมพ์ได้ทันที จึงเป็นการช่วยให้เรื่องที่ปรากฏในวารสารปฐมภูมิได้ไปปรากฏในวารสารทุติยภูมิรวดเร็วและถูกต้องยิ่งขึ้น</a:t>
            </a:r>
          </a:p>
          <a:p>
            <a:pPr marL="365760" indent="-256032" eaLnBrk="1" fontAlgn="auto" hangingPunct="1">
              <a:spcAft>
                <a:spcPts val="0"/>
              </a:spcAft>
              <a:buFontTx/>
              <a:buNone/>
              <a:defRPr/>
            </a:pPr>
            <a:endParaRPr lang="th-TH" sz="35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endParaRPr>
          </a:p>
        </p:txBody>
      </p:sp>
      <p:sp>
        <p:nvSpPr>
          <p:cNvPr id="18434" name="Rectangle 2"/>
          <p:cNvSpPr>
            <a:spLocks noGrp="1" noChangeArrowheads="1"/>
          </p:cNvSpPr>
          <p:nvPr>
            <p:ph type="title"/>
          </p:nvPr>
        </p:nvSpPr>
        <p:spPr>
          <a:xfrm>
            <a:off x="457200" y="-171450"/>
            <a:ext cx="8229600" cy="1143000"/>
          </a:xfrm>
        </p:spPr>
        <p:txBody>
          <a:bodyPr/>
          <a:lstStyle/>
          <a:p>
            <a:pPr eaLnBrk="1" fontAlgn="auto" hangingPunct="1">
              <a:spcAft>
                <a:spcPts val="0"/>
              </a:spcAft>
              <a:defRPr/>
            </a:pPr>
            <a:r>
              <a:rPr lang="th-TH" sz="4500" dirty="0" smtClean="0">
                <a:solidFill>
                  <a:srgbClr val="CC0066"/>
                </a:solidFill>
                <a:effectLst>
                  <a:outerShdw blurRad="38100" dist="38100" dir="2700000" algn="tl">
                    <a:srgbClr val="000000">
                      <a:alpha val="43137"/>
                    </a:srgbClr>
                  </a:outerShdw>
                </a:effectLst>
                <a:latin typeface="Angsana New" pitchFamily="18" charset="-34"/>
                <a:cs typeface="Angsana New" pitchFamily="18" charset="-34"/>
              </a:rPr>
              <a:t>บทคัดย่อมีประโยชน์ 2 ประการ คือ </a:t>
            </a:r>
            <a:r>
              <a:rPr lang="en-US" sz="4500" dirty="0" smtClean="0">
                <a:solidFill>
                  <a:srgbClr val="CC0066"/>
                </a:solidFill>
                <a:effectLst>
                  <a:outerShdw blurRad="38100" dist="38100" dir="2700000" algn="tl">
                    <a:srgbClr val="000000">
                      <a:alpha val="43137"/>
                    </a:srgbClr>
                  </a:outerShdw>
                </a:effectLst>
                <a:latin typeface="Angsana New" pitchFamily="18" charset="-34"/>
                <a:cs typeface="Angsana New" pitchFamily="18" charset="-34"/>
              </a:rPr>
              <a:t>:</a:t>
            </a:r>
            <a:endParaRPr lang="th-TH" sz="4500" dirty="0" smtClean="0">
              <a:solidFill>
                <a:srgbClr val="CC0066"/>
              </a:solidFill>
              <a:effectLst>
                <a:outerShdw blurRad="38100" dist="38100" dir="2700000" algn="tl">
                  <a:srgbClr val="000000">
                    <a:alpha val="43137"/>
                  </a:srgbClr>
                </a:outerShdw>
              </a:effectLst>
              <a:latin typeface="Angsana New" pitchFamily="18" charset="-34"/>
              <a:cs typeface="Angsana New" pitchFamily="18" charset="-34"/>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2000"/>
                                        <p:tgtEl>
                                          <p:spTgt spid="184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435"/>
                                        </p:tgtEl>
                                        <p:attrNameLst>
                                          <p:attrName>style.visibility</p:attrName>
                                        </p:attrNameLst>
                                      </p:cBhvr>
                                      <p:to>
                                        <p:strVal val="visible"/>
                                      </p:to>
                                    </p:set>
                                    <p:animEffect transition="in" filter="fade">
                                      <p:cBhvr>
                                        <p:cTn id="10" dur="20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a:xfrm>
            <a:off x="250825" y="836613"/>
            <a:ext cx="8353425" cy="5294312"/>
          </a:xfrm>
        </p:spPr>
        <p:txBody>
          <a:bodyPr>
            <a:normAutofit/>
          </a:bodyPr>
          <a:lstStyle/>
          <a:p>
            <a:pPr marL="365760" indent="-256032" algn="thaiDist" eaLnBrk="1" fontAlgn="auto" hangingPunct="1">
              <a:spcAft>
                <a:spcPts val="0"/>
              </a:spcAft>
              <a:buFont typeface="Wingdings" pitchFamily="2" charset="2"/>
              <a:buNone/>
              <a:defRPr/>
            </a:pPr>
            <a:r>
              <a:rPr lang="th-TH" sz="35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		วิธีที่ใคร่จะแนะนำก็คือ ผู้เขียนควรจะพิมพ์สำเนาของบทคัดย่อแยกต่างหาก ใส่ชื่อผู้เขียน ที่อยู่ และชื่อเรื่อง รวมทั้งชื่อของวารสารที่ประสงค์จะส่งเรื่องไปตีพิมพ์ เว้นช่องว่างสำหรับปีที่ (</a:t>
            </a:r>
            <a:r>
              <a:rPr lang="en-US" sz="35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volume</a:t>
            </a:r>
            <a:r>
              <a:rPr lang="th-TH" sz="35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 หน้าที่ (</a:t>
            </a:r>
            <a:r>
              <a:rPr lang="en-US" sz="35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pages</a:t>
            </a:r>
            <a:r>
              <a:rPr lang="th-TH" sz="35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 และปีปฏิทิน (พ.ศ. หรือ ค.ศ. แล้วแต่กรณี)  แล้วจึงตามด้วยบทคัดย่อ บรรณาธิการของวารสารนั้น ๆ จะเติมข้อความที่ว่างไว้แล้วส่งไปวารสารทุติยภูมิที่เกี่ยวข้องเอง</a:t>
            </a:r>
          </a:p>
        </p:txBody>
      </p:sp>
      <p:pic>
        <p:nvPicPr>
          <p:cNvPr id="94211" name="Picture 4" descr="j01995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3213" y="4127500"/>
            <a:ext cx="2541587"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fade">
                                      <p:cBhvr>
                                        <p:cTn id="7" dur="20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51"/>
          <p:cNvSpPr txBox="1">
            <a:spLocks noChangeArrowheads="1"/>
          </p:cNvSpPr>
          <p:nvPr/>
        </p:nvSpPr>
        <p:spPr bwMode="auto">
          <a:xfrm>
            <a:off x="3990975" y="549275"/>
            <a:ext cx="1314450" cy="360363"/>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spcAft>
                <a:spcPts val="1000"/>
              </a:spcAft>
              <a:defRPr/>
            </a:pPr>
            <a:r>
              <a:rPr lang="th-TH" sz="1600" b="1" dirty="0" smtClean="0">
                <a:solidFill>
                  <a:srgbClr val="0000FF"/>
                </a:solidFill>
                <a:latin typeface="Angsana New" pitchFamily="18" charset="-34"/>
                <a:cs typeface="Angsana New" pitchFamily="18" charset="-34"/>
              </a:rPr>
              <a:t>การพัฒนาประเทศ</a:t>
            </a:r>
            <a:endParaRPr lang="th-TH" b="1" dirty="0" smtClean="0">
              <a:solidFill>
                <a:srgbClr val="0000FF"/>
              </a:solidFill>
              <a:latin typeface="Arial" pitchFamily="34" charset="0"/>
              <a:cs typeface="Angsana New" pitchFamily="18" charset="-34"/>
            </a:endParaRPr>
          </a:p>
        </p:txBody>
      </p:sp>
      <p:sp>
        <p:nvSpPr>
          <p:cNvPr id="2051" name="Text Box 52"/>
          <p:cNvSpPr txBox="1">
            <a:spLocks noChangeArrowheads="1"/>
          </p:cNvSpPr>
          <p:nvPr/>
        </p:nvSpPr>
        <p:spPr bwMode="auto">
          <a:xfrm>
            <a:off x="1543050" y="1225550"/>
            <a:ext cx="1347788" cy="342900"/>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spcAft>
                <a:spcPts val="1000"/>
              </a:spcAft>
              <a:defRPr/>
            </a:pPr>
            <a:r>
              <a:rPr lang="th-TH" sz="1600" b="1" dirty="0" smtClean="0">
                <a:solidFill>
                  <a:srgbClr val="0000FF"/>
                </a:solidFill>
                <a:latin typeface="Angsana New" pitchFamily="18" charset="-34"/>
                <a:cs typeface="Angsana New" pitchFamily="18" charset="-34"/>
              </a:rPr>
              <a:t>สังคม/ชุมชน</a:t>
            </a:r>
            <a:endParaRPr lang="th-TH" b="1" dirty="0" smtClean="0">
              <a:solidFill>
                <a:srgbClr val="0000FF"/>
              </a:solidFill>
              <a:latin typeface="Arial" pitchFamily="34" charset="0"/>
              <a:cs typeface="Angsana New" pitchFamily="18" charset="-34"/>
            </a:endParaRPr>
          </a:p>
        </p:txBody>
      </p:sp>
      <p:sp>
        <p:nvSpPr>
          <p:cNvPr id="2052" name="Text Box 53"/>
          <p:cNvSpPr txBox="1">
            <a:spLocks noChangeArrowheads="1"/>
          </p:cNvSpPr>
          <p:nvPr/>
        </p:nvSpPr>
        <p:spPr bwMode="auto">
          <a:xfrm>
            <a:off x="3184525" y="1225550"/>
            <a:ext cx="1347788" cy="342900"/>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spcAft>
                <a:spcPts val="1000"/>
              </a:spcAft>
              <a:defRPr/>
            </a:pPr>
            <a:r>
              <a:rPr lang="th-TH" sz="1600" b="1" dirty="0" smtClean="0">
                <a:solidFill>
                  <a:srgbClr val="0000FF"/>
                </a:solidFill>
                <a:latin typeface="Angsana New" pitchFamily="18" charset="-34"/>
                <a:cs typeface="Angsana New" pitchFamily="18" charset="-34"/>
              </a:rPr>
              <a:t>เศรษฐกิจ/พาณิชย์</a:t>
            </a:r>
            <a:endParaRPr lang="th-TH" b="1" dirty="0" smtClean="0">
              <a:solidFill>
                <a:srgbClr val="0000FF"/>
              </a:solidFill>
              <a:latin typeface="Arial" pitchFamily="34" charset="0"/>
              <a:cs typeface="Angsana New" pitchFamily="18" charset="-34"/>
            </a:endParaRPr>
          </a:p>
        </p:txBody>
      </p:sp>
      <p:sp>
        <p:nvSpPr>
          <p:cNvPr id="2053" name="Text Box 54"/>
          <p:cNvSpPr txBox="1">
            <a:spLocks noChangeArrowheads="1"/>
          </p:cNvSpPr>
          <p:nvPr/>
        </p:nvSpPr>
        <p:spPr bwMode="auto">
          <a:xfrm>
            <a:off x="4833938" y="1225550"/>
            <a:ext cx="1347787" cy="342900"/>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spcAft>
                <a:spcPts val="1000"/>
              </a:spcAft>
              <a:defRPr/>
            </a:pPr>
            <a:r>
              <a:rPr lang="th-TH" sz="1600" b="1" dirty="0" smtClean="0">
                <a:solidFill>
                  <a:srgbClr val="0000FF"/>
                </a:solidFill>
                <a:latin typeface="Angsana New" pitchFamily="18" charset="-34"/>
                <a:cs typeface="Angsana New" pitchFamily="18" charset="-34"/>
              </a:rPr>
              <a:t>นโยบาย</a:t>
            </a:r>
            <a:endParaRPr lang="th-TH" b="1" dirty="0" smtClean="0">
              <a:solidFill>
                <a:srgbClr val="0000FF"/>
              </a:solidFill>
              <a:latin typeface="Arial" pitchFamily="34" charset="0"/>
              <a:cs typeface="Angsana New" pitchFamily="18" charset="-34"/>
            </a:endParaRPr>
          </a:p>
        </p:txBody>
      </p:sp>
      <p:sp>
        <p:nvSpPr>
          <p:cNvPr id="2054" name="Text Box 55"/>
          <p:cNvSpPr txBox="1">
            <a:spLocks noChangeArrowheads="1"/>
          </p:cNvSpPr>
          <p:nvPr/>
        </p:nvSpPr>
        <p:spPr bwMode="auto">
          <a:xfrm>
            <a:off x="6392863" y="1225550"/>
            <a:ext cx="1347787" cy="342900"/>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spcAft>
                <a:spcPts val="1000"/>
              </a:spcAft>
              <a:defRPr/>
            </a:pPr>
            <a:r>
              <a:rPr lang="th-TH" sz="1600" b="1" dirty="0" smtClean="0">
                <a:solidFill>
                  <a:srgbClr val="0000FF"/>
                </a:solidFill>
                <a:latin typeface="Angsana New" pitchFamily="18" charset="-34"/>
                <a:cs typeface="Angsana New" pitchFamily="18" charset="-34"/>
              </a:rPr>
              <a:t>วิชาการ</a:t>
            </a:r>
            <a:endParaRPr lang="th-TH" b="1" dirty="0" smtClean="0">
              <a:solidFill>
                <a:srgbClr val="0000FF"/>
              </a:solidFill>
              <a:latin typeface="Arial" pitchFamily="34" charset="0"/>
              <a:cs typeface="Angsana New" pitchFamily="18" charset="-34"/>
            </a:endParaRPr>
          </a:p>
        </p:txBody>
      </p:sp>
      <p:sp>
        <p:nvSpPr>
          <p:cNvPr id="2055" name="Text Box 56"/>
          <p:cNvSpPr txBox="1">
            <a:spLocks noChangeArrowheads="1"/>
          </p:cNvSpPr>
          <p:nvPr/>
        </p:nvSpPr>
        <p:spPr bwMode="auto">
          <a:xfrm>
            <a:off x="3559175" y="1908175"/>
            <a:ext cx="2178050" cy="342900"/>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spcAft>
                <a:spcPts val="1000"/>
              </a:spcAft>
              <a:defRPr/>
            </a:pPr>
            <a:r>
              <a:rPr lang="th-TH" sz="1600" b="1" dirty="0" smtClean="0">
                <a:solidFill>
                  <a:srgbClr val="0000FF"/>
                </a:solidFill>
                <a:latin typeface="Angsana New" pitchFamily="18" charset="-34"/>
                <a:cs typeface="Angsana New" pitchFamily="18" charset="-34"/>
              </a:rPr>
              <a:t>การนำผลงานวิจัยไปใช้ประโยชน์</a:t>
            </a:r>
            <a:endParaRPr lang="th-TH" b="1" dirty="0" smtClean="0">
              <a:solidFill>
                <a:srgbClr val="0000FF"/>
              </a:solidFill>
              <a:latin typeface="Arial" pitchFamily="34" charset="0"/>
              <a:cs typeface="Angsana New" pitchFamily="18" charset="-34"/>
            </a:endParaRPr>
          </a:p>
        </p:txBody>
      </p:sp>
      <p:sp>
        <p:nvSpPr>
          <p:cNvPr id="2056" name="Text Box 57"/>
          <p:cNvSpPr txBox="1">
            <a:spLocks noChangeArrowheads="1"/>
          </p:cNvSpPr>
          <p:nvPr/>
        </p:nvSpPr>
        <p:spPr bwMode="auto">
          <a:xfrm>
            <a:off x="3486150" y="4089400"/>
            <a:ext cx="2286000" cy="342900"/>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spcAft>
                <a:spcPts val="1000"/>
              </a:spcAft>
              <a:defRPr/>
            </a:pPr>
            <a:r>
              <a:rPr lang="th-TH" sz="1600" b="1" dirty="0" smtClean="0">
                <a:solidFill>
                  <a:srgbClr val="0000FF"/>
                </a:solidFill>
                <a:latin typeface="Angsana New" pitchFamily="18" charset="-34"/>
                <a:cs typeface="Angsana New" pitchFamily="18" charset="-34"/>
              </a:rPr>
              <a:t>การจัดการผลผลิต (งานวิจัย)</a:t>
            </a:r>
            <a:endParaRPr lang="th-TH" b="1" dirty="0" smtClean="0">
              <a:solidFill>
                <a:srgbClr val="0000FF"/>
              </a:solidFill>
              <a:latin typeface="Arial" pitchFamily="34" charset="0"/>
              <a:cs typeface="Angsana New" pitchFamily="18" charset="-34"/>
            </a:endParaRPr>
          </a:p>
        </p:txBody>
      </p:sp>
      <p:sp>
        <p:nvSpPr>
          <p:cNvPr id="2057" name="Text Box 58"/>
          <p:cNvSpPr txBox="1">
            <a:spLocks noChangeArrowheads="1"/>
          </p:cNvSpPr>
          <p:nvPr/>
        </p:nvSpPr>
        <p:spPr bwMode="auto">
          <a:xfrm>
            <a:off x="1885950" y="2566988"/>
            <a:ext cx="5503863" cy="693737"/>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defRPr/>
            </a:pPr>
            <a:r>
              <a:rPr lang="th-TH" sz="1600" b="1" dirty="0" smtClean="0">
                <a:solidFill>
                  <a:srgbClr val="0000FF"/>
                </a:solidFill>
                <a:latin typeface="Angsana New" pitchFamily="18" charset="-34"/>
                <a:cs typeface="Angsana New" pitchFamily="18" charset="-34"/>
              </a:rPr>
              <a:t>นำเสนอประชุมวิชาการ โปสเตอร์ พิมพ์เผยแพร่ในวารสารวิชาการ เขียนตำราหรือคู่มือ</a:t>
            </a:r>
            <a:r>
              <a:rPr lang="en-US" sz="1600" b="1" dirty="0" smtClean="0">
                <a:solidFill>
                  <a:srgbClr val="0000FF"/>
                </a:solidFill>
                <a:latin typeface="Angsana New" pitchFamily="18" charset="-34"/>
                <a:cs typeface="Angsana New" pitchFamily="18" charset="-34"/>
              </a:rPr>
              <a:t> </a:t>
            </a:r>
          </a:p>
          <a:p>
            <a:pPr algn="ctr">
              <a:defRPr/>
            </a:pPr>
            <a:r>
              <a:rPr lang="th-TH" sz="1600" b="1" dirty="0" smtClean="0">
                <a:solidFill>
                  <a:srgbClr val="0000FF"/>
                </a:solidFill>
                <a:latin typeface="Angsana New" pitchFamily="18" charset="-34"/>
                <a:cs typeface="Angsana New" pitchFamily="18" charset="-34"/>
              </a:rPr>
              <a:t>การสาธิต ทรัพย์สินทางปัญญา ฯลฯ </a:t>
            </a:r>
          </a:p>
          <a:p>
            <a:pPr>
              <a:defRPr/>
            </a:pPr>
            <a:endParaRPr lang="th-TH" b="1" dirty="0" smtClean="0">
              <a:solidFill>
                <a:srgbClr val="0000FF"/>
              </a:solidFill>
              <a:latin typeface="Arial" pitchFamily="34" charset="0"/>
              <a:cs typeface="Angsana New" pitchFamily="18" charset="-34"/>
            </a:endParaRPr>
          </a:p>
        </p:txBody>
      </p:sp>
      <p:sp>
        <p:nvSpPr>
          <p:cNvPr id="2058" name="Text Box 59"/>
          <p:cNvSpPr txBox="1">
            <a:spLocks noChangeArrowheads="1"/>
          </p:cNvSpPr>
          <p:nvPr/>
        </p:nvSpPr>
        <p:spPr bwMode="auto">
          <a:xfrm>
            <a:off x="3486150" y="3525838"/>
            <a:ext cx="2286000" cy="342900"/>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spcAft>
                <a:spcPts val="1000"/>
              </a:spcAft>
              <a:defRPr/>
            </a:pPr>
            <a:r>
              <a:rPr lang="th-TH" sz="1600" b="1" dirty="0" smtClean="0">
                <a:solidFill>
                  <a:srgbClr val="0000FF"/>
                </a:solidFill>
                <a:latin typeface="Angsana New" pitchFamily="18" charset="-34"/>
                <a:cs typeface="Angsana New" pitchFamily="18" charset="-34"/>
              </a:rPr>
              <a:t>การเผยแพร่ผลงานวิจัย</a:t>
            </a:r>
            <a:endParaRPr lang="th-TH" b="1" dirty="0" smtClean="0">
              <a:solidFill>
                <a:srgbClr val="0000FF"/>
              </a:solidFill>
              <a:latin typeface="Arial" pitchFamily="34" charset="0"/>
              <a:cs typeface="Angsana New" pitchFamily="18" charset="-34"/>
            </a:endParaRPr>
          </a:p>
        </p:txBody>
      </p:sp>
      <p:sp>
        <p:nvSpPr>
          <p:cNvPr id="2059" name="Text Box 60"/>
          <p:cNvSpPr txBox="1">
            <a:spLocks noChangeArrowheads="1"/>
          </p:cNvSpPr>
          <p:nvPr/>
        </p:nvSpPr>
        <p:spPr bwMode="auto">
          <a:xfrm>
            <a:off x="3486150" y="4648200"/>
            <a:ext cx="2286000" cy="342900"/>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spcAft>
                <a:spcPts val="1000"/>
              </a:spcAft>
              <a:defRPr/>
            </a:pPr>
            <a:r>
              <a:rPr lang="th-TH" sz="1600" b="1" dirty="0" smtClean="0">
                <a:solidFill>
                  <a:srgbClr val="0000FF"/>
                </a:solidFill>
                <a:latin typeface="Angsana New" pitchFamily="18" charset="-34"/>
                <a:cs typeface="Angsana New" pitchFamily="18" charset="-34"/>
              </a:rPr>
              <a:t>รายงานการวิจัยฉบับสมบูรณ์ (ผลผลิต)</a:t>
            </a:r>
            <a:endParaRPr lang="th-TH" b="1" dirty="0" smtClean="0">
              <a:solidFill>
                <a:srgbClr val="0000FF"/>
              </a:solidFill>
              <a:latin typeface="Arial" pitchFamily="34" charset="0"/>
              <a:cs typeface="Angsana New" pitchFamily="18" charset="-34"/>
            </a:endParaRPr>
          </a:p>
        </p:txBody>
      </p:sp>
      <p:sp>
        <p:nvSpPr>
          <p:cNvPr id="2060" name="Text Box 61"/>
          <p:cNvSpPr txBox="1">
            <a:spLocks noChangeArrowheads="1"/>
          </p:cNvSpPr>
          <p:nvPr/>
        </p:nvSpPr>
        <p:spPr bwMode="auto">
          <a:xfrm>
            <a:off x="3486150" y="5197475"/>
            <a:ext cx="2276475" cy="342900"/>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spcAft>
                <a:spcPts val="1000"/>
              </a:spcAft>
              <a:defRPr/>
            </a:pPr>
            <a:r>
              <a:rPr lang="th-TH" sz="1600" b="1" dirty="0" smtClean="0">
                <a:solidFill>
                  <a:srgbClr val="0000FF"/>
                </a:solidFill>
                <a:latin typeface="Angsana New" pitchFamily="18" charset="-34"/>
                <a:cs typeface="Angsana New" pitchFamily="18" charset="-34"/>
              </a:rPr>
              <a:t>การเขียนรายงานการวิจัย</a:t>
            </a:r>
            <a:endParaRPr lang="th-TH" b="1" dirty="0" smtClean="0">
              <a:solidFill>
                <a:srgbClr val="0000FF"/>
              </a:solidFill>
              <a:latin typeface="Arial" pitchFamily="34" charset="0"/>
              <a:cs typeface="Angsana New" pitchFamily="18" charset="-34"/>
            </a:endParaRPr>
          </a:p>
        </p:txBody>
      </p:sp>
      <p:sp>
        <p:nvSpPr>
          <p:cNvPr id="2061" name="Text Box 62"/>
          <p:cNvSpPr txBox="1">
            <a:spLocks noChangeArrowheads="1"/>
          </p:cNvSpPr>
          <p:nvPr/>
        </p:nvSpPr>
        <p:spPr bwMode="auto">
          <a:xfrm>
            <a:off x="3486150" y="5761038"/>
            <a:ext cx="2276475" cy="671512"/>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defRPr/>
            </a:pPr>
            <a:r>
              <a:rPr lang="th-TH" sz="1600" b="1" dirty="0" smtClean="0">
                <a:solidFill>
                  <a:srgbClr val="0000FF"/>
                </a:solidFill>
                <a:latin typeface="Angsana New" pitchFamily="18" charset="-34"/>
                <a:cs typeface="Angsana New" pitchFamily="18" charset="-34"/>
              </a:rPr>
              <a:t>การดำเนินการวิจัย</a:t>
            </a:r>
            <a:endParaRPr lang="en-US" sz="1600" b="1" dirty="0" smtClean="0">
              <a:solidFill>
                <a:srgbClr val="0000FF"/>
              </a:solidFill>
              <a:latin typeface="Angsana New" pitchFamily="18" charset="-34"/>
              <a:cs typeface="Angsana New" pitchFamily="18" charset="-34"/>
            </a:endParaRPr>
          </a:p>
          <a:p>
            <a:pPr algn="ctr">
              <a:defRPr/>
            </a:pPr>
            <a:r>
              <a:rPr lang="th-TH" sz="1600" b="1" dirty="0" smtClean="0">
                <a:solidFill>
                  <a:srgbClr val="0000FF"/>
                </a:solidFill>
                <a:latin typeface="Angsana New" pitchFamily="18" charset="-34"/>
                <a:cs typeface="Angsana New" pitchFamily="18" charset="-34"/>
              </a:rPr>
              <a:t>ก่อน, ระหว่าง, หลัง</a:t>
            </a:r>
          </a:p>
          <a:p>
            <a:pPr>
              <a:defRPr/>
            </a:pPr>
            <a:endParaRPr lang="th-TH" b="1" dirty="0" smtClean="0">
              <a:solidFill>
                <a:srgbClr val="0000FF"/>
              </a:solidFill>
              <a:latin typeface="Arial" pitchFamily="34" charset="0"/>
              <a:cs typeface="Angsana New" pitchFamily="18" charset="-34"/>
            </a:endParaRPr>
          </a:p>
        </p:txBody>
      </p:sp>
      <p:sp>
        <p:nvSpPr>
          <p:cNvPr id="2062" name="Text Box 63"/>
          <p:cNvSpPr txBox="1">
            <a:spLocks noChangeArrowheads="1"/>
          </p:cNvSpPr>
          <p:nvPr/>
        </p:nvSpPr>
        <p:spPr bwMode="auto">
          <a:xfrm>
            <a:off x="6042025" y="1782763"/>
            <a:ext cx="1347788" cy="585787"/>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defRPr/>
            </a:pPr>
            <a:r>
              <a:rPr lang="th-TH" sz="1600" b="1" dirty="0" smtClean="0">
                <a:solidFill>
                  <a:srgbClr val="0000FF"/>
                </a:solidFill>
                <a:latin typeface="Angsana New" pitchFamily="18" charset="-34"/>
                <a:cs typeface="Angsana New" pitchFamily="18" charset="-34"/>
              </a:rPr>
              <a:t>ผลลัพธ์</a:t>
            </a:r>
            <a:endParaRPr lang="en-US" sz="1600" b="1" dirty="0" smtClean="0">
              <a:solidFill>
                <a:srgbClr val="0000FF"/>
              </a:solidFill>
              <a:latin typeface="Angsana New" pitchFamily="18" charset="-34"/>
              <a:cs typeface="Angsana New" pitchFamily="18" charset="-34"/>
            </a:endParaRPr>
          </a:p>
          <a:p>
            <a:pPr algn="ctr">
              <a:defRPr/>
            </a:pPr>
            <a:r>
              <a:rPr lang="th-TH" sz="1600" b="1" dirty="0" smtClean="0">
                <a:solidFill>
                  <a:srgbClr val="0000FF"/>
                </a:solidFill>
                <a:latin typeface="Angsana New" pitchFamily="18" charset="-34"/>
                <a:cs typeface="Angsana New" pitchFamily="18" charset="-34"/>
              </a:rPr>
              <a:t>ผลกระทบ</a:t>
            </a:r>
            <a:endParaRPr lang="th-TH" b="1" dirty="0" smtClean="0">
              <a:solidFill>
                <a:srgbClr val="0000FF"/>
              </a:solidFill>
              <a:latin typeface="Arial" pitchFamily="34" charset="0"/>
              <a:cs typeface="Angsana New" pitchFamily="18" charset="-34"/>
            </a:endParaRPr>
          </a:p>
        </p:txBody>
      </p:sp>
      <p:sp>
        <p:nvSpPr>
          <p:cNvPr id="2063" name="Text Box 64"/>
          <p:cNvSpPr txBox="1">
            <a:spLocks noChangeArrowheads="1"/>
          </p:cNvSpPr>
          <p:nvPr/>
        </p:nvSpPr>
        <p:spPr bwMode="auto">
          <a:xfrm>
            <a:off x="6230938" y="5883275"/>
            <a:ext cx="1347787" cy="342900"/>
          </a:xfrm>
          <a:prstGeom prst="rect">
            <a:avLst/>
          </a:prstGeom>
          <a:solidFill>
            <a:schemeClr val="accent6"/>
          </a:solidFill>
          <a:ln w="9525">
            <a:solidFill>
              <a:srgbClr val="000000"/>
            </a:solidFill>
            <a:miter lim="800000"/>
            <a:headEnd/>
            <a:tailEnd/>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spcAft>
                <a:spcPts val="1000"/>
              </a:spcAft>
              <a:defRPr/>
            </a:pPr>
            <a:r>
              <a:rPr lang="th-TH" sz="1600" b="1" dirty="0" smtClean="0">
                <a:solidFill>
                  <a:srgbClr val="0000FF"/>
                </a:solidFill>
                <a:latin typeface="Angsana New" pitchFamily="18" charset="-34"/>
                <a:cs typeface="Angsana New" pitchFamily="18" charset="-34"/>
              </a:rPr>
              <a:t>การเผยแพร่</a:t>
            </a:r>
            <a:endParaRPr lang="th-TH" b="1" dirty="0" smtClean="0">
              <a:solidFill>
                <a:srgbClr val="0000FF"/>
              </a:solidFill>
              <a:latin typeface="Arial" pitchFamily="34" charset="0"/>
              <a:cs typeface="Angsana New" pitchFamily="18" charset="-34"/>
            </a:endParaRPr>
          </a:p>
        </p:txBody>
      </p:sp>
      <p:sp>
        <p:nvSpPr>
          <p:cNvPr id="2064" name="Text Box 65"/>
          <p:cNvSpPr txBox="1">
            <a:spLocks noChangeArrowheads="1"/>
          </p:cNvSpPr>
          <p:nvPr/>
        </p:nvSpPr>
        <p:spPr bwMode="auto">
          <a:xfrm>
            <a:off x="1495425" y="5894388"/>
            <a:ext cx="1435100" cy="342900"/>
          </a:xfrm>
          <a:prstGeom prst="rect">
            <a:avLst/>
          </a:prstGeom>
          <a:solidFill>
            <a:schemeClr val="accent6"/>
          </a:solidFill>
          <a:ln>
            <a:noFill/>
          </a:ln>
        </p:spPr>
        <p:txBody>
          <a:bodyPr/>
          <a:lstStyle>
            <a:lvl1pPr>
              <a:defRPr sz="2800">
                <a:solidFill>
                  <a:schemeClr val="tx1"/>
                </a:solidFill>
                <a:latin typeface="Calibri" pitchFamily="34" charset="0"/>
                <a:cs typeface="Cordia New" pitchFamily="34" charset="-34"/>
              </a:defRPr>
            </a:lvl1pPr>
            <a:lvl2pPr marL="742950" indent="-285750">
              <a:defRPr sz="2800">
                <a:solidFill>
                  <a:schemeClr val="tx1"/>
                </a:solidFill>
                <a:latin typeface="Calibri" pitchFamily="34" charset="0"/>
                <a:cs typeface="Cordia New" pitchFamily="34" charset="-34"/>
              </a:defRPr>
            </a:lvl2pPr>
            <a:lvl3pPr marL="1143000" indent="-228600">
              <a:defRPr sz="2800">
                <a:solidFill>
                  <a:schemeClr val="tx1"/>
                </a:solidFill>
                <a:latin typeface="Calibri" pitchFamily="34" charset="0"/>
                <a:cs typeface="Cordia New" pitchFamily="34" charset="-34"/>
              </a:defRPr>
            </a:lvl3pPr>
            <a:lvl4pPr marL="1600200" indent="-228600">
              <a:defRPr sz="2800">
                <a:solidFill>
                  <a:schemeClr val="tx1"/>
                </a:solidFill>
                <a:latin typeface="Calibri" pitchFamily="34" charset="0"/>
                <a:cs typeface="Cordia New" pitchFamily="34" charset="-34"/>
              </a:defRPr>
            </a:lvl4pPr>
            <a:lvl5pPr marL="2057400" indent="-228600">
              <a:defRPr sz="2800">
                <a:solidFill>
                  <a:schemeClr val="tx1"/>
                </a:solidFill>
                <a:latin typeface="Calibri" pitchFamily="34" charset="0"/>
                <a:cs typeface="Cordia New" pitchFamily="34" charset="-34"/>
              </a:defRPr>
            </a:lvl5pPr>
            <a:lvl6pPr marL="2514600" indent="-228600" fontAlgn="base">
              <a:spcBef>
                <a:spcPct val="0"/>
              </a:spcBef>
              <a:spcAft>
                <a:spcPct val="0"/>
              </a:spcAft>
              <a:defRPr sz="2800">
                <a:solidFill>
                  <a:schemeClr val="tx1"/>
                </a:solidFill>
                <a:latin typeface="Calibri" pitchFamily="34" charset="0"/>
                <a:cs typeface="Cordia New" pitchFamily="34" charset="-34"/>
              </a:defRPr>
            </a:lvl6pPr>
            <a:lvl7pPr marL="2971800" indent="-228600" fontAlgn="base">
              <a:spcBef>
                <a:spcPct val="0"/>
              </a:spcBef>
              <a:spcAft>
                <a:spcPct val="0"/>
              </a:spcAft>
              <a:defRPr sz="2800">
                <a:solidFill>
                  <a:schemeClr val="tx1"/>
                </a:solidFill>
                <a:latin typeface="Calibri" pitchFamily="34" charset="0"/>
                <a:cs typeface="Cordia New" pitchFamily="34" charset="-34"/>
              </a:defRPr>
            </a:lvl7pPr>
            <a:lvl8pPr marL="3429000" indent="-228600" fontAlgn="base">
              <a:spcBef>
                <a:spcPct val="0"/>
              </a:spcBef>
              <a:spcAft>
                <a:spcPct val="0"/>
              </a:spcAft>
              <a:defRPr sz="2800">
                <a:solidFill>
                  <a:schemeClr val="tx1"/>
                </a:solidFill>
                <a:latin typeface="Calibri" pitchFamily="34" charset="0"/>
                <a:cs typeface="Cordia New" pitchFamily="34" charset="-34"/>
              </a:defRPr>
            </a:lvl8pPr>
            <a:lvl9pPr marL="3886200" indent="-228600" fontAlgn="base">
              <a:spcBef>
                <a:spcPct val="0"/>
              </a:spcBef>
              <a:spcAft>
                <a:spcPct val="0"/>
              </a:spcAft>
              <a:defRPr sz="2800">
                <a:solidFill>
                  <a:schemeClr val="tx1"/>
                </a:solidFill>
                <a:latin typeface="Calibri" pitchFamily="34" charset="0"/>
                <a:cs typeface="Cordia New" pitchFamily="34" charset="-34"/>
              </a:defRPr>
            </a:lvl9pPr>
          </a:lstStyle>
          <a:p>
            <a:pPr algn="ctr">
              <a:spcAft>
                <a:spcPts val="1000"/>
              </a:spcAft>
              <a:defRPr/>
            </a:pPr>
            <a:r>
              <a:rPr lang="th-TH" sz="1600" b="1" dirty="0" smtClean="0">
                <a:solidFill>
                  <a:srgbClr val="0000FF"/>
                </a:solidFill>
                <a:latin typeface="Angsana New" pitchFamily="18" charset="-34"/>
                <a:cs typeface="Angsana New" pitchFamily="18" charset="-34"/>
              </a:rPr>
              <a:t>การติดตามประเมินผล</a:t>
            </a:r>
            <a:endParaRPr lang="th-TH" b="1" dirty="0" smtClean="0">
              <a:solidFill>
                <a:srgbClr val="0000FF"/>
              </a:solidFill>
              <a:latin typeface="Arial" pitchFamily="34" charset="0"/>
              <a:cs typeface="Angsana New" pitchFamily="18" charset="-34"/>
            </a:endParaRPr>
          </a:p>
        </p:txBody>
      </p:sp>
      <p:cxnSp>
        <p:nvCxnSpPr>
          <p:cNvPr id="76817" name="AutoShape 67"/>
          <p:cNvCxnSpPr>
            <a:cxnSpLocks noChangeShapeType="1"/>
          </p:cNvCxnSpPr>
          <p:nvPr/>
        </p:nvCxnSpPr>
        <p:spPr bwMode="auto">
          <a:xfrm>
            <a:off x="4933950" y="909638"/>
            <a:ext cx="2100263" cy="31591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6818" name="AutoShape 69"/>
          <p:cNvCxnSpPr>
            <a:cxnSpLocks noChangeShapeType="1"/>
          </p:cNvCxnSpPr>
          <p:nvPr/>
        </p:nvCxnSpPr>
        <p:spPr bwMode="auto">
          <a:xfrm flipH="1">
            <a:off x="2176463" y="909638"/>
            <a:ext cx="2106612" cy="31591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6819" name="AutoShape 70"/>
          <p:cNvCxnSpPr>
            <a:cxnSpLocks noChangeShapeType="1"/>
          </p:cNvCxnSpPr>
          <p:nvPr/>
        </p:nvCxnSpPr>
        <p:spPr bwMode="auto">
          <a:xfrm flipH="1" flipV="1">
            <a:off x="3825875" y="1568450"/>
            <a:ext cx="765175" cy="3397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6820" name="AutoShape 71"/>
          <p:cNvCxnSpPr>
            <a:cxnSpLocks noChangeShapeType="1"/>
          </p:cNvCxnSpPr>
          <p:nvPr/>
        </p:nvCxnSpPr>
        <p:spPr bwMode="auto">
          <a:xfrm flipH="1" flipV="1">
            <a:off x="2176463" y="1568450"/>
            <a:ext cx="2355850" cy="3397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6821" name="AutoShape 72"/>
          <p:cNvCxnSpPr>
            <a:cxnSpLocks noChangeShapeType="1"/>
          </p:cNvCxnSpPr>
          <p:nvPr/>
        </p:nvCxnSpPr>
        <p:spPr bwMode="auto">
          <a:xfrm flipV="1">
            <a:off x="4591050" y="1568450"/>
            <a:ext cx="892175" cy="3397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6822" name="AutoShape 73"/>
          <p:cNvCxnSpPr>
            <a:cxnSpLocks noChangeShapeType="1"/>
          </p:cNvCxnSpPr>
          <p:nvPr/>
        </p:nvCxnSpPr>
        <p:spPr bwMode="auto">
          <a:xfrm flipV="1">
            <a:off x="4591050" y="1568450"/>
            <a:ext cx="2443163" cy="3397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6823" name="AutoShape 74"/>
          <p:cNvCxnSpPr>
            <a:cxnSpLocks noChangeShapeType="1"/>
          </p:cNvCxnSpPr>
          <p:nvPr/>
        </p:nvCxnSpPr>
        <p:spPr bwMode="auto">
          <a:xfrm flipH="1" flipV="1">
            <a:off x="4613275" y="3260725"/>
            <a:ext cx="6350" cy="26511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6824" name="AutoShape 75"/>
          <p:cNvCxnSpPr>
            <a:cxnSpLocks noChangeShapeType="1"/>
          </p:cNvCxnSpPr>
          <p:nvPr/>
        </p:nvCxnSpPr>
        <p:spPr bwMode="auto">
          <a:xfrm flipH="1" flipV="1">
            <a:off x="4611688" y="3860800"/>
            <a:ext cx="7937" cy="2222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6825" name="AutoShape 76"/>
          <p:cNvCxnSpPr>
            <a:cxnSpLocks noChangeShapeType="1"/>
          </p:cNvCxnSpPr>
          <p:nvPr/>
        </p:nvCxnSpPr>
        <p:spPr bwMode="auto">
          <a:xfrm flipV="1">
            <a:off x="4608513" y="4424363"/>
            <a:ext cx="0" cy="21431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6826" name="AutoShape 77"/>
          <p:cNvCxnSpPr>
            <a:cxnSpLocks noChangeShapeType="1"/>
          </p:cNvCxnSpPr>
          <p:nvPr/>
        </p:nvCxnSpPr>
        <p:spPr bwMode="auto">
          <a:xfrm flipH="1" flipV="1">
            <a:off x="4594225" y="4997450"/>
            <a:ext cx="7938" cy="20002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6827" name="AutoShape 78"/>
          <p:cNvCxnSpPr>
            <a:cxnSpLocks noChangeShapeType="1"/>
          </p:cNvCxnSpPr>
          <p:nvPr/>
        </p:nvCxnSpPr>
        <p:spPr bwMode="auto">
          <a:xfrm flipH="1" flipV="1">
            <a:off x="4595813" y="5530850"/>
            <a:ext cx="7937" cy="21590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6828" name="AutoShape 79"/>
          <p:cNvCxnSpPr>
            <a:cxnSpLocks noChangeShapeType="1"/>
          </p:cNvCxnSpPr>
          <p:nvPr/>
        </p:nvCxnSpPr>
        <p:spPr bwMode="auto">
          <a:xfrm>
            <a:off x="5835650" y="6100763"/>
            <a:ext cx="412750" cy="0"/>
          </a:xfrm>
          <a:prstGeom prst="straightConnector1">
            <a:avLst/>
          </a:prstGeom>
          <a:noFill/>
          <a:ln w="9525">
            <a:solidFill>
              <a:srgbClr val="000000"/>
            </a:solidFill>
            <a:prstDash val="lgDash"/>
            <a:round/>
            <a:headEnd/>
            <a:tailEnd type="triangle" w="med" len="med"/>
          </a:ln>
          <a:extLst>
            <a:ext uri="{909E8E84-426E-40DD-AFC4-6F175D3DCCD1}">
              <a14:hiddenFill xmlns:a14="http://schemas.microsoft.com/office/drawing/2010/main">
                <a:noFill/>
              </a14:hiddenFill>
            </a:ext>
          </a:extLst>
        </p:spPr>
      </p:cxnSp>
      <p:cxnSp>
        <p:nvCxnSpPr>
          <p:cNvPr id="76829" name="AutoShape 80"/>
          <p:cNvCxnSpPr>
            <a:cxnSpLocks noChangeShapeType="1"/>
            <a:stCxn id="2064" idx="3"/>
            <a:endCxn id="2061" idx="1"/>
          </p:cNvCxnSpPr>
          <p:nvPr/>
        </p:nvCxnSpPr>
        <p:spPr bwMode="auto">
          <a:xfrm>
            <a:off x="2930525" y="6065838"/>
            <a:ext cx="555625" cy="3175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76830" name="AutoShape 81"/>
          <p:cNvCxnSpPr>
            <a:cxnSpLocks noChangeShapeType="1"/>
          </p:cNvCxnSpPr>
          <p:nvPr/>
        </p:nvCxnSpPr>
        <p:spPr bwMode="auto">
          <a:xfrm>
            <a:off x="6042025" y="2097088"/>
            <a:ext cx="1347788"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6831" name="AutoShape 82"/>
          <p:cNvCxnSpPr>
            <a:cxnSpLocks noChangeShapeType="1"/>
          </p:cNvCxnSpPr>
          <p:nvPr/>
        </p:nvCxnSpPr>
        <p:spPr bwMode="auto">
          <a:xfrm flipH="1" flipV="1">
            <a:off x="4618038" y="2266950"/>
            <a:ext cx="6350" cy="31591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 name="Straight Connector 2"/>
          <p:cNvCxnSpPr>
            <a:stCxn id="2061" idx="1"/>
            <a:endCxn id="2061" idx="3"/>
          </p:cNvCxnSpPr>
          <p:nvPr/>
        </p:nvCxnSpPr>
        <p:spPr>
          <a:xfrm>
            <a:off x="3486150" y="6097588"/>
            <a:ext cx="22764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683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001198">
            <a:off x="4910931" y="734219"/>
            <a:ext cx="220663"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834"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984695">
            <a:off x="3898900" y="731838"/>
            <a:ext cx="5127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Arrow Connector 3"/>
          <p:cNvCxnSpPr/>
          <p:nvPr/>
        </p:nvCxnSpPr>
        <p:spPr>
          <a:xfrm>
            <a:off x="684213" y="620713"/>
            <a:ext cx="3306762"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84213" y="620713"/>
            <a:ext cx="0" cy="5605462"/>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endCxn id="2051" idx="1"/>
          </p:cNvCxnSpPr>
          <p:nvPr/>
        </p:nvCxnSpPr>
        <p:spPr>
          <a:xfrm>
            <a:off x="684213" y="1397000"/>
            <a:ext cx="858837"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endCxn id="2055" idx="1"/>
          </p:cNvCxnSpPr>
          <p:nvPr/>
        </p:nvCxnSpPr>
        <p:spPr>
          <a:xfrm>
            <a:off x="684213" y="2074863"/>
            <a:ext cx="2874962" cy="4762"/>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endCxn id="2057" idx="1"/>
          </p:cNvCxnSpPr>
          <p:nvPr/>
        </p:nvCxnSpPr>
        <p:spPr>
          <a:xfrm>
            <a:off x="684213" y="2914650"/>
            <a:ext cx="120173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01675" y="6210300"/>
            <a:ext cx="812800" cy="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76841" name="Picture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511466">
            <a:off x="5730875" y="1839913"/>
            <a:ext cx="401638" cy="452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Object 1"/>
          <p:cNvGraphicFramePr>
            <a:graphicFrameLocks noChangeAspect="1"/>
          </p:cNvGraphicFramePr>
          <p:nvPr/>
        </p:nvGraphicFramePr>
        <p:xfrm>
          <a:off x="8316913" y="188913"/>
          <a:ext cx="398462" cy="520700"/>
        </p:xfrm>
        <a:graphic>
          <a:graphicData uri="http://schemas.openxmlformats.org/presentationml/2006/ole">
            <mc:AlternateContent xmlns:mc="http://schemas.openxmlformats.org/markup-compatibility/2006">
              <mc:Choice xmlns:v="urn:schemas-microsoft-com:vml" Requires="v">
                <p:oleObj spid="_x0000_s2052" name="Image" r:id="rId7" imgW="4825397" imgH="6984127" progId="Photoshop.Image.8">
                  <p:embed/>
                </p:oleObj>
              </mc:Choice>
              <mc:Fallback>
                <p:oleObj name="Image" r:id="rId7" imgW="4825397" imgH="6984127" progId="Photoshop.Image.8">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16913" y="188913"/>
                        <a:ext cx="398462"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a:xfrm>
            <a:off x="153988" y="274638"/>
            <a:ext cx="8785225" cy="6408737"/>
          </a:xfrm>
          <a:pattFill prst="pct20">
            <a:fgClr>
              <a:srgbClr val="FFFF00"/>
            </a:fgClr>
            <a:bgClr>
              <a:srgbClr val="FF9999"/>
            </a:bgClr>
          </a:pattFill>
        </p:spPr>
        <p:txBody>
          <a:bodyPr/>
          <a:lstStyle/>
          <a:p>
            <a:pPr eaLnBrk="1" hangingPunct="1">
              <a:buFontTx/>
              <a:buNone/>
              <a:defRPr/>
            </a:pPr>
            <a:r>
              <a:rPr lang="th-TH" sz="4500" b="1" dirty="0" smtClean="0">
                <a:solidFill>
                  <a:srgbClr val="66FF33"/>
                </a:solidFill>
                <a:latin typeface="Angsana New" pitchFamily="18" charset="-34"/>
              </a:rPr>
              <a:t>	</a:t>
            </a:r>
            <a:r>
              <a:rPr lang="th-TH" sz="4500" b="1" dirty="0" smtClean="0">
                <a:solidFill>
                  <a:srgbClr val="CC0066"/>
                </a:solidFill>
                <a:latin typeface="Angsana New" pitchFamily="18" charset="-34"/>
              </a:rPr>
              <a:t>บทคัดย่อโดยทั่วไปประกอบด้วยเนื้อหา 3 ตอน</a:t>
            </a:r>
            <a:r>
              <a:rPr lang="th-TH" dirty="0" smtClean="0">
                <a:solidFill>
                  <a:srgbClr val="CC0066"/>
                </a:solidFill>
              </a:rPr>
              <a:t> </a:t>
            </a:r>
            <a:r>
              <a:rPr lang="th-TH" sz="4500" b="1" dirty="0" smtClean="0">
                <a:solidFill>
                  <a:srgbClr val="CC0066"/>
                </a:solidFill>
                <a:latin typeface="Angsana New" pitchFamily="18" charset="-34"/>
              </a:rPr>
              <a:t>ดังต่อไปนี้</a:t>
            </a:r>
          </a:p>
          <a:p>
            <a:pPr eaLnBrk="1" hangingPunct="1">
              <a:buFontTx/>
              <a:buNone/>
              <a:defRPr/>
            </a:pPr>
            <a:r>
              <a:rPr lang="th-TH" sz="4000" b="1" dirty="0" smtClean="0">
                <a:solidFill>
                  <a:srgbClr val="FFFF00"/>
                </a:solidFill>
                <a:latin typeface="Angsana New" pitchFamily="18" charset="-34"/>
              </a:rPr>
              <a:t>		</a:t>
            </a:r>
            <a:r>
              <a:rPr lang="th-TH" sz="4000" b="1" dirty="0" smtClean="0">
                <a:solidFill>
                  <a:srgbClr val="0070C0"/>
                </a:solidFill>
                <a:latin typeface="Angsana New" pitchFamily="18" charset="-34"/>
              </a:rPr>
              <a:t>ตอนที่  1  กล่าวถึงปัญหาและวัตถุประสงค์</a:t>
            </a:r>
          </a:p>
          <a:p>
            <a:pPr eaLnBrk="1" hangingPunct="1">
              <a:buFontTx/>
              <a:buNone/>
              <a:defRPr/>
            </a:pPr>
            <a:r>
              <a:rPr lang="th-TH" sz="4000" b="1" dirty="0" smtClean="0">
                <a:solidFill>
                  <a:srgbClr val="0070C0"/>
                </a:solidFill>
                <a:latin typeface="Angsana New" pitchFamily="18" charset="-34"/>
              </a:rPr>
              <a:t>		ตอนที่  2  กล่าวถึงวิธีดำเนินการวิจัย</a:t>
            </a:r>
          </a:p>
          <a:p>
            <a:pPr eaLnBrk="1" hangingPunct="1">
              <a:buFontTx/>
              <a:buNone/>
              <a:defRPr/>
            </a:pPr>
            <a:r>
              <a:rPr lang="th-TH" sz="4000" b="1" dirty="0" smtClean="0">
                <a:solidFill>
                  <a:srgbClr val="0070C0"/>
                </a:solidFill>
                <a:latin typeface="Angsana New" pitchFamily="18" charset="-34"/>
              </a:rPr>
              <a:t>		ตอนที่  3  กล่าวถึงผลของการวิจัย การค้นพบและ	                ข้อเสนอแนะ</a:t>
            </a:r>
          </a:p>
        </p:txBody>
      </p:sp>
      <p:pic>
        <p:nvPicPr>
          <p:cNvPr id="95235" name="Picture 4" descr="j01958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7763" y="4437063"/>
            <a:ext cx="2354262" cy="242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nvGraphicFramePr>
        <p:xfrm>
          <a:off x="8316913" y="188913"/>
          <a:ext cx="398462" cy="520700"/>
        </p:xfrm>
        <a:graphic>
          <a:graphicData uri="http://schemas.openxmlformats.org/presentationml/2006/ole">
            <mc:AlternateContent xmlns:mc="http://schemas.openxmlformats.org/markup-compatibility/2006">
              <mc:Choice xmlns:v="urn:schemas-microsoft-com:vml" Requires="v">
                <p:oleObj spid="_x0000_s5124"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16913" y="188913"/>
                        <a:ext cx="398462"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fade">
                                      <p:cBhvr>
                                        <p:cTn id="7" dur="20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a:xfrm>
            <a:off x="0" y="260350"/>
            <a:ext cx="9144000" cy="6597650"/>
          </a:xfrm>
        </p:spPr>
        <p:txBody>
          <a:bodyPr/>
          <a:lstStyle/>
          <a:p>
            <a:pPr algn="ctr" eaLnBrk="1" hangingPunct="1">
              <a:lnSpc>
                <a:spcPct val="80000"/>
              </a:lnSpc>
              <a:buFont typeface="Wingdings" pitchFamily="2" charset="2"/>
              <a:buNone/>
            </a:pPr>
            <a:r>
              <a:rPr lang="th-TH" altLang="th-TH" sz="4500" b="1" smtClean="0">
                <a:solidFill>
                  <a:srgbClr val="CC0066"/>
                </a:solidFill>
                <a:latin typeface="Angsana New" pitchFamily="18" charset="-34"/>
                <a:cs typeface="Angsana New" pitchFamily="18" charset="-34"/>
              </a:rPr>
              <a:t>แบบฟอร์มบทคัดย่อ</a:t>
            </a:r>
          </a:p>
          <a:p>
            <a:pPr algn="ctr" eaLnBrk="1" hangingPunct="1">
              <a:lnSpc>
                <a:spcPct val="80000"/>
              </a:lnSpc>
              <a:buFont typeface="Wingdings" pitchFamily="2" charset="2"/>
              <a:buNone/>
            </a:pPr>
            <a:r>
              <a:rPr lang="th-TH" altLang="th-TH" sz="4500" b="1" smtClean="0">
                <a:solidFill>
                  <a:srgbClr val="CC0066"/>
                </a:solidFill>
                <a:latin typeface="Angsana New" pitchFamily="18" charset="-34"/>
                <a:cs typeface="Angsana New" pitchFamily="18" charset="-34"/>
              </a:rPr>
              <a:t>สำนักงานคณะกรรมการวิจัยแห่งชาติ</a:t>
            </a:r>
          </a:p>
          <a:p>
            <a:pPr algn="ctr" eaLnBrk="1" hangingPunct="1">
              <a:lnSpc>
                <a:spcPct val="80000"/>
              </a:lnSpc>
              <a:buFont typeface="Wingdings" pitchFamily="2" charset="2"/>
              <a:buNone/>
            </a:pPr>
            <a:r>
              <a:rPr lang="th-TH" altLang="th-TH" sz="1400" smtClean="0">
                <a:solidFill>
                  <a:srgbClr val="000099"/>
                </a:solidFill>
                <a:latin typeface="Angsana New" pitchFamily="18" charset="-34"/>
                <a:cs typeface="Angsana New" pitchFamily="18" charset="-34"/>
              </a:rPr>
              <a:t>- - - - - - - - - - - - - - - - </a:t>
            </a:r>
          </a:p>
          <a:p>
            <a:pPr eaLnBrk="1" hangingPunct="1">
              <a:lnSpc>
                <a:spcPct val="80000"/>
              </a:lnSpc>
              <a:buFont typeface="Wingdings" pitchFamily="2" charset="2"/>
              <a:buNone/>
            </a:pPr>
            <a:r>
              <a:rPr lang="th-TH" altLang="th-TH" sz="4000" b="1" smtClean="0">
                <a:solidFill>
                  <a:srgbClr val="0070C0"/>
                </a:solidFill>
                <a:latin typeface="Angsana New" pitchFamily="18" charset="-34"/>
                <a:cs typeface="Angsana New" pitchFamily="18" charset="-34"/>
              </a:rPr>
              <a:t>ส่วนที่ 1รายละเอียดเกี่ยวกับโครงการวิจัย</a:t>
            </a:r>
          </a:p>
          <a:p>
            <a:pPr eaLnBrk="1" hangingPunct="1">
              <a:lnSpc>
                <a:spcPct val="80000"/>
              </a:lnSpc>
              <a:buFont typeface="Wingdings" pitchFamily="2" charset="2"/>
              <a:buNone/>
            </a:pPr>
            <a:r>
              <a:rPr lang="th-TH" altLang="th-TH" sz="2400" b="1" smtClean="0">
                <a:solidFill>
                  <a:srgbClr val="0070C0"/>
                </a:solidFill>
                <a:latin typeface="Angsana New" pitchFamily="18" charset="-34"/>
                <a:cs typeface="Angsana New" pitchFamily="18" charset="-34"/>
              </a:rPr>
              <a:t>		</a:t>
            </a:r>
            <a:r>
              <a:rPr lang="th-TH" altLang="th-TH" sz="3300" b="1" smtClean="0">
                <a:solidFill>
                  <a:srgbClr val="0070C0"/>
                </a:solidFill>
                <a:latin typeface="Angsana New" pitchFamily="18" charset="-34"/>
                <a:cs typeface="Angsana New" pitchFamily="18" charset="-34"/>
              </a:rPr>
              <a:t>ชื่อโครงการ (ภาษาไทย)....................................................... </a:t>
            </a:r>
            <a:r>
              <a:rPr lang="th-TH" altLang="th-TH" sz="3300" smtClean="0">
                <a:solidFill>
                  <a:srgbClr val="0070C0"/>
                </a:solidFill>
                <a:latin typeface="Angsana New" pitchFamily="18" charset="-34"/>
                <a:cs typeface="Angsana New" pitchFamily="18" charset="-34"/>
              </a:rPr>
              <a:t>	                 	                   </a:t>
            </a:r>
            <a:r>
              <a:rPr lang="th-TH" altLang="th-TH" sz="3300" b="1" smtClean="0">
                <a:solidFill>
                  <a:srgbClr val="0070C0"/>
                </a:solidFill>
                <a:latin typeface="Angsana New" pitchFamily="18" charset="-34"/>
                <a:cs typeface="Angsana New" pitchFamily="18" charset="-34"/>
              </a:rPr>
              <a:t>(ภาษาอังกฤษ)..............................................................</a:t>
            </a:r>
          </a:p>
          <a:p>
            <a:pPr eaLnBrk="1" hangingPunct="1">
              <a:lnSpc>
                <a:spcPct val="80000"/>
              </a:lnSpc>
              <a:buFont typeface="Wingdings" pitchFamily="2" charset="2"/>
              <a:buNone/>
            </a:pPr>
            <a:r>
              <a:rPr lang="th-TH" altLang="th-TH" sz="3300" b="1" smtClean="0">
                <a:solidFill>
                  <a:srgbClr val="0070C0"/>
                </a:solidFill>
                <a:latin typeface="Angsana New" pitchFamily="18" charset="-34"/>
                <a:cs typeface="Angsana New" pitchFamily="18" charset="-34"/>
              </a:rPr>
              <a:t>		ชื่อผู้วิจัย (นาย นาง นางสาว).........................................................	สถาบันระดับอุดมศึกษาที่สังกัด...................................................... </a:t>
            </a:r>
          </a:p>
          <a:p>
            <a:pPr eaLnBrk="1" hangingPunct="1">
              <a:lnSpc>
                <a:spcPct val="80000"/>
              </a:lnSpc>
              <a:buFont typeface="Wingdings" pitchFamily="2" charset="2"/>
              <a:buNone/>
            </a:pPr>
            <a:r>
              <a:rPr lang="th-TH" altLang="th-TH" sz="3300" b="1" smtClean="0">
                <a:solidFill>
                  <a:srgbClr val="0070C0"/>
                </a:solidFill>
                <a:latin typeface="Angsana New" pitchFamily="18" charset="-34"/>
                <a:cs typeface="Angsana New" pitchFamily="18" charset="-34"/>
              </a:rPr>
              <a:t>		........................................................................................................</a:t>
            </a:r>
          </a:p>
          <a:p>
            <a:pPr eaLnBrk="1" hangingPunct="1">
              <a:lnSpc>
                <a:spcPct val="80000"/>
              </a:lnSpc>
              <a:buFont typeface="Wingdings" pitchFamily="2" charset="2"/>
              <a:buNone/>
            </a:pPr>
            <a:r>
              <a:rPr lang="th-TH" altLang="th-TH" sz="3300" b="1" smtClean="0">
                <a:solidFill>
                  <a:srgbClr val="0070C0"/>
                </a:solidFill>
                <a:latin typeface="Angsana New" pitchFamily="18" charset="-34"/>
                <a:cs typeface="Angsana New" pitchFamily="18" charset="-34"/>
              </a:rPr>
              <a:t>		หมายเลขโทรศัพท์......................................... ได้รับทุนอุดหนุนการวิจัย	ประเภท...........................................ประจำปี...........................................</a:t>
            </a:r>
          </a:p>
          <a:p>
            <a:pPr eaLnBrk="1" hangingPunct="1">
              <a:lnSpc>
                <a:spcPct val="80000"/>
              </a:lnSpc>
              <a:buFont typeface="Wingdings" pitchFamily="2" charset="2"/>
              <a:buNone/>
            </a:pPr>
            <a:r>
              <a:rPr lang="th-TH" altLang="th-TH" sz="3300" b="1" smtClean="0">
                <a:solidFill>
                  <a:srgbClr val="0070C0"/>
                </a:solidFill>
                <a:latin typeface="Angsana New" pitchFamily="18" charset="-34"/>
                <a:cs typeface="Angsana New" pitchFamily="18" charset="-34"/>
              </a:rPr>
              <a:t>		จำนวนเงิน................................................ระยะเวลาทำการวิจัย............ปี	ตั้งแต่.........................................................ถึง..........................................</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fade">
                                      <p:cBhvr>
                                        <p:cTn id="7" dur="20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a:xfrm>
            <a:off x="468313" y="188913"/>
            <a:ext cx="8218487" cy="6121400"/>
          </a:xfrm>
        </p:spPr>
        <p:txBody>
          <a:bodyPr>
            <a:normAutofit lnSpcReduction="10000"/>
          </a:bodyPr>
          <a:lstStyle/>
          <a:p>
            <a:pPr marL="365760" indent="-256032" eaLnBrk="1" fontAlgn="auto" hangingPunct="1">
              <a:lnSpc>
                <a:spcPct val="80000"/>
              </a:lnSpc>
              <a:spcAft>
                <a:spcPts val="0"/>
              </a:spcAft>
              <a:buFontTx/>
              <a:buNone/>
              <a:defRPr/>
            </a:pPr>
            <a:r>
              <a:rPr lang="th-TH" sz="3500" b="1" dirty="0" smtClean="0">
                <a:solidFill>
                  <a:srgbClr val="CC0066"/>
                </a:solidFill>
                <a:effectLst>
                  <a:outerShdw blurRad="38100" dist="38100" dir="2700000" algn="tl">
                    <a:srgbClr val="000000">
                      <a:alpha val="43137"/>
                    </a:srgbClr>
                  </a:outerShdw>
                </a:effectLst>
                <a:latin typeface="Angsana New" pitchFamily="18" charset="-34"/>
                <a:cs typeface="Angsana New" pitchFamily="18" charset="-34"/>
              </a:rPr>
              <a:t>ส่วนที่  2 บทคัดย่อ</a:t>
            </a:r>
          </a:p>
          <a:p>
            <a:pPr marL="365760" indent="-256032" eaLnBrk="1" fontAlgn="auto" hangingPunct="1">
              <a:lnSpc>
                <a:spcPct val="80000"/>
              </a:lnSpc>
              <a:spcAft>
                <a:spcPts val="0"/>
              </a:spcAft>
              <a:buFontTx/>
              <a:buNone/>
              <a:defRPr/>
            </a:pPr>
            <a:r>
              <a:rPr lang="th-TH" sz="3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a:t>
            </a:r>
            <a:r>
              <a:rPr lang="th-TH" sz="3500" b="1" dirty="0" smtClean="0">
                <a:solidFill>
                  <a:srgbClr val="CC0066"/>
                </a:solidFill>
                <a:effectLst>
                  <a:outerShdw blurRad="38100" dist="38100" dir="2700000" algn="tl">
                    <a:srgbClr val="000000">
                      <a:alpha val="43137"/>
                    </a:srgbClr>
                  </a:outerShdw>
                </a:effectLst>
                <a:latin typeface="Angsana New" pitchFamily="18" charset="-34"/>
                <a:cs typeface="Angsana New" pitchFamily="18" charset="-34"/>
              </a:rPr>
              <a:t>ภาษาไทย</a:t>
            </a:r>
          </a:p>
          <a:p>
            <a:pPr marL="365760" indent="-256032" eaLnBrk="1" fontAlgn="auto" hangingPunct="1">
              <a:lnSpc>
                <a:spcPct val="80000"/>
              </a:lnSpc>
              <a:spcAft>
                <a:spcPts val="0"/>
              </a:spcAft>
              <a:buFontTx/>
              <a:buNone/>
              <a:defRPr/>
            </a:pPr>
            <a:r>
              <a:rPr lang="th-TH" sz="3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  ปัญหา วัตถุประสงค์ และวิธีการดำเนินการ (6-10 บรรทัด)</a:t>
            </a:r>
          </a:p>
          <a:p>
            <a:pPr marL="365760" indent="-256032" eaLnBrk="1" fontAlgn="auto" hangingPunct="1">
              <a:lnSpc>
                <a:spcPct val="80000"/>
              </a:lnSpc>
              <a:spcAft>
                <a:spcPts val="0"/>
              </a:spcAft>
              <a:buFontTx/>
              <a:buNone/>
              <a:defRPr/>
            </a:pPr>
            <a:r>
              <a:rPr lang="th-TH" sz="3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  ผลของการศึกษา</a:t>
            </a:r>
          </a:p>
          <a:p>
            <a:pPr marL="365760" indent="-256032" eaLnBrk="1" fontAlgn="auto" hangingPunct="1">
              <a:lnSpc>
                <a:spcPct val="80000"/>
              </a:lnSpc>
              <a:spcAft>
                <a:spcPts val="0"/>
              </a:spcAft>
              <a:buFontTx/>
              <a:buNone/>
              <a:defRPr/>
            </a:pPr>
            <a:r>
              <a:rPr lang="th-TH" sz="3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  สรุปผลของการค้นพบ</a:t>
            </a:r>
          </a:p>
          <a:p>
            <a:pPr marL="365760" indent="-256032" eaLnBrk="1" fontAlgn="auto" hangingPunct="1">
              <a:lnSpc>
                <a:spcPct val="80000"/>
              </a:lnSpc>
              <a:spcAft>
                <a:spcPts val="0"/>
              </a:spcAft>
              <a:buFontTx/>
              <a:buNone/>
              <a:defRPr/>
            </a:pPr>
            <a:r>
              <a:rPr lang="th-TH" sz="3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  ข้อเสนอแนะ (ถ้ามี)</a:t>
            </a:r>
          </a:p>
          <a:p>
            <a:pPr marL="365760" indent="-256032" eaLnBrk="1" fontAlgn="auto" hangingPunct="1">
              <a:lnSpc>
                <a:spcPct val="80000"/>
              </a:lnSpc>
              <a:spcAft>
                <a:spcPts val="0"/>
              </a:spcAft>
              <a:buFontTx/>
              <a:buNone/>
              <a:defRPr/>
            </a:pPr>
            <a:r>
              <a:rPr lang="th-TH" sz="3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a:t>
            </a:r>
            <a:r>
              <a:rPr lang="th-TH" sz="3500" b="1" dirty="0" smtClean="0">
                <a:solidFill>
                  <a:srgbClr val="CC0066"/>
                </a:solidFill>
                <a:effectLst>
                  <a:outerShdw blurRad="38100" dist="38100" dir="2700000" algn="tl">
                    <a:srgbClr val="000000">
                      <a:alpha val="43137"/>
                    </a:srgbClr>
                  </a:outerShdw>
                </a:effectLst>
                <a:latin typeface="Angsana New" pitchFamily="18" charset="-34"/>
                <a:cs typeface="Angsana New" pitchFamily="18" charset="-34"/>
              </a:rPr>
              <a:t>ภาษาอังกฤษ</a:t>
            </a:r>
          </a:p>
          <a:p>
            <a:pPr marL="365760" indent="-256032" eaLnBrk="1" fontAlgn="auto" hangingPunct="1">
              <a:lnSpc>
                <a:spcPct val="80000"/>
              </a:lnSpc>
              <a:spcAft>
                <a:spcPts val="0"/>
              </a:spcAft>
              <a:buFontTx/>
              <a:buNone/>
              <a:defRPr/>
            </a:pPr>
            <a:r>
              <a:rPr lang="th-TH" sz="3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  ปัญหา วัตถุประสงค์ และวิธีการดำเนินการ (6-10 บรรทัด)</a:t>
            </a:r>
          </a:p>
          <a:p>
            <a:pPr marL="365760" indent="-256032" eaLnBrk="1" fontAlgn="auto" hangingPunct="1">
              <a:lnSpc>
                <a:spcPct val="80000"/>
              </a:lnSpc>
              <a:spcAft>
                <a:spcPts val="0"/>
              </a:spcAft>
              <a:buFontTx/>
              <a:buNone/>
              <a:defRPr/>
            </a:pPr>
            <a:r>
              <a:rPr lang="th-TH" sz="3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  ผลของการศึกษา</a:t>
            </a:r>
          </a:p>
          <a:p>
            <a:pPr marL="365760" indent="-256032" eaLnBrk="1" fontAlgn="auto" hangingPunct="1">
              <a:lnSpc>
                <a:spcPct val="80000"/>
              </a:lnSpc>
              <a:spcAft>
                <a:spcPts val="0"/>
              </a:spcAft>
              <a:buFontTx/>
              <a:buNone/>
              <a:defRPr/>
            </a:pPr>
            <a:r>
              <a:rPr lang="th-TH" sz="3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  สรุปผลของการค้นพบ</a:t>
            </a:r>
          </a:p>
          <a:p>
            <a:pPr marL="365760" indent="-256032" eaLnBrk="1" fontAlgn="auto" hangingPunct="1">
              <a:lnSpc>
                <a:spcPct val="80000"/>
              </a:lnSpc>
              <a:spcAft>
                <a:spcPts val="0"/>
              </a:spcAft>
              <a:buFontTx/>
              <a:buNone/>
              <a:defRPr/>
            </a:pPr>
            <a:r>
              <a:rPr lang="th-TH" sz="3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  ข้อเสนอแนะถ้ามี (ถามี)</a:t>
            </a:r>
          </a:p>
          <a:p>
            <a:pPr marL="365760" indent="-256032" algn="ctr" eaLnBrk="1" fontAlgn="auto" hangingPunct="1">
              <a:lnSpc>
                <a:spcPct val="80000"/>
              </a:lnSpc>
              <a:spcAft>
                <a:spcPts val="0"/>
              </a:spcAft>
              <a:buFontTx/>
              <a:buNone/>
              <a:defRPr/>
            </a:pPr>
            <a:r>
              <a:rPr lang="th-TH" sz="3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ความยาวของบทคัดย่อไม่ควรเกิน 2 หน้ากระดาษ A 4</a:t>
            </a:r>
          </a:p>
          <a:p>
            <a:pPr marL="365760" indent="-256032" eaLnBrk="1" fontAlgn="auto" hangingPunct="1">
              <a:lnSpc>
                <a:spcPct val="80000"/>
              </a:lnSpc>
              <a:spcAft>
                <a:spcPts val="0"/>
              </a:spcAft>
              <a:buFontTx/>
              <a:buNone/>
              <a:defRPr/>
            </a:pPr>
            <a:r>
              <a:rPr lang="th-TH" sz="3500" b="1" dirty="0" smtClean="0">
                <a:solidFill>
                  <a:srgbClr val="002060"/>
                </a:solidFill>
                <a:effectLst>
                  <a:outerShdw blurRad="38100" dist="38100" dir="2700000" algn="tl">
                    <a:srgbClr val="000000">
                      <a:alpha val="43137"/>
                    </a:srgbClr>
                  </a:outerShdw>
                </a:effectLst>
                <a:latin typeface="Angsana New" pitchFamily="18" charset="-34"/>
                <a:cs typeface="Angsana New" pitchFamily="18" charset="-34"/>
              </a:rPr>
              <a:t>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fade">
                                      <p:cBhvr>
                                        <p:cTn id="7" dur="2000"/>
                                        <p:tgtEl>
                                          <p:spTgt spid="46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3" name="Rectangle 3"/>
          <p:cNvSpPr>
            <a:spLocks noGrp="1" noChangeArrowheads="1"/>
          </p:cNvSpPr>
          <p:nvPr>
            <p:ph idx="1"/>
          </p:nvPr>
        </p:nvSpPr>
        <p:spPr>
          <a:xfrm>
            <a:off x="0" y="1882775"/>
            <a:ext cx="8893175" cy="4641850"/>
          </a:xfrm>
        </p:spPr>
        <p:txBody>
          <a:bodyPr/>
          <a:lstStyle/>
          <a:p>
            <a:pPr algn="ctr" eaLnBrk="1" hangingPunct="1">
              <a:buFont typeface="Wingdings" pitchFamily="2" charset="2"/>
              <a:buNone/>
            </a:pPr>
            <a:r>
              <a:rPr lang="th-TH" altLang="th-TH" sz="4000" b="1" smtClean="0">
                <a:solidFill>
                  <a:srgbClr val="CC0066"/>
                </a:solidFill>
                <a:latin typeface="Angsana New" pitchFamily="18" charset="-34"/>
              </a:rPr>
              <a:t>บทคัดย่อ</a:t>
            </a:r>
          </a:p>
          <a:p>
            <a:pPr eaLnBrk="1" hangingPunct="1">
              <a:buFont typeface="Wingdings" pitchFamily="2" charset="2"/>
              <a:buNone/>
            </a:pPr>
            <a:r>
              <a:rPr lang="th-TH" altLang="th-TH" sz="3800" b="1" smtClean="0">
                <a:solidFill>
                  <a:srgbClr val="000099"/>
                </a:solidFill>
                <a:latin typeface="Angsana New" pitchFamily="18" charset="-34"/>
              </a:rPr>
              <a:t>   วัตถุประสงค์ </a:t>
            </a:r>
            <a:r>
              <a:rPr lang="en-US" altLang="th-TH" sz="3800" b="1" smtClean="0">
                <a:solidFill>
                  <a:srgbClr val="000099"/>
                </a:solidFill>
                <a:latin typeface="Angsana New" pitchFamily="18" charset="-34"/>
              </a:rPr>
              <a:t>:</a:t>
            </a:r>
            <a:r>
              <a:rPr lang="th-TH" altLang="th-TH" sz="3800" b="1" smtClean="0">
                <a:solidFill>
                  <a:srgbClr val="000099"/>
                </a:solidFill>
                <a:latin typeface="Angsana New" pitchFamily="18" charset="-34"/>
              </a:rPr>
              <a:t> </a:t>
            </a:r>
            <a:r>
              <a:rPr lang="th-TH" altLang="th-TH" sz="3500" b="1" smtClean="0">
                <a:solidFill>
                  <a:srgbClr val="000099"/>
                </a:solidFill>
                <a:latin typeface="Angsana New" pitchFamily="18" charset="-34"/>
              </a:rPr>
              <a:t>ซีเมนต์พอลิเมอร์เบส มีจำหน่ายในประเทศไทย    หลากหลายผลิตภัณฑ์ แต่ความรู้เกี่ยวกับสมบัติของวัสดุยังจำกัด วัตถุประสงค์ของงานวิจัยนี้ต้องการศึกษาสมบัติทางกายภาพและเคมี ได้แก่ ความหนาฟิล์ม ความทนแรงดัด การดูดซึมน้ำและการละลาย และเปรียบเทียบสมบัติระหว่างวัสดุแต่ละผลิตภัณฑ์</a:t>
            </a:r>
            <a:endParaRPr lang="th-TH" altLang="th-TH" sz="3800" b="1" smtClean="0">
              <a:solidFill>
                <a:srgbClr val="000099"/>
              </a:solidFill>
              <a:latin typeface="Angsana New" pitchFamily="18" charset="-34"/>
            </a:endParaRPr>
          </a:p>
        </p:txBody>
      </p:sp>
      <p:sp>
        <p:nvSpPr>
          <p:cNvPr id="40962" name="Rectangle 2"/>
          <p:cNvSpPr>
            <a:spLocks noGrp="1" noRot="1" noChangeArrowheads="1"/>
          </p:cNvSpPr>
          <p:nvPr>
            <p:ph type="title"/>
          </p:nvPr>
        </p:nvSpPr>
        <p:spPr>
          <a:xfrm>
            <a:off x="0" y="476672"/>
            <a:ext cx="9144000" cy="1700213"/>
          </a:xfrm>
        </p:spPr>
        <p:txBody>
          <a:bodyPr>
            <a:normAutofit fontScale="90000"/>
          </a:bodyPr>
          <a:lstStyle/>
          <a:p>
            <a:pPr eaLnBrk="1" fontAlgn="auto" hangingPunct="1">
              <a:spcAft>
                <a:spcPts val="0"/>
              </a:spcAft>
              <a:defRPr/>
            </a:pPr>
            <a:r>
              <a:rPr lang="th-TH" sz="4000" dirty="0" smtClean="0">
                <a:solidFill>
                  <a:srgbClr val="CC0066"/>
                </a:solidFill>
                <a:latin typeface="Angsana New" pitchFamily="18" charset="-34"/>
              </a:rPr>
              <a:t>สมบัติของซีเมนต์พอลิเมอร์เบส</a:t>
            </a:r>
            <a:r>
              <a:rPr lang="en-US" sz="4000" dirty="0" smtClean="0">
                <a:solidFill>
                  <a:srgbClr val="CC0066"/>
                </a:solidFill>
                <a:latin typeface="Angsana New" pitchFamily="18" charset="-34"/>
              </a:rPr>
              <a:t> :</a:t>
            </a:r>
            <a:r>
              <a:rPr lang="th-TH" sz="4000" dirty="0" smtClean="0">
                <a:solidFill>
                  <a:srgbClr val="CC0066"/>
                </a:solidFill>
                <a:latin typeface="Angsana New" pitchFamily="18" charset="-34"/>
              </a:rPr>
              <a:t> ความหนาฟิล์ม ความทนแรงดัด  				           การดูดซึมและการละลายน้ำ</a:t>
            </a:r>
            <a:r>
              <a:rPr lang="th-TH" sz="3600" dirty="0" smtClean="0">
                <a:solidFill>
                  <a:srgbClr val="CC0066"/>
                </a:solidFill>
                <a:latin typeface="Angsana New" pitchFamily="18" charset="-34"/>
              </a:rPr>
              <a:t> </a:t>
            </a:r>
          </a:p>
        </p:txBody>
      </p:sp>
      <p:pic>
        <p:nvPicPr>
          <p:cNvPr id="98308" name="Picture 4" descr="j021295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8038" y="5445125"/>
            <a:ext cx="2376487"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fade">
                                      <p:cBhvr>
                                        <p:cTn id="7" dur="2000"/>
                                        <p:tgtEl>
                                          <p:spTgt spid="4096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963"/>
                                        </p:tgtEl>
                                        <p:attrNameLst>
                                          <p:attrName>style.visibility</p:attrName>
                                        </p:attrNameLst>
                                      </p:cBhvr>
                                      <p:to>
                                        <p:strVal val="visible"/>
                                      </p:to>
                                    </p:set>
                                    <p:animEffect transition="in" filter="fade">
                                      <p:cBhvr>
                                        <p:cTn id="10" dur="2000"/>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a:xfrm>
            <a:off x="457200" y="908720"/>
            <a:ext cx="8507413" cy="5904830"/>
          </a:xfrm>
        </p:spPr>
        <p:txBody>
          <a:bodyPr/>
          <a:lstStyle/>
          <a:p>
            <a:pPr algn="thaiDist" eaLnBrk="1" hangingPunct="1">
              <a:buFont typeface="Wingdings" pitchFamily="2" charset="2"/>
              <a:buNone/>
            </a:pPr>
            <a:r>
              <a:rPr lang="th-TH" altLang="th-TH" sz="3800" b="1" dirty="0" smtClean="0">
                <a:solidFill>
                  <a:srgbClr val="000099"/>
                </a:solidFill>
                <a:latin typeface="Angsana New" pitchFamily="18" charset="-34"/>
              </a:rPr>
              <a:t>   </a:t>
            </a:r>
            <a:r>
              <a:rPr lang="th-TH" altLang="th-TH" sz="3800" b="1" dirty="0" smtClean="0">
                <a:solidFill>
                  <a:srgbClr val="CC0066"/>
                </a:solidFill>
                <a:latin typeface="Angsana New" pitchFamily="18" charset="-34"/>
              </a:rPr>
              <a:t>วัสดุอุปกรณ์และวิธีการศึกษา </a:t>
            </a:r>
            <a:r>
              <a:rPr lang="en-US" altLang="th-TH" sz="3800" b="1" dirty="0" smtClean="0">
                <a:solidFill>
                  <a:srgbClr val="CC0066"/>
                </a:solidFill>
                <a:latin typeface="Angsana New" pitchFamily="18" charset="-34"/>
              </a:rPr>
              <a:t>:  </a:t>
            </a:r>
            <a:r>
              <a:rPr lang="th-TH" altLang="th-TH" sz="3500" b="1" dirty="0" smtClean="0">
                <a:solidFill>
                  <a:srgbClr val="000099"/>
                </a:solidFill>
                <a:latin typeface="Angsana New" pitchFamily="18" charset="-34"/>
              </a:rPr>
              <a:t>ซีเมนต์ที่ใช้ศึกษา คือ ซีเมนต์ชนิดบ่มตัวเอง 2 ผลิตภัณฑ์ (ซีแอนด์บี ซีเมนต์, ซุปเปอร์บอนด์ ซีแอนด์บี) ชนิดบ่มตัวสองระบบหรือดูอัลเคียวร์ 4 ผลิตภัณฑ์ (แคลิบรา, พานาเวียเอฟ, รีไลเอ็กซ์เออาร์ซี, แวริโอลิงค์) โดยเตรียมตัวอย่างและทดสอบตามเกณฑ์มาตรฐานนานาชาติทางทันตกรรม หมายเลข 4049/2000 วิเคราะห์ความแตกต่างระหว่างผลิตภัณฑ์ด้วยวิธีวิเคราะห์ความแปรปรวนแบบทางเดียว และเปรียบเทียบเชิงซ้อนชนิดทูคีเอชเอสดี ที่ระดับนัยสำคัญทางสถิติ .05</a:t>
            </a:r>
          </a:p>
          <a:p>
            <a:pPr algn="thaiDist" eaLnBrk="1" hangingPunct="1">
              <a:buFont typeface="Wingdings" pitchFamily="2" charset="2"/>
              <a:buNone/>
            </a:pPr>
            <a:endParaRPr lang="th-TH" altLang="th-TH" sz="3800" b="1" dirty="0" smtClean="0">
              <a:solidFill>
                <a:srgbClr val="000099"/>
              </a:solidFill>
              <a:latin typeface="Angsana New" pitchFamily="18" charset="-3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fade">
                                      <p:cBhvr>
                                        <p:cTn id="7" dur="20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1" name="Rectangle 3"/>
          <p:cNvSpPr>
            <a:spLocks noGrp="1" noChangeArrowheads="1"/>
          </p:cNvSpPr>
          <p:nvPr>
            <p:ph idx="1"/>
          </p:nvPr>
        </p:nvSpPr>
        <p:spPr>
          <a:xfrm>
            <a:off x="179512" y="620687"/>
            <a:ext cx="8507288" cy="5903937"/>
          </a:xfrm>
        </p:spPr>
        <p:txBody>
          <a:bodyPr/>
          <a:lstStyle/>
          <a:p>
            <a:pPr algn="thaiDist" eaLnBrk="1" hangingPunct="1">
              <a:buFontTx/>
              <a:buNone/>
            </a:pPr>
            <a:r>
              <a:rPr lang="th-TH" altLang="th-TH" sz="3800" b="1" dirty="0" smtClean="0">
                <a:solidFill>
                  <a:srgbClr val="000099"/>
                </a:solidFill>
                <a:latin typeface="Angsana New" pitchFamily="18" charset="-34"/>
              </a:rPr>
              <a:t>   </a:t>
            </a:r>
            <a:r>
              <a:rPr lang="th-TH" altLang="th-TH" sz="3800" b="1" dirty="0" smtClean="0">
                <a:solidFill>
                  <a:srgbClr val="CC0066"/>
                </a:solidFill>
                <a:latin typeface="Angsana New" pitchFamily="18" charset="-34"/>
              </a:rPr>
              <a:t>ผลการศึกษา </a:t>
            </a:r>
            <a:r>
              <a:rPr lang="en-US" altLang="th-TH" sz="3800" b="1" dirty="0" smtClean="0">
                <a:solidFill>
                  <a:srgbClr val="CC0066"/>
                </a:solidFill>
                <a:latin typeface="Angsana New" pitchFamily="18" charset="-34"/>
              </a:rPr>
              <a:t>:</a:t>
            </a:r>
            <a:r>
              <a:rPr lang="th-TH" altLang="th-TH" sz="3800" b="1" dirty="0" smtClean="0">
                <a:solidFill>
                  <a:srgbClr val="CC0066"/>
                </a:solidFill>
                <a:latin typeface="Angsana New" pitchFamily="18" charset="-34"/>
              </a:rPr>
              <a:t> </a:t>
            </a:r>
            <a:r>
              <a:rPr lang="th-TH" altLang="th-TH" sz="3500" b="1" dirty="0" smtClean="0">
                <a:solidFill>
                  <a:srgbClr val="CC0066"/>
                </a:solidFill>
                <a:latin typeface="Angsana New" pitchFamily="18" charset="-34"/>
              </a:rPr>
              <a:t> </a:t>
            </a:r>
            <a:r>
              <a:rPr lang="th-TH" altLang="th-TH" sz="3500" b="1" dirty="0" smtClean="0">
                <a:solidFill>
                  <a:srgbClr val="000099"/>
                </a:solidFill>
                <a:latin typeface="Angsana New" pitchFamily="18" charset="-34"/>
              </a:rPr>
              <a:t>พบว่าซีเมนต์พอลิเมอร์เบสทั้ง 6 ผลิตภัณฑ์ มีความหนาฟิล์มตั้งแต่ 8.5</a:t>
            </a:r>
            <a:r>
              <a:rPr lang="th-TH" altLang="th-TH" sz="3500" b="1" u="sng" dirty="0" smtClean="0">
                <a:solidFill>
                  <a:srgbClr val="000099"/>
                </a:solidFill>
                <a:latin typeface="Angsana New" pitchFamily="18" charset="-34"/>
              </a:rPr>
              <a:t>+</a:t>
            </a:r>
            <a:r>
              <a:rPr lang="th-TH" altLang="th-TH" sz="3500" b="1" dirty="0" smtClean="0">
                <a:solidFill>
                  <a:srgbClr val="000099"/>
                </a:solidFill>
                <a:latin typeface="Angsana New" pitchFamily="18" charset="-34"/>
              </a:rPr>
              <a:t> 1 – 30.7 </a:t>
            </a:r>
            <a:r>
              <a:rPr lang="th-TH" altLang="th-TH" sz="3500" b="1" u="sng" dirty="0" smtClean="0">
                <a:solidFill>
                  <a:srgbClr val="000099"/>
                </a:solidFill>
                <a:latin typeface="Angsana New" pitchFamily="18" charset="-34"/>
              </a:rPr>
              <a:t>+</a:t>
            </a:r>
            <a:r>
              <a:rPr lang="th-TH" altLang="th-TH" sz="3500" b="1" dirty="0" smtClean="0">
                <a:solidFill>
                  <a:srgbClr val="000099"/>
                </a:solidFill>
                <a:latin typeface="Angsana New" pitchFamily="18" charset="-34"/>
              </a:rPr>
              <a:t> 2 ไมโครเมตร โดยซีเมนต์รีไลเอ็กซ์เออาร์ซี มีความหนาฟิล์มน้อยที่สุด ซีแอนด์บีซีเมนต์มีความหนาฟิล์มมากที่สุด ส่วนพานาเวียเอฟและแวริโอลิงค์ไม่แตกต่างกัน แต่แตกต่างจากแคลิบราและซุปเปอร์บอนด์ที่มีความหนาฟิล์มไม่แตกต่างกัน  และหนาน้อยกว่า ความทนแรงดัดของซุปเปอร์บอนด์ซีแอนด์บีต่ำสุด (56.5 </a:t>
            </a:r>
            <a:r>
              <a:rPr lang="th-TH" altLang="th-TH" sz="3500" b="1" u="sng" dirty="0" smtClean="0">
                <a:solidFill>
                  <a:srgbClr val="000099"/>
                </a:solidFill>
                <a:latin typeface="Angsana New" pitchFamily="18" charset="-34"/>
              </a:rPr>
              <a:t>+</a:t>
            </a:r>
            <a:r>
              <a:rPr lang="th-TH" altLang="th-TH" sz="3500" b="1" dirty="0" smtClean="0">
                <a:solidFill>
                  <a:srgbClr val="000099"/>
                </a:solidFill>
                <a:latin typeface="Angsana New" pitchFamily="18" charset="-34"/>
              </a:rPr>
              <a:t> 3 </a:t>
            </a:r>
            <a:r>
              <a:rPr lang="en-US" altLang="th-TH" sz="3500" b="1" dirty="0" err="1" smtClean="0">
                <a:solidFill>
                  <a:srgbClr val="000099"/>
                </a:solidFill>
                <a:latin typeface="Angsana New" pitchFamily="18" charset="-34"/>
              </a:rPr>
              <a:t>MPa</a:t>
            </a:r>
            <a:r>
              <a:rPr lang="th-TH" altLang="th-TH" sz="3500" b="1" dirty="0" smtClean="0">
                <a:solidFill>
                  <a:srgbClr val="000099"/>
                </a:solidFill>
                <a:latin typeface="Angsana New" pitchFamily="18" charset="-34"/>
              </a:rPr>
              <a:t>) นอกนั้นมีค่าตั้งแต่ 98.2 </a:t>
            </a:r>
            <a:r>
              <a:rPr lang="th-TH" altLang="th-TH" sz="3500" b="1" u="sng" dirty="0" smtClean="0">
                <a:solidFill>
                  <a:srgbClr val="000099"/>
                </a:solidFill>
                <a:latin typeface="Angsana New" pitchFamily="18" charset="-34"/>
              </a:rPr>
              <a:t>+</a:t>
            </a:r>
            <a:r>
              <a:rPr lang="th-TH" altLang="th-TH" sz="3500" b="1" dirty="0" smtClean="0">
                <a:solidFill>
                  <a:srgbClr val="000099"/>
                </a:solidFill>
                <a:latin typeface="Angsana New" pitchFamily="18" charset="-34"/>
              </a:rPr>
              <a:t> 4 </a:t>
            </a:r>
            <a:r>
              <a:rPr lang="en-US" altLang="th-TH" sz="3500" b="1" dirty="0" err="1" smtClean="0">
                <a:solidFill>
                  <a:srgbClr val="000099"/>
                </a:solidFill>
                <a:latin typeface="Angsana New" pitchFamily="18" charset="-34"/>
              </a:rPr>
              <a:t>MPa</a:t>
            </a:r>
            <a:r>
              <a:rPr lang="en-US" altLang="th-TH" sz="3500" b="1" dirty="0" smtClean="0">
                <a:solidFill>
                  <a:srgbClr val="000099"/>
                </a:solidFill>
                <a:latin typeface="Angsana New" pitchFamily="18" charset="-34"/>
              </a:rPr>
              <a:t> </a:t>
            </a:r>
            <a:r>
              <a:rPr lang="th-TH" altLang="th-TH" sz="3500" b="1" dirty="0" smtClean="0">
                <a:solidFill>
                  <a:srgbClr val="000099"/>
                </a:solidFill>
                <a:latin typeface="Angsana New" pitchFamily="18" charset="-34"/>
              </a:rPr>
              <a:t>ถึง 129.5 </a:t>
            </a:r>
            <a:r>
              <a:rPr lang="th-TH" altLang="th-TH" sz="3500" b="1" u="sng" dirty="0" smtClean="0">
                <a:solidFill>
                  <a:srgbClr val="000099"/>
                </a:solidFill>
                <a:latin typeface="Angsana New" pitchFamily="18" charset="-34"/>
              </a:rPr>
              <a:t>+</a:t>
            </a:r>
            <a:r>
              <a:rPr lang="th-TH" altLang="th-TH" sz="3500" b="1" dirty="0" smtClean="0">
                <a:solidFill>
                  <a:srgbClr val="000099"/>
                </a:solidFill>
                <a:latin typeface="Angsana New" pitchFamily="18" charset="-34"/>
              </a:rPr>
              <a:t> 7 </a:t>
            </a:r>
            <a:r>
              <a:rPr lang="en-US" altLang="th-TH" sz="3500" b="1" dirty="0" err="1" smtClean="0">
                <a:solidFill>
                  <a:srgbClr val="000099"/>
                </a:solidFill>
                <a:latin typeface="Angsana New" pitchFamily="18" charset="-34"/>
              </a:rPr>
              <a:t>MPa</a:t>
            </a:r>
            <a:r>
              <a:rPr lang="th-TH" altLang="th-TH" sz="3500" b="1" dirty="0" smtClean="0">
                <a:solidFill>
                  <a:srgbClr val="000099"/>
                </a:solidFill>
                <a:latin typeface="Angsana New" pitchFamily="18" charset="-34"/>
              </a:rPr>
              <a:t> การดูดซึมน้ำและการละลาย ซุปเปอร์บอนด์ดูดซึมน้ำและละลายตัวสูงสุด นอกนั้นอยู่ในเกณฑ์ใกล้เคียงกัน</a:t>
            </a:r>
            <a:endParaRPr lang="th-TH" altLang="th-TH" sz="3800" b="1" dirty="0" smtClean="0">
              <a:solidFill>
                <a:srgbClr val="000099"/>
              </a:solidFill>
              <a:latin typeface="Angsana New" pitchFamily="18" charset="-3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fade">
                                      <p:cBhvr>
                                        <p:cTn id="7" dur="20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a:xfrm>
            <a:off x="11113" y="908720"/>
            <a:ext cx="8893175" cy="5473030"/>
          </a:xfrm>
        </p:spPr>
        <p:txBody>
          <a:bodyPr/>
          <a:lstStyle/>
          <a:p>
            <a:pPr algn="thaiDist" eaLnBrk="1" hangingPunct="1">
              <a:buFont typeface="Wingdings" pitchFamily="2" charset="2"/>
              <a:buNone/>
            </a:pPr>
            <a:r>
              <a:rPr lang="th-TH" altLang="th-TH" sz="4200" b="1" dirty="0" smtClean="0">
                <a:solidFill>
                  <a:srgbClr val="000099"/>
                </a:solidFill>
                <a:latin typeface="Angsana New" pitchFamily="18" charset="-34"/>
              </a:rPr>
              <a:t>   </a:t>
            </a:r>
            <a:r>
              <a:rPr lang="th-TH" altLang="th-TH" sz="4200" b="1" dirty="0" smtClean="0">
                <a:solidFill>
                  <a:srgbClr val="CC0066"/>
                </a:solidFill>
                <a:latin typeface="Angsana New" pitchFamily="18" charset="-34"/>
              </a:rPr>
              <a:t>บทสรุป </a:t>
            </a:r>
            <a:r>
              <a:rPr lang="en-US" altLang="th-TH" sz="4200" b="1" dirty="0" smtClean="0">
                <a:solidFill>
                  <a:srgbClr val="CC0066"/>
                </a:solidFill>
                <a:latin typeface="Angsana New" pitchFamily="18" charset="-34"/>
              </a:rPr>
              <a:t>:  </a:t>
            </a:r>
            <a:r>
              <a:rPr lang="th-TH" altLang="th-TH" sz="3900" b="1" dirty="0" smtClean="0">
                <a:solidFill>
                  <a:srgbClr val="000099"/>
                </a:solidFill>
                <a:latin typeface="Angsana New" pitchFamily="18" charset="-34"/>
              </a:rPr>
              <a:t>ซีเมนต์พอลิเมอร์เบสที่ศึกษามีสมบัติอยู่ในเกณฑ์มาตรฐานกำหนดและแต่ละผลิตภัณฑ์แสดงสมบัติที่ดีกว่าผลิตภัณฑ์อื่นไม่คงที่ ผลการศึกษาที่ได้จึงเป็นเพียงข้อมูลพื้นฐาน ประกอบการตัดสินใจเลือกใช้ซีเมนต์พอลิเมอร์เบสเท่านั้น</a:t>
            </a:r>
          </a:p>
          <a:p>
            <a:pPr algn="thaiDist" eaLnBrk="1" hangingPunct="1">
              <a:buFont typeface="Wingdings" pitchFamily="2" charset="2"/>
              <a:buNone/>
            </a:pPr>
            <a:r>
              <a:rPr lang="th-TH" altLang="th-TH" sz="4200" b="1" dirty="0" smtClean="0">
                <a:solidFill>
                  <a:srgbClr val="000099"/>
                </a:solidFill>
                <a:latin typeface="Angsana New" pitchFamily="18" charset="-34"/>
              </a:rPr>
              <a:t>   รหัสคำ </a:t>
            </a:r>
            <a:r>
              <a:rPr lang="en-US" altLang="th-TH" sz="4200" b="1" dirty="0" smtClean="0">
                <a:solidFill>
                  <a:srgbClr val="000099"/>
                </a:solidFill>
                <a:latin typeface="Angsana New" pitchFamily="18" charset="-34"/>
              </a:rPr>
              <a:t>:</a:t>
            </a:r>
            <a:r>
              <a:rPr lang="th-TH" altLang="th-TH" sz="4200" b="1" dirty="0" smtClean="0">
                <a:solidFill>
                  <a:srgbClr val="000099"/>
                </a:solidFill>
                <a:latin typeface="Angsana New" pitchFamily="18" charset="-34"/>
              </a:rPr>
              <a:t>  </a:t>
            </a:r>
            <a:r>
              <a:rPr lang="th-TH" altLang="th-TH" sz="3900" b="1" dirty="0" smtClean="0">
                <a:solidFill>
                  <a:srgbClr val="000099"/>
                </a:solidFill>
                <a:latin typeface="Angsana New" pitchFamily="18" charset="-34"/>
              </a:rPr>
              <a:t>ซีเมนต์พอลิเมอร์เบส ความหนาฟิล์ม ความทนแรงดัด การดูดซึมน้ำและการละลาย</a:t>
            </a:r>
          </a:p>
          <a:p>
            <a:pPr algn="thaiDist" eaLnBrk="1" hangingPunct="1">
              <a:buFont typeface="Wingdings" pitchFamily="2" charset="2"/>
              <a:buNone/>
            </a:pPr>
            <a:r>
              <a:rPr lang="en-US" altLang="th-TH" sz="3400" b="1" dirty="0" smtClean="0">
                <a:solidFill>
                  <a:srgbClr val="000099"/>
                </a:solidFill>
                <a:latin typeface="Angsana New" pitchFamily="18" charset="-34"/>
              </a:rPr>
              <a:t>  </a:t>
            </a:r>
            <a:endParaRPr lang="th-TH" altLang="th-TH" sz="2900" b="1" baseline="30000" dirty="0" smtClean="0">
              <a:solidFill>
                <a:srgbClr val="000099"/>
              </a:solidFill>
              <a:latin typeface="Angsana New" pitchFamily="18" charset="-3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fade">
                                      <p:cBhvr>
                                        <p:cTn id="7" dur="20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1" name="Rectangle 3"/>
          <p:cNvSpPr>
            <a:spLocks noGrp="1" noChangeArrowheads="1"/>
          </p:cNvSpPr>
          <p:nvPr>
            <p:ph idx="1"/>
          </p:nvPr>
        </p:nvSpPr>
        <p:spPr>
          <a:xfrm>
            <a:off x="250825" y="404813"/>
            <a:ext cx="8893175" cy="6264275"/>
          </a:xfrm>
        </p:spPr>
        <p:txBody>
          <a:bodyPr/>
          <a:lstStyle/>
          <a:p>
            <a:pPr eaLnBrk="1" hangingPunct="1">
              <a:lnSpc>
                <a:spcPct val="90000"/>
              </a:lnSpc>
              <a:buFont typeface="Wingdings" pitchFamily="2" charset="2"/>
              <a:buNone/>
            </a:pPr>
            <a:r>
              <a:rPr lang="en-US" altLang="th-TH" sz="2500" b="1" smtClean="0">
                <a:solidFill>
                  <a:srgbClr val="000099"/>
                </a:solidFill>
                <a:latin typeface="Angsana New" pitchFamily="18" charset="-34"/>
              </a:rPr>
              <a:t>Agricultural Sci. J. 36 5-6 </a:t>
            </a:r>
            <a:r>
              <a:rPr lang="th-TH" altLang="th-TH" sz="2500" b="1" smtClean="0">
                <a:solidFill>
                  <a:srgbClr val="000099"/>
                </a:solidFill>
                <a:latin typeface="Angsana New" pitchFamily="18" charset="-34"/>
              </a:rPr>
              <a:t>(</a:t>
            </a:r>
            <a:r>
              <a:rPr lang="en-US" altLang="th-TH" sz="2500" b="1" smtClean="0">
                <a:solidFill>
                  <a:srgbClr val="000099"/>
                </a:solidFill>
                <a:latin typeface="Angsana New" pitchFamily="18" charset="-34"/>
              </a:rPr>
              <a:t>Suppl</a:t>
            </a:r>
            <a:r>
              <a:rPr lang="th-TH" altLang="th-TH" sz="2500" b="1" smtClean="0">
                <a:solidFill>
                  <a:srgbClr val="000099"/>
                </a:solidFill>
                <a:latin typeface="Angsana New" pitchFamily="18" charset="-34"/>
              </a:rPr>
              <a:t>) </a:t>
            </a:r>
            <a:r>
              <a:rPr lang="en-US" altLang="th-TH" sz="2500" b="1" smtClean="0">
                <a:solidFill>
                  <a:srgbClr val="000099"/>
                </a:solidFill>
                <a:latin typeface="Angsana New" pitchFamily="18" charset="-34"/>
              </a:rPr>
              <a:t>: 1013-1016</a:t>
            </a:r>
            <a:r>
              <a:rPr lang="th-TH" altLang="th-TH" sz="2500" b="1" smtClean="0">
                <a:solidFill>
                  <a:srgbClr val="000099"/>
                </a:solidFill>
                <a:latin typeface="Angsana New" pitchFamily="18" charset="-34"/>
              </a:rPr>
              <a:t>(2005)      ว.วิทย.เกษ.36 5-6(พิเศษ)</a:t>
            </a:r>
            <a:r>
              <a:rPr lang="en-US" altLang="th-TH" sz="2500" b="1" smtClean="0">
                <a:solidFill>
                  <a:srgbClr val="000099"/>
                </a:solidFill>
                <a:latin typeface="Angsana New" pitchFamily="18" charset="-34"/>
              </a:rPr>
              <a:t>:</a:t>
            </a:r>
            <a:r>
              <a:rPr lang="th-TH" altLang="th-TH" sz="2500" b="1" smtClean="0">
                <a:solidFill>
                  <a:srgbClr val="000099"/>
                </a:solidFill>
                <a:latin typeface="Angsana New" pitchFamily="18" charset="-34"/>
              </a:rPr>
              <a:t>1013-1016(2548</a:t>
            </a:r>
            <a:r>
              <a:rPr lang="th-TH" altLang="th-TH" sz="2800" b="1" smtClean="0">
                <a:solidFill>
                  <a:srgbClr val="000099"/>
                </a:solidFill>
                <a:latin typeface="Angsana New" pitchFamily="18" charset="-34"/>
              </a:rPr>
              <a:t>)</a:t>
            </a:r>
          </a:p>
          <a:p>
            <a:pPr eaLnBrk="1" hangingPunct="1">
              <a:lnSpc>
                <a:spcPct val="90000"/>
              </a:lnSpc>
              <a:buFont typeface="Wingdings" pitchFamily="2" charset="2"/>
              <a:buNone/>
            </a:pPr>
            <a:endParaRPr lang="th-TH" altLang="th-TH" sz="2800" b="1" smtClean="0">
              <a:solidFill>
                <a:srgbClr val="000099"/>
              </a:solidFill>
              <a:latin typeface="Angsana New" pitchFamily="18" charset="-34"/>
            </a:endParaRPr>
          </a:p>
          <a:p>
            <a:pPr eaLnBrk="1" hangingPunct="1">
              <a:lnSpc>
                <a:spcPct val="90000"/>
              </a:lnSpc>
              <a:buFont typeface="Wingdings" pitchFamily="2" charset="2"/>
              <a:buNone/>
            </a:pPr>
            <a:r>
              <a:rPr lang="th-TH" altLang="th-TH" sz="2800" b="1" smtClean="0">
                <a:solidFill>
                  <a:srgbClr val="000099"/>
                </a:solidFill>
                <a:latin typeface="Angsana New" pitchFamily="18" charset="-34"/>
              </a:rPr>
              <a:t>	</a:t>
            </a:r>
            <a:r>
              <a:rPr lang="th-TH" altLang="th-TH" sz="2500" b="1" smtClean="0">
                <a:solidFill>
                  <a:srgbClr val="000099"/>
                </a:solidFill>
                <a:latin typeface="Angsana New" pitchFamily="18" charset="-34"/>
              </a:rPr>
              <a:t>อิทธิพลของการตัดแต่งดอกต่อคุณภาพและปริมาณเมล็ดพันธุ์ลูกผสมบรอคโคลี่-คะน้าในจังหวัดเลย</a:t>
            </a:r>
          </a:p>
          <a:p>
            <a:pPr eaLnBrk="1" hangingPunct="1">
              <a:lnSpc>
                <a:spcPct val="90000"/>
              </a:lnSpc>
              <a:buFont typeface="Wingdings" pitchFamily="2" charset="2"/>
              <a:buNone/>
            </a:pPr>
            <a:r>
              <a:rPr lang="th-TH" altLang="th-TH" sz="2500" b="1" smtClean="0">
                <a:solidFill>
                  <a:srgbClr val="000099"/>
                </a:solidFill>
                <a:latin typeface="Angsana New" pitchFamily="18" charset="-34"/>
              </a:rPr>
              <a:t>	</a:t>
            </a:r>
            <a:r>
              <a:rPr lang="en-US" altLang="th-TH" sz="2500" b="1" smtClean="0">
                <a:solidFill>
                  <a:srgbClr val="000099"/>
                </a:solidFill>
                <a:latin typeface="Angsana New" pitchFamily="18" charset="-34"/>
              </a:rPr>
              <a:t>             Influence of Inflorescence Thinning on Seed Quality and Seed Yield of</a:t>
            </a:r>
          </a:p>
          <a:p>
            <a:pPr eaLnBrk="1" hangingPunct="1">
              <a:lnSpc>
                <a:spcPct val="90000"/>
              </a:lnSpc>
              <a:buFont typeface="Wingdings" pitchFamily="2" charset="2"/>
              <a:buNone/>
            </a:pPr>
            <a:r>
              <a:rPr lang="en-US" altLang="th-TH" sz="2500" b="1" smtClean="0">
                <a:solidFill>
                  <a:srgbClr val="000099"/>
                </a:solidFill>
                <a:latin typeface="Angsana New" pitchFamily="18" charset="-34"/>
              </a:rPr>
              <a:t>		                          Broccoli-Chinese Kale Hybrid in Loei</a:t>
            </a:r>
          </a:p>
          <a:p>
            <a:pPr eaLnBrk="1" hangingPunct="1">
              <a:lnSpc>
                <a:spcPct val="90000"/>
              </a:lnSpc>
              <a:buFont typeface="Wingdings" pitchFamily="2" charset="2"/>
              <a:buNone/>
            </a:pPr>
            <a:r>
              <a:rPr lang="en-US" altLang="th-TH" sz="2500" b="1" smtClean="0">
                <a:solidFill>
                  <a:srgbClr val="000099"/>
                </a:solidFill>
                <a:latin typeface="Angsana New" pitchFamily="18" charset="-34"/>
              </a:rPr>
              <a:t>							</a:t>
            </a:r>
            <a:r>
              <a:rPr lang="th-TH" altLang="th-TH" sz="2500" b="1" smtClean="0">
                <a:solidFill>
                  <a:srgbClr val="000099"/>
                </a:solidFill>
                <a:latin typeface="Angsana New" pitchFamily="18" charset="-34"/>
              </a:rPr>
              <a:t>	มยุรี สักทอง</a:t>
            </a:r>
            <a:r>
              <a:rPr lang="th-TH" altLang="th-TH" sz="2500" b="1" baseline="30000" smtClean="0">
                <a:solidFill>
                  <a:srgbClr val="000099"/>
                </a:solidFill>
                <a:latin typeface="Angsana New" pitchFamily="18" charset="-34"/>
              </a:rPr>
              <a:t>1</a:t>
            </a:r>
          </a:p>
          <a:p>
            <a:pPr eaLnBrk="1" hangingPunct="1">
              <a:lnSpc>
                <a:spcPct val="90000"/>
              </a:lnSpc>
              <a:buFont typeface="Wingdings" pitchFamily="2" charset="2"/>
              <a:buNone/>
            </a:pPr>
            <a:r>
              <a:rPr lang="th-TH" altLang="th-TH" sz="2500" b="1" baseline="30000" smtClean="0">
                <a:solidFill>
                  <a:srgbClr val="000099"/>
                </a:solidFill>
                <a:latin typeface="Angsana New" pitchFamily="18" charset="-34"/>
              </a:rPr>
              <a:t>							</a:t>
            </a:r>
            <a:r>
              <a:rPr lang="th-TH" altLang="th-TH" sz="2500" b="1" smtClean="0">
                <a:solidFill>
                  <a:srgbClr val="000099"/>
                </a:solidFill>
                <a:latin typeface="Angsana New" pitchFamily="18" charset="-34"/>
              </a:rPr>
              <a:t>         </a:t>
            </a:r>
            <a:r>
              <a:rPr lang="en-US" altLang="th-TH" sz="2500" b="1" smtClean="0">
                <a:solidFill>
                  <a:srgbClr val="000099"/>
                </a:solidFill>
                <a:latin typeface="Angsana New" pitchFamily="18" charset="-34"/>
              </a:rPr>
              <a:t>Mayuree  Sukthong</a:t>
            </a:r>
            <a:r>
              <a:rPr lang="en-US" altLang="th-TH" sz="2500" b="1" baseline="30000" smtClean="0">
                <a:solidFill>
                  <a:srgbClr val="000099"/>
                </a:solidFill>
                <a:latin typeface="Angsana New" pitchFamily="18" charset="-34"/>
              </a:rPr>
              <a:t>1</a:t>
            </a:r>
          </a:p>
          <a:p>
            <a:pPr algn="ctr" eaLnBrk="1" hangingPunct="1">
              <a:lnSpc>
                <a:spcPct val="90000"/>
              </a:lnSpc>
              <a:buFont typeface="Wingdings" pitchFamily="2" charset="2"/>
              <a:buNone/>
            </a:pPr>
            <a:r>
              <a:rPr lang="th-TH" altLang="th-TH" sz="4400" b="1" smtClean="0">
                <a:solidFill>
                  <a:srgbClr val="000099"/>
                </a:solidFill>
                <a:latin typeface="Angsana New" pitchFamily="18" charset="-34"/>
              </a:rPr>
              <a:t>บทคัดย่อ</a:t>
            </a:r>
          </a:p>
          <a:p>
            <a:pPr eaLnBrk="1" hangingPunct="1">
              <a:lnSpc>
                <a:spcPct val="90000"/>
              </a:lnSpc>
              <a:buFont typeface="Wingdings" pitchFamily="2" charset="2"/>
              <a:buNone/>
            </a:pPr>
            <a:r>
              <a:rPr lang="th-TH" altLang="th-TH" sz="3500" b="1" smtClean="0">
                <a:solidFill>
                  <a:srgbClr val="000099"/>
                </a:solidFill>
                <a:latin typeface="Angsana New" pitchFamily="18" charset="-34"/>
              </a:rPr>
              <a:t>		วัตถุประสงค์ของการศึกษาเรื่องอิทธิพลของการตัดแต่งดอกต่อคุณภาพและปริมาณเมล็ดพันธุ์ลูกผสมบรอคโคลี่-คะน้า ในจังหวัดเลย เป็นการหาวิธีที่เหมาะสมในการตัดแต่งดอกที่ให้ได้เมล็ดพันธุ์ที่มีปริมาณ</a:t>
            </a:r>
            <a:endParaRPr lang="th-TH" altLang="th-TH" sz="2500" b="1" smtClean="0">
              <a:solidFill>
                <a:srgbClr val="000099"/>
              </a:solidFill>
              <a:latin typeface="Angsana New" pitchFamily="18" charset="-34"/>
            </a:endParaRPr>
          </a:p>
          <a:p>
            <a:pPr eaLnBrk="1" hangingPunct="1">
              <a:lnSpc>
                <a:spcPct val="90000"/>
              </a:lnSpc>
              <a:buFont typeface="Wingdings" pitchFamily="2" charset="2"/>
              <a:buNone/>
            </a:pPr>
            <a:endParaRPr lang="th-TH" altLang="th-TH" sz="2500" smtClean="0">
              <a:solidFill>
                <a:srgbClr val="000099"/>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fade">
                                      <p:cBhvr>
                                        <p:cTn id="7" dur="2000"/>
                                        <p:tgtEl>
                                          <p:spTgt spid="99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a:xfrm>
            <a:off x="0" y="692696"/>
            <a:ext cx="9144000" cy="6165304"/>
          </a:xfrm>
        </p:spPr>
        <p:txBody>
          <a:bodyPr/>
          <a:lstStyle/>
          <a:p>
            <a:pPr algn="thaiDist" eaLnBrk="1" hangingPunct="1">
              <a:buFont typeface="Wingdings" pitchFamily="2" charset="2"/>
              <a:buNone/>
            </a:pPr>
            <a:r>
              <a:rPr lang="th-TH" altLang="th-TH" sz="3500" b="1" dirty="0" smtClean="0">
                <a:solidFill>
                  <a:srgbClr val="000099"/>
                </a:solidFill>
                <a:latin typeface="Angsana New" pitchFamily="18" charset="-34"/>
              </a:rPr>
              <a:t>	และคุณภาพสูงสุด ได้นำเมล็ดพันธุ์ที่ปรับปรุงโดยคณะเกษตรศาสตร์ มหาวิทยาลัยขอนแก่น มาทำการศึกษาวางแผนการทดลองแบบ </a:t>
            </a:r>
            <a:r>
              <a:rPr lang="en-US" altLang="th-TH" sz="3500" b="1" dirty="0" smtClean="0">
                <a:solidFill>
                  <a:srgbClr val="000099"/>
                </a:solidFill>
                <a:latin typeface="Angsana New" pitchFamily="18" charset="-34"/>
              </a:rPr>
              <a:t>RCBD </a:t>
            </a:r>
            <a:r>
              <a:rPr lang="th-TH" altLang="th-TH" sz="3500" b="1" dirty="0" smtClean="0">
                <a:solidFill>
                  <a:srgbClr val="000099"/>
                </a:solidFill>
                <a:latin typeface="Angsana New" pitchFamily="18" charset="-34"/>
              </a:rPr>
              <a:t>มี 3 ซ้ำ และตัดแต่งดอก 6 วิธี คือ ตัดแต่งกลางดอกออก 50 </a:t>
            </a:r>
            <a:r>
              <a:rPr lang="en-US" altLang="th-TH" sz="3500" b="1" dirty="0" smtClean="0">
                <a:solidFill>
                  <a:srgbClr val="000099"/>
                </a:solidFill>
                <a:latin typeface="Angsana New" pitchFamily="18" charset="-34"/>
              </a:rPr>
              <a:t>%</a:t>
            </a:r>
            <a:r>
              <a:rPr lang="th-TH" altLang="th-TH" sz="3500" b="1" dirty="0" smtClean="0">
                <a:solidFill>
                  <a:srgbClr val="000099"/>
                </a:solidFill>
                <a:latin typeface="Angsana New" pitchFamily="18" charset="-34"/>
              </a:rPr>
              <a:t> และ 75 </a:t>
            </a:r>
            <a:r>
              <a:rPr lang="en-US" altLang="th-TH" sz="3500" b="1" dirty="0" smtClean="0">
                <a:solidFill>
                  <a:srgbClr val="000099"/>
                </a:solidFill>
                <a:latin typeface="Angsana New" pitchFamily="18" charset="-34"/>
              </a:rPr>
              <a:t>%</a:t>
            </a:r>
            <a:r>
              <a:rPr lang="th-TH" altLang="th-TH" sz="3500" b="1" dirty="0" smtClean="0">
                <a:solidFill>
                  <a:srgbClr val="000099"/>
                </a:solidFill>
                <a:latin typeface="Angsana New" pitchFamily="18" charset="-34"/>
              </a:rPr>
              <a:t> ของขนาดดอกเมื่อดอกโตเต็มที่และระยะดอกย่อยเริ่มแยกตัว ตัดแต่งให้ช่อดอกให้เหลือ 15 ช่อ และไม่มีการตัดแต่งดอก ผลปรากฏว่าวิธีการตัดแต่งทั้ง 6 วิธีให้จำนวนฝักต่อช่อ ความยาวของฝักจำนวนเมล็ดต่อฝักและน้ำหนัก ,000 เมล็ด ไม่แตกต่างกันทางสถิติ แต่จะแตกต่างกันในเรื่องจำนวนช่อต่อต้น ความยาวช่อและจะแตกต่างกันอย่างมีนัยสำคัญยิ่งสำหรับน้ำหนักเมล็ดต่อต้น</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fade">
                                      <p:cBhvr>
                                        <p:cTn id="7" dur="20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a:xfrm>
            <a:off x="457200" y="764704"/>
            <a:ext cx="8435975" cy="5904384"/>
          </a:xfrm>
        </p:spPr>
        <p:txBody>
          <a:bodyPr/>
          <a:lstStyle/>
          <a:p>
            <a:pPr algn="thaiDist" eaLnBrk="1" hangingPunct="1">
              <a:buFont typeface="Wingdings" pitchFamily="2" charset="2"/>
              <a:buNone/>
            </a:pPr>
            <a:r>
              <a:rPr lang="th-TH" altLang="th-TH" sz="3500" b="1" dirty="0" smtClean="0">
                <a:solidFill>
                  <a:srgbClr val="000099"/>
                </a:solidFill>
                <a:latin typeface="Angsana New" pitchFamily="18" charset="-34"/>
              </a:rPr>
              <a:t>	การตัดแต่งช่อดอกให้เหลือ 15 ช่อจะได้เมล็ดน้ำหนักมากที่สุดคือ 8.22 กรัมต่อต้น รองลงมาคือ เมล็ดจากต้นไม่มีการตัดแต่งดอกเลย ซึ่งได้น้ำหนัก 7.64 กรัมต่อต้นส่วนคุณภาพของเมล็ดพันธุ์วัดได้จากดัชนีความเร็วในการงอกและเปอร์เซ็นต์ความงอกแม้ว่าจะไม่มีความแตกต่างกันทางสถิติ แต่การตัดแต่งช่อให้เหลือ 15 ช่อ จะให้คุณภาพเมล็ดพันธุ์ดีที่สุด โดยสรุปแล้วการตัดแต่งดอกลูกผสม</a:t>
            </a:r>
          </a:p>
          <a:p>
            <a:pPr algn="thaiDist" eaLnBrk="1" hangingPunct="1">
              <a:buFont typeface="Wingdings" pitchFamily="2" charset="2"/>
              <a:buNone/>
            </a:pPr>
            <a:r>
              <a:rPr lang="th-TH" altLang="th-TH" sz="3500" b="1" dirty="0" smtClean="0">
                <a:solidFill>
                  <a:srgbClr val="000099"/>
                </a:solidFill>
                <a:latin typeface="Angsana New" pitchFamily="18" charset="-34"/>
              </a:rPr>
              <a:t>	บรอคโคลี่-คะน้า ที่ให้ปริมาณและคุณภาพเมล็ดพันธุ์สูงที่สุดคือ การตัดแต่งช่อดอกให้เหลือ 15 ช่อ และรองลงมาคือไม่ตัดแต่งดอกเลย</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fade">
                                      <p:cBhvr>
                                        <p:cTn id="7" dur="2000"/>
                                        <p:tgtEl>
                                          <p:spTgt spid="46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ตัวยึดเนื้อหา 2"/>
          <p:cNvSpPr>
            <a:spLocks noGrp="1"/>
          </p:cNvSpPr>
          <p:nvPr>
            <p:ph idx="1"/>
          </p:nvPr>
        </p:nvSpPr>
        <p:spPr>
          <a:xfrm>
            <a:off x="971550" y="1989138"/>
            <a:ext cx="7283450" cy="4525962"/>
          </a:xfrm>
        </p:spPr>
        <p:txBody>
          <a:bodyPr/>
          <a:lstStyle/>
          <a:p>
            <a:pPr eaLnBrk="1" hangingPunct="1">
              <a:buFont typeface="Arial" pitchFamily="34" charset="0"/>
              <a:buNone/>
            </a:pPr>
            <a:r>
              <a:rPr lang="th-TH" altLang="th-TH" sz="4400" b="1" smtClean="0">
                <a:solidFill>
                  <a:srgbClr val="0070C0"/>
                </a:solidFill>
                <a:latin typeface="Angsana New" pitchFamily="18" charset="-34"/>
                <a:cs typeface="Angsana New" pitchFamily="18" charset="-34"/>
              </a:rPr>
              <a:t>1. การเขียนรายงานการวิจัย</a:t>
            </a:r>
          </a:p>
          <a:p>
            <a:pPr eaLnBrk="1" hangingPunct="1">
              <a:buFont typeface="Arial" pitchFamily="34" charset="0"/>
              <a:buNone/>
            </a:pPr>
            <a:r>
              <a:rPr lang="th-TH" altLang="th-TH" sz="4400" b="1" smtClean="0">
                <a:solidFill>
                  <a:srgbClr val="0070C0"/>
                </a:solidFill>
                <a:latin typeface="Angsana New" pitchFamily="18" charset="-34"/>
                <a:cs typeface="Angsana New" pitchFamily="18" charset="-34"/>
              </a:rPr>
              <a:t>2. การประเมินผลการวิจัย</a:t>
            </a:r>
          </a:p>
          <a:p>
            <a:pPr eaLnBrk="1" hangingPunct="1">
              <a:buFont typeface="Arial" pitchFamily="34" charset="0"/>
              <a:buNone/>
            </a:pPr>
            <a:r>
              <a:rPr lang="th-TH" altLang="th-TH" sz="4400" b="1" smtClean="0">
                <a:solidFill>
                  <a:srgbClr val="0070C0"/>
                </a:solidFill>
                <a:latin typeface="Angsana New" pitchFamily="18" charset="-34"/>
                <a:cs typeface="Angsana New" pitchFamily="18" charset="-34"/>
              </a:rPr>
              <a:t>3. การเผยแพร่ผลงานวิจัย</a:t>
            </a:r>
          </a:p>
          <a:p>
            <a:pPr eaLnBrk="1" hangingPunct="1">
              <a:buFont typeface="Arial" pitchFamily="34" charset="0"/>
              <a:buNone/>
            </a:pPr>
            <a:r>
              <a:rPr lang="th-TH" altLang="th-TH" sz="4400" b="1" smtClean="0">
                <a:solidFill>
                  <a:srgbClr val="0070C0"/>
                </a:solidFill>
                <a:latin typeface="Angsana New" pitchFamily="18" charset="-34"/>
                <a:cs typeface="Angsana New" pitchFamily="18" charset="-34"/>
              </a:rPr>
              <a:t>4. การนำผลงานวิจัยไปใช้ประโยชน์</a:t>
            </a:r>
          </a:p>
        </p:txBody>
      </p:sp>
      <p:sp>
        <p:nvSpPr>
          <p:cNvPr id="77827" name="ชื่อเรื่อง 1"/>
          <p:cNvSpPr>
            <a:spLocks noGrp="1"/>
          </p:cNvSpPr>
          <p:nvPr>
            <p:ph type="title"/>
          </p:nvPr>
        </p:nvSpPr>
        <p:spPr>
          <a:xfrm>
            <a:off x="468313" y="404813"/>
            <a:ext cx="8229600" cy="1252537"/>
          </a:xfrm>
        </p:spPr>
        <p:txBody>
          <a:bodyPr/>
          <a:lstStyle/>
          <a:p>
            <a:pPr eaLnBrk="1" hangingPunct="1"/>
            <a:r>
              <a:rPr lang="th-TH" altLang="th-TH" sz="5400" b="1" smtClean="0">
                <a:solidFill>
                  <a:srgbClr val="000099"/>
                </a:solidFill>
                <a:latin typeface="Angsana New" pitchFamily="18" charset="-34"/>
                <a:cs typeface="Angsana New" pitchFamily="18" charset="-34"/>
              </a:rPr>
              <a:t>หัวข้อการบรรยาย</a:t>
            </a:r>
          </a:p>
        </p:txBody>
      </p:sp>
      <p:graphicFrame>
        <p:nvGraphicFramePr>
          <p:cNvPr id="2" name="Object 1"/>
          <p:cNvGraphicFramePr>
            <a:graphicFrameLocks noChangeAspect="1"/>
          </p:cNvGraphicFramePr>
          <p:nvPr>
            <p:extLst>
              <p:ext uri="{D42A27DB-BD31-4B8C-83A1-F6EECF244321}">
                <p14:modId xmlns:p14="http://schemas.microsoft.com/office/powerpoint/2010/main" val="3680627213"/>
              </p:ext>
            </p:extLst>
          </p:nvPr>
        </p:nvGraphicFramePr>
        <p:xfrm>
          <a:off x="8316913" y="188640"/>
          <a:ext cx="398462" cy="520700"/>
        </p:xfrm>
        <a:graphic>
          <a:graphicData uri="http://schemas.openxmlformats.org/presentationml/2006/ole">
            <mc:AlternateContent xmlns:mc="http://schemas.openxmlformats.org/markup-compatibility/2006">
              <mc:Choice xmlns:v="urn:schemas-microsoft-com:vml" Requires="v">
                <p:oleObj spid="_x0000_s3076"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6913" y="188640"/>
                        <a:ext cx="398462"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a:xfrm>
            <a:off x="250825" y="0"/>
            <a:ext cx="8893175" cy="6858000"/>
          </a:xfrm>
        </p:spPr>
        <p:txBody>
          <a:bodyPr/>
          <a:lstStyle/>
          <a:p>
            <a:pPr eaLnBrk="1" hangingPunct="1">
              <a:buFont typeface="Wingdings" pitchFamily="2" charset="2"/>
              <a:buNone/>
            </a:pPr>
            <a:r>
              <a:rPr lang="en-US" altLang="th-TH" sz="2100" b="1" smtClean="0">
                <a:solidFill>
                  <a:srgbClr val="000099"/>
                </a:solidFill>
                <a:latin typeface="Angsana New" pitchFamily="18" charset="-34"/>
              </a:rPr>
              <a:t>Agricultural Sci. J. 36 5-6 </a:t>
            </a:r>
            <a:r>
              <a:rPr lang="th-TH" altLang="th-TH" sz="2100" b="1" smtClean="0">
                <a:solidFill>
                  <a:srgbClr val="000099"/>
                </a:solidFill>
                <a:latin typeface="Angsana New" pitchFamily="18" charset="-34"/>
              </a:rPr>
              <a:t>(</a:t>
            </a:r>
            <a:r>
              <a:rPr lang="en-US" altLang="th-TH" sz="2100" b="1" smtClean="0">
                <a:solidFill>
                  <a:srgbClr val="000099"/>
                </a:solidFill>
                <a:latin typeface="Angsana New" pitchFamily="18" charset="-34"/>
              </a:rPr>
              <a:t>Suppl</a:t>
            </a:r>
            <a:r>
              <a:rPr lang="th-TH" altLang="th-TH" sz="2100" b="1" smtClean="0">
                <a:solidFill>
                  <a:srgbClr val="000099"/>
                </a:solidFill>
                <a:latin typeface="Angsana New" pitchFamily="18" charset="-34"/>
              </a:rPr>
              <a:t>) </a:t>
            </a:r>
            <a:r>
              <a:rPr lang="en-US" altLang="th-TH" sz="2100" b="1" smtClean="0">
                <a:solidFill>
                  <a:srgbClr val="000099"/>
                </a:solidFill>
                <a:latin typeface="Angsana New" pitchFamily="18" charset="-34"/>
              </a:rPr>
              <a:t>: 1080-1082 </a:t>
            </a:r>
            <a:r>
              <a:rPr lang="th-TH" altLang="th-TH" sz="2100" b="1" smtClean="0">
                <a:solidFill>
                  <a:srgbClr val="000099"/>
                </a:solidFill>
                <a:latin typeface="Angsana New" pitchFamily="18" charset="-34"/>
              </a:rPr>
              <a:t>(2005)      ว.วิทย.กษ.36 5-6 (พิเศษ)</a:t>
            </a:r>
            <a:r>
              <a:rPr lang="en-US" altLang="th-TH" sz="2100" b="1" smtClean="0">
                <a:solidFill>
                  <a:srgbClr val="000099"/>
                </a:solidFill>
                <a:latin typeface="Angsana New" pitchFamily="18" charset="-34"/>
              </a:rPr>
              <a:t>:1080-1082</a:t>
            </a:r>
            <a:r>
              <a:rPr lang="th-TH" altLang="th-TH" sz="2100" b="1" smtClean="0">
                <a:solidFill>
                  <a:srgbClr val="000099"/>
                </a:solidFill>
                <a:latin typeface="Angsana New" pitchFamily="18" charset="-34"/>
              </a:rPr>
              <a:t>(2548)</a:t>
            </a:r>
          </a:p>
          <a:p>
            <a:pPr eaLnBrk="1" hangingPunct="1">
              <a:buFont typeface="Wingdings" pitchFamily="2" charset="2"/>
              <a:buNone/>
            </a:pPr>
            <a:r>
              <a:rPr lang="th-TH" altLang="th-TH" sz="2100" b="1" smtClean="0">
                <a:solidFill>
                  <a:srgbClr val="000099"/>
                </a:solidFill>
                <a:latin typeface="Angsana New" pitchFamily="18" charset="-34"/>
              </a:rPr>
              <a:t>                      </a:t>
            </a:r>
          </a:p>
          <a:p>
            <a:pPr eaLnBrk="1" hangingPunct="1">
              <a:buFont typeface="Wingdings" pitchFamily="2" charset="2"/>
              <a:buNone/>
            </a:pPr>
            <a:r>
              <a:rPr lang="th-TH" altLang="th-TH" sz="2100" b="1" smtClean="0">
                <a:solidFill>
                  <a:srgbClr val="000099"/>
                </a:solidFill>
                <a:latin typeface="Angsana New" pitchFamily="18" charset="-34"/>
              </a:rPr>
              <a:t>		 ผลของการให้น้ำในปริมาณที่แตกต่างกันที่มีต่อการเจริญเติบโตของตะไคร้ 2 พันธุ์</a:t>
            </a:r>
          </a:p>
          <a:p>
            <a:pPr eaLnBrk="1" hangingPunct="1">
              <a:buFont typeface="Wingdings" pitchFamily="2" charset="2"/>
              <a:buNone/>
            </a:pPr>
            <a:r>
              <a:rPr lang="th-TH" altLang="th-TH" sz="2100" b="1" smtClean="0">
                <a:solidFill>
                  <a:srgbClr val="000099"/>
                </a:solidFill>
                <a:latin typeface="Angsana New" pitchFamily="18" charset="-34"/>
              </a:rPr>
              <a:t>	                </a:t>
            </a:r>
            <a:r>
              <a:rPr lang="en-US" altLang="th-TH" sz="2100" b="1" smtClean="0">
                <a:solidFill>
                  <a:srgbClr val="000099"/>
                </a:solidFill>
                <a:latin typeface="Angsana New" pitchFamily="18" charset="-34"/>
              </a:rPr>
              <a:t>Effect of Different Irrigation Amounts on Growth of  Two Lemon Grass Cultivars</a:t>
            </a:r>
          </a:p>
          <a:p>
            <a:pPr eaLnBrk="1" hangingPunct="1">
              <a:buFont typeface="Wingdings" pitchFamily="2" charset="2"/>
              <a:buNone/>
            </a:pPr>
            <a:r>
              <a:rPr lang="en-US" altLang="th-TH" sz="2100" b="1" smtClean="0">
                <a:solidFill>
                  <a:srgbClr val="000099"/>
                </a:solidFill>
                <a:latin typeface="Angsana New" pitchFamily="18" charset="-34"/>
              </a:rPr>
              <a:t>					</a:t>
            </a:r>
            <a:r>
              <a:rPr lang="th-TH" altLang="th-TH" sz="2100" b="1" smtClean="0">
                <a:solidFill>
                  <a:srgbClr val="000099"/>
                </a:solidFill>
                <a:latin typeface="Angsana New" pitchFamily="18" charset="-34"/>
              </a:rPr>
              <a:t>สัจจา ธรรมาวิสุทธิผล</a:t>
            </a:r>
            <a:r>
              <a:rPr lang="th-TH" altLang="th-TH" sz="2100" b="1" baseline="30000" smtClean="0">
                <a:solidFill>
                  <a:srgbClr val="000099"/>
                </a:solidFill>
                <a:latin typeface="Angsana New" pitchFamily="18" charset="-34"/>
              </a:rPr>
              <a:t>1</a:t>
            </a:r>
            <a:r>
              <a:rPr lang="en-US" altLang="th-TH" sz="2100" b="1" smtClean="0">
                <a:solidFill>
                  <a:srgbClr val="000099"/>
                </a:solidFill>
                <a:latin typeface="Angsana New" pitchFamily="18" charset="-34"/>
              </a:rPr>
              <a:t> </a:t>
            </a:r>
            <a:r>
              <a:rPr lang="th-TH" altLang="th-TH" sz="2100" b="1" smtClean="0">
                <a:solidFill>
                  <a:srgbClr val="000099"/>
                </a:solidFill>
                <a:latin typeface="Angsana New" pitchFamily="18" charset="-34"/>
              </a:rPr>
              <a:t> และ สมยศ เดชภิรัตนมงคล</a:t>
            </a:r>
            <a:r>
              <a:rPr lang="th-TH" altLang="th-TH" sz="2100" b="1" baseline="30000" smtClean="0">
                <a:solidFill>
                  <a:srgbClr val="000099"/>
                </a:solidFill>
                <a:latin typeface="Angsana New" pitchFamily="18" charset="-34"/>
              </a:rPr>
              <a:t>1</a:t>
            </a:r>
          </a:p>
          <a:p>
            <a:pPr eaLnBrk="1" hangingPunct="1">
              <a:buFont typeface="Wingdings" pitchFamily="2" charset="2"/>
              <a:buNone/>
            </a:pPr>
            <a:r>
              <a:rPr lang="th-TH" altLang="th-TH" sz="2100" b="1" baseline="30000" smtClean="0">
                <a:solidFill>
                  <a:srgbClr val="000099"/>
                </a:solidFill>
                <a:latin typeface="Angsana New" pitchFamily="18" charset="-34"/>
              </a:rPr>
              <a:t>					</a:t>
            </a:r>
            <a:r>
              <a:rPr lang="en-US" altLang="th-TH" sz="2100" b="1" smtClean="0">
                <a:solidFill>
                  <a:srgbClr val="000099"/>
                </a:solidFill>
                <a:latin typeface="Angsana New" pitchFamily="18" charset="-34"/>
              </a:rPr>
              <a:t>Sutja Tummavisuttipon </a:t>
            </a:r>
            <a:r>
              <a:rPr lang="en-US" altLang="th-TH" sz="2100" b="1" baseline="30000" smtClean="0">
                <a:solidFill>
                  <a:srgbClr val="000099"/>
                </a:solidFill>
                <a:latin typeface="Angsana New" pitchFamily="18" charset="-34"/>
              </a:rPr>
              <a:t>1</a:t>
            </a:r>
            <a:r>
              <a:rPr lang="en-US" altLang="th-TH" sz="2100" b="1" smtClean="0">
                <a:solidFill>
                  <a:srgbClr val="000099"/>
                </a:solidFill>
                <a:latin typeface="Angsana New" pitchFamily="18" charset="-34"/>
              </a:rPr>
              <a:t> and Somyot Detpiratmangkol</a:t>
            </a:r>
            <a:r>
              <a:rPr lang="en-US" altLang="th-TH" sz="2100" b="1" baseline="30000" smtClean="0">
                <a:solidFill>
                  <a:srgbClr val="000099"/>
                </a:solidFill>
                <a:latin typeface="Angsana New" pitchFamily="18" charset="-34"/>
              </a:rPr>
              <a:t>1</a:t>
            </a:r>
          </a:p>
          <a:p>
            <a:pPr eaLnBrk="1" hangingPunct="1">
              <a:buFont typeface="Wingdings" pitchFamily="2" charset="2"/>
              <a:buNone/>
            </a:pPr>
            <a:endParaRPr lang="en-US" altLang="th-TH" sz="2100" b="1" baseline="30000" smtClean="0">
              <a:solidFill>
                <a:srgbClr val="000099"/>
              </a:solidFill>
              <a:latin typeface="Angsana New" pitchFamily="18" charset="-34"/>
            </a:endParaRPr>
          </a:p>
          <a:p>
            <a:pPr algn="ctr" eaLnBrk="1" hangingPunct="1">
              <a:buFont typeface="Wingdings" pitchFamily="2" charset="2"/>
              <a:buNone/>
            </a:pPr>
            <a:r>
              <a:rPr lang="th-TH" altLang="th-TH" sz="3600" b="1" smtClean="0">
                <a:solidFill>
                  <a:srgbClr val="000099"/>
                </a:solidFill>
                <a:latin typeface="Angsana New" pitchFamily="18" charset="-34"/>
              </a:rPr>
              <a:t>บทคัดย่อ</a:t>
            </a:r>
          </a:p>
          <a:p>
            <a:pPr eaLnBrk="1" hangingPunct="1">
              <a:buFont typeface="Wingdings" pitchFamily="2" charset="2"/>
              <a:buNone/>
            </a:pPr>
            <a:r>
              <a:rPr lang="th-TH" altLang="th-TH" sz="3600" b="1" smtClean="0">
                <a:solidFill>
                  <a:srgbClr val="000099"/>
                </a:solidFill>
                <a:latin typeface="Angsana New" pitchFamily="18" charset="-34"/>
              </a:rPr>
              <a:t>		</a:t>
            </a:r>
            <a:r>
              <a:rPr lang="th-TH" altLang="th-TH" sz="3100" b="1" smtClean="0">
                <a:solidFill>
                  <a:srgbClr val="000099"/>
                </a:solidFill>
                <a:latin typeface="Angsana New" pitchFamily="18" charset="-34"/>
              </a:rPr>
              <a:t>จุดประสงค์ของการทดลองนี้เพื่อต้องการศึกษาถึงผลของการให้น้ำในระดับที่แตกต่างกันที่มีต่อการเจริญเติบโตของตะไคร้ 2 พันธุ์  วางแผนการทดลองแบบ </a:t>
            </a:r>
            <a:r>
              <a:rPr lang="en-US" altLang="th-TH" sz="3100" b="1" smtClean="0">
                <a:solidFill>
                  <a:srgbClr val="000099"/>
                </a:solidFill>
                <a:latin typeface="Angsana New" pitchFamily="18" charset="-34"/>
              </a:rPr>
              <a:t>split plot </a:t>
            </a:r>
            <a:r>
              <a:rPr lang="th-TH" altLang="th-TH" sz="3100" b="1" smtClean="0">
                <a:solidFill>
                  <a:srgbClr val="000099"/>
                </a:solidFill>
                <a:latin typeface="Angsana New" pitchFamily="18" charset="-34"/>
              </a:rPr>
              <a:t>มีจำนวน 3 ซ้ำ </a:t>
            </a:r>
            <a:r>
              <a:rPr lang="en-US" altLang="th-TH" sz="3100" b="1" smtClean="0">
                <a:solidFill>
                  <a:srgbClr val="000099"/>
                </a:solidFill>
                <a:latin typeface="Angsana New" pitchFamily="18" charset="-34"/>
              </a:rPr>
              <a:t>Main plot </a:t>
            </a:r>
            <a:r>
              <a:rPr lang="th-TH" altLang="th-TH" sz="3100" b="1" smtClean="0">
                <a:solidFill>
                  <a:srgbClr val="000099"/>
                </a:solidFill>
                <a:latin typeface="Angsana New" pitchFamily="18" charset="-34"/>
              </a:rPr>
              <a:t>ได้แก่ ตะไคร้ 2 พันธุ์ คือ ตะไคร้กอ </a:t>
            </a:r>
            <a:r>
              <a:rPr lang="th-TH" altLang="th-TH" sz="3100" b="1" i="1" smtClean="0">
                <a:solidFill>
                  <a:srgbClr val="000099"/>
                </a:solidFill>
                <a:latin typeface="Angsana New" pitchFamily="18" charset="-34"/>
              </a:rPr>
              <a:t>(</a:t>
            </a:r>
            <a:r>
              <a:rPr lang="en-US" altLang="th-TH" sz="3100" b="1" i="1" smtClean="0">
                <a:solidFill>
                  <a:srgbClr val="000099"/>
                </a:solidFill>
                <a:latin typeface="Angsana New" pitchFamily="18" charset="-34"/>
              </a:rPr>
              <a:t>Cymbopogon citratus</a:t>
            </a:r>
            <a:r>
              <a:rPr lang="th-TH" altLang="th-TH" sz="3100" b="1" i="1" smtClean="0">
                <a:solidFill>
                  <a:srgbClr val="000099"/>
                </a:solidFill>
                <a:latin typeface="Angsana New" pitchFamily="18" charset="-34"/>
              </a:rPr>
              <a:t>)</a:t>
            </a:r>
            <a:r>
              <a:rPr lang="th-TH" altLang="th-TH" sz="3100" b="1" smtClean="0">
                <a:solidFill>
                  <a:srgbClr val="000099"/>
                </a:solidFill>
                <a:latin typeface="Angsana New" pitchFamily="18" charset="-34"/>
              </a:rPr>
              <a:t> และ ตะไคร้หอม (</a:t>
            </a:r>
            <a:r>
              <a:rPr lang="en-US" altLang="th-TH" sz="3100" b="1" i="1" smtClean="0">
                <a:solidFill>
                  <a:srgbClr val="000099"/>
                </a:solidFill>
                <a:latin typeface="Angsana New" pitchFamily="18" charset="-34"/>
              </a:rPr>
              <a:t>Cymbopogon nardus</a:t>
            </a:r>
            <a:r>
              <a:rPr lang="th-TH" altLang="th-TH" sz="3100" b="1" smtClean="0">
                <a:solidFill>
                  <a:srgbClr val="000099"/>
                </a:solidFill>
                <a:latin typeface="Angsana New" pitchFamily="18" charset="-34"/>
              </a:rPr>
              <a:t>) ส่วน </a:t>
            </a:r>
            <a:r>
              <a:rPr lang="en-US" altLang="th-TH" sz="3100" b="1" smtClean="0">
                <a:solidFill>
                  <a:srgbClr val="000099"/>
                </a:solidFill>
                <a:latin typeface="Angsana New" pitchFamily="18" charset="-34"/>
              </a:rPr>
              <a:t>Sub plots </a:t>
            </a:r>
            <a:r>
              <a:rPr lang="th-TH" altLang="th-TH" sz="3100" b="1" smtClean="0">
                <a:solidFill>
                  <a:srgbClr val="000099"/>
                </a:solidFill>
                <a:latin typeface="Angsana New" pitchFamily="18" charset="-34"/>
              </a:rPr>
              <a:t>ได้แก่ปริมาณน้ำที่ให้แก่ตะไคร้ 5 ระดับ คือให้น้ำตามสัดส่วนของค่าปริมาณน้ำที่ให้ต่อค่าการระเหยสะสม</a:t>
            </a:r>
          </a:p>
          <a:p>
            <a:pPr eaLnBrk="1" hangingPunct="1">
              <a:buFont typeface="Wingdings" pitchFamily="2" charset="2"/>
              <a:buNone/>
            </a:pPr>
            <a:endParaRPr lang="th-TH" altLang="th-TH" sz="3100" b="1" smtClean="0">
              <a:solidFill>
                <a:srgbClr val="000099"/>
              </a:solidFill>
              <a:latin typeface="Angsana New" pitchFamily="18" charset="-3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fade">
                                      <p:cBhvr>
                                        <p:cTn id="7" dur="20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9" name="Rectangle 3"/>
          <p:cNvSpPr>
            <a:spLocks noGrp="1" noChangeArrowheads="1"/>
          </p:cNvSpPr>
          <p:nvPr>
            <p:ph idx="1"/>
          </p:nvPr>
        </p:nvSpPr>
        <p:spPr>
          <a:xfrm>
            <a:off x="0" y="764704"/>
            <a:ext cx="8964613" cy="6020271"/>
          </a:xfrm>
        </p:spPr>
        <p:txBody>
          <a:bodyPr/>
          <a:lstStyle/>
          <a:p>
            <a:pPr algn="thaiDist" eaLnBrk="1" hangingPunct="1">
              <a:buFont typeface="Wingdings" pitchFamily="2" charset="2"/>
              <a:buNone/>
            </a:pPr>
            <a:r>
              <a:rPr lang="th-TH" altLang="th-TH" sz="3500" b="1" dirty="0" smtClean="0">
                <a:solidFill>
                  <a:srgbClr val="000099"/>
                </a:solidFill>
                <a:latin typeface="Angsana New" pitchFamily="18" charset="-34"/>
              </a:rPr>
              <a:t>    (</a:t>
            </a:r>
            <a:r>
              <a:rPr lang="en-US" altLang="th-TH" sz="3500" b="1" dirty="0" smtClean="0">
                <a:solidFill>
                  <a:srgbClr val="000099"/>
                </a:solidFill>
                <a:latin typeface="Angsana New" pitchFamily="18" charset="-34"/>
              </a:rPr>
              <a:t>irrigation water / evaporation, IW/E</a:t>
            </a:r>
            <a:r>
              <a:rPr lang="th-TH" altLang="th-TH" sz="3500" b="1" dirty="0" smtClean="0">
                <a:solidFill>
                  <a:srgbClr val="000099"/>
                </a:solidFill>
                <a:latin typeface="Angsana New" pitchFamily="18" charset="-34"/>
              </a:rPr>
              <a:t>) 0.1,0.3,0.5,0.7 และ1.0 ตามลำดับ  ผลจากการทดลองพบว่า ตะไคร้หอมมี น้ำหนักต้น ใบและน้าหนักแห้งทั้งหมดมีค่ามากกว่าตะไคร้  กอความสูง  พื้นที่ใบและน้ำหนักแห้งทั้งหมดมีค่าเพิ่มมากขึ้น เมื่อปริมาณน้ำที่ให้แก่ตะไคร้มีค่าเพิ่มมากขึ้นจาก </a:t>
            </a:r>
            <a:r>
              <a:rPr lang="en-US" altLang="th-TH" sz="3500" b="1" dirty="0" smtClean="0">
                <a:solidFill>
                  <a:srgbClr val="000099"/>
                </a:solidFill>
                <a:latin typeface="Angsana New" pitchFamily="18" charset="-34"/>
              </a:rPr>
              <a:t>IW/E 0.1 </a:t>
            </a:r>
            <a:r>
              <a:rPr lang="th-TH" altLang="th-TH" sz="3500" b="1" dirty="0" smtClean="0">
                <a:solidFill>
                  <a:srgbClr val="000099"/>
                </a:solidFill>
                <a:latin typeface="Angsana New" pitchFamily="18" charset="-34"/>
              </a:rPr>
              <a:t>จนถึง </a:t>
            </a:r>
            <a:r>
              <a:rPr lang="en-US" altLang="th-TH" sz="3500" b="1" dirty="0" smtClean="0">
                <a:solidFill>
                  <a:srgbClr val="000099"/>
                </a:solidFill>
                <a:latin typeface="Angsana New" pitchFamily="18" charset="-34"/>
              </a:rPr>
              <a:t>IW/E</a:t>
            </a:r>
            <a:r>
              <a:rPr lang="th-TH" altLang="th-TH" sz="3500" b="1" dirty="0" smtClean="0">
                <a:solidFill>
                  <a:srgbClr val="000099"/>
                </a:solidFill>
                <a:latin typeface="Angsana New" pitchFamily="18" charset="-34"/>
              </a:rPr>
              <a:t> 1.0 ตะไคร้ที่ได้รับน้ำในสัดส่วนของ </a:t>
            </a:r>
            <a:r>
              <a:rPr lang="en-US" altLang="th-TH" sz="3500" b="1" dirty="0" smtClean="0">
                <a:solidFill>
                  <a:srgbClr val="000099"/>
                </a:solidFill>
                <a:latin typeface="Angsana New" pitchFamily="18" charset="-34"/>
              </a:rPr>
              <a:t>IW/E </a:t>
            </a:r>
            <a:r>
              <a:rPr lang="th-TH" altLang="th-TH" sz="3500" b="1" dirty="0" smtClean="0">
                <a:solidFill>
                  <a:srgbClr val="000099"/>
                </a:solidFill>
                <a:latin typeface="Angsana New" pitchFamily="18" charset="-34"/>
              </a:rPr>
              <a:t>มีค่ามากที่สุดจะมีการเจริญเติบโตทางลำต้นและน้ำหนักแห้งรวมมีค่ามากที่สุด ในขณะที่เมื่อได้รับน้ำในสัดส่วนของ </a:t>
            </a:r>
            <a:r>
              <a:rPr lang="en-US" altLang="th-TH" sz="3500" b="1" dirty="0" smtClean="0">
                <a:solidFill>
                  <a:srgbClr val="000099"/>
                </a:solidFill>
                <a:latin typeface="Angsana New" pitchFamily="18" charset="-34"/>
              </a:rPr>
              <a:t>IW/E </a:t>
            </a:r>
            <a:r>
              <a:rPr lang="th-TH" altLang="th-TH" sz="3500" b="1" dirty="0" smtClean="0">
                <a:solidFill>
                  <a:srgbClr val="000099"/>
                </a:solidFill>
                <a:latin typeface="Angsana New" pitchFamily="18" charset="-34"/>
              </a:rPr>
              <a:t>มีค่าน้อยที่สุดจะมีค่าต่ำที่สุด อย่างไรก็ตามไม่พบความสัมพันธ์ระหว่างพันธุ์ของตะไคร้กับปริมาณน้ำที่ให้แก่ตะไคร้</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fade">
                                      <p:cBhvr>
                                        <p:cTn id="7" dur="2000"/>
                                        <p:tgtEl>
                                          <p:spTgt spid="55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a:xfrm>
            <a:off x="179388" y="260350"/>
            <a:ext cx="8964612" cy="6597650"/>
          </a:xfrm>
        </p:spPr>
        <p:txBody>
          <a:bodyPr>
            <a:normAutofit fontScale="92500"/>
          </a:bodyPr>
          <a:lstStyle/>
          <a:p>
            <a:pPr marL="365760" indent="-256032" eaLnBrk="1" fontAlgn="auto" hangingPunct="1">
              <a:lnSpc>
                <a:spcPct val="90000"/>
              </a:lnSpc>
              <a:spcAft>
                <a:spcPts val="0"/>
              </a:spcAft>
              <a:buFontTx/>
              <a:buNone/>
              <a:defRPr/>
            </a:pPr>
            <a:r>
              <a:rPr lang="en-US" sz="2500" b="1" dirty="0" smtClean="0">
                <a:solidFill>
                  <a:srgbClr val="000099"/>
                </a:solidFill>
                <a:latin typeface="Angsana New" pitchFamily="18" charset="-34"/>
              </a:rPr>
              <a:t>Agricultural Sci. J. 36 5-6 </a:t>
            </a:r>
            <a:r>
              <a:rPr lang="th-TH" sz="2500" b="1" dirty="0" smtClean="0">
                <a:solidFill>
                  <a:srgbClr val="000099"/>
                </a:solidFill>
                <a:latin typeface="Angsana New" pitchFamily="18" charset="-34"/>
              </a:rPr>
              <a:t>(</a:t>
            </a:r>
            <a:r>
              <a:rPr lang="en-US" sz="2500" b="1" dirty="0" err="1" smtClean="0">
                <a:solidFill>
                  <a:srgbClr val="000099"/>
                </a:solidFill>
                <a:latin typeface="Angsana New" pitchFamily="18" charset="-34"/>
              </a:rPr>
              <a:t>Suppl</a:t>
            </a:r>
            <a:r>
              <a:rPr lang="th-TH" sz="2500" b="1" dirty="0" smtClean="0">
                <a:solidFill>
                  <a:srgbClr val="000099"/>
                </a:solidFill>
                <a:latin typeface="Angsana New" pitchFamily="18" charset="-34"/>
              </a:rPr>
              <a:t>) </a:t>
            </a:r>
            <a:r>
              <a:rPr lang="en-US" sz="2500" b="1" dirty="0" smtClean="0">
                <a:solidFill>
                  <a:srgbClr val="000099"/>
                </a:solidFill>
                <a:latin typeface="Angsana New" pitchFamily="18" charset="-34"/>
              </a:rPr>
              <a:t>: 749-752</a:t>
            </a:r>
            <a:r>
              <a:rPr lang="th-TH" sz="2500" b="1" dirty="0" smtClean="0">
                <a:solidFill>
                  <a:srgbClr val="000099"/>
                </a:solidFill>
                <a:latin typeface="Angsana New" pitchFamily="18" charset="-34"/>
              </a:rPr>
              <a:t>(2005)</a:t>
            </a:r>
            <a:r>
              <a:rPr lang="en-US" sz="2500" b="1" dirty="0" smtClean="0">
                <a:solidFill>
                  <a:srgbClr val="000099"/>
                </a:solidFill>
                <a:latin typeface="Angsana New" pitchFamily="18" charset="-34"/>
              </a:rPr>
              <a:t>          </a:t>
            </a:r>
            <a:r>
              <a:rPr lang="th-TH" sz="2500" b="1" dirty="0" smtClean="0">
                <a:solidFill>
                  <a:srgbClr val="000099"/>
                </a:solidFill>
                <a:latin typeface="Angsana New" pitchFamily="18" charset="-34"/>
              </a:rPr>
              <a:t>ว.วิทย.กษ. 36 5-6(พิเศษ) </a:t>
            </a:r>
            <a:r>
              <a:rPr lang="en-US" sz="2500" b="1" dirty="0" smtClean="0">
                <a:solidFill>
                  <a:srgbClr val="000099"/>
                </a:solidFill>
                <a:latin typeface="Angsana New" pitchFamily="18" charset="-34"/>
              </a:rPr>
              <a:t>: </a:t>
            </a:r>
            <a:r>
              <a:rPr lang="th-TH" sz="2500" b="1" dirty="0" smtClean="0">
                <a:solidFill>
                  <a:srgbClr val="000099"/>
                </a:solidFill>
                <a:latin typeface="Angsana New" pitchFamily="18" charset="-34"/>
              </a:rPr>
              <a:t>749-752(2548)</a:t>
            </a:r>
          </a:p>
          <a:p>
            <a:pPr marL="365760" indent="-256032" eaLnBrk="1" fontAlgn="auto" hangingPunct="1">
              <a:lnSpc>
                <a:spcPct val="90000"/>
              </a:lnSpc>
              <a:spcAft>
                <a:spcPts val="0"/>
              </a:spcAft>
              <a:buFontTx/>
              <a:buNone/>
              <a:defRPr/>
            </a:pPr>
            <a:endParaRPr lang="th-TH" sz="2500" b="1" dirty="0" smtClean="0">
              <a:solidFill>
                <a:srgbClr val="000099"/>
              </a:solidFill>
              <a:latin typeface="Angsana New" pitchFamily="18" charset="-34"/>
            </a:endParaRPr>
          </a:p>
          <a:p>
            <a:pPr marL="365760" indent="-256032" eaLnBrk="1" fontAlgn="auto" hangingPunct="1">
              <a:lnSpc>
                <a:spcPct val="90000"/>
              </a:lnSpc>
              <a:spcAft>
                <a:spcPts val="0"/>
              </a:spcAft>
              <a:buFontTx/>
              <a:buNone/>
              <a:defRPr/>
            </a:pPr>
            <a:r>
              <a:rPr lang="th-TH" sz="2500" b="1" dirty="0" smtClean="0">
                <a:solidFill>
                  <a:srgbClr val="000099"/>
                </a:solidFill>
                <a:latin typeface="Angsana New" pitchFamily="18" charset="-34"/>
              </a:rPr>
              <a:t>	                 การศึกษาวัสดุเพาะที่เหมาะสมในการเพาะต้นกล้าแพงพวยพันธุ์ แปซิฟิค่า เรด</a:t>
            </a:r>
          </a:p>
          <a:p>
            <a:pPr marL="365760" indent="-256032" eaLnBrk="1" fontAlgn="auto" hangingPunct="1">
              <a:lnSpc>
                <a:spcPct val="90000"/>
              </a:lnSpc>
              <a:spcAft>
                <a:spcPts val="0"/>
              </a:spcAft>
              <a:buFontTx/>
              <a:buNone/>
              <a:defRPr/>
            </a:pPr>
            <a:r>
              <a:rPr lang="th-TH" sz="2500" b="1" dirty="0" smtClean="0">
                <a:solidFill>
                  <a:srgbClr val="000099"/>
                </a:solidFill>
                <a:latin typeface="Angsana New" pitchFamily="18" charset="-34"/>
              </a:rPr>
              <a:t>		  </a:t>
            </a:r>
            <a:r>
              <a:rPr lang="en-US" sz="2500" b="1" dirty="0" smtClean="0">
                <a:solidFill>
                  <a:srgbClr val="000099"/>
                </a:solidFill>
                <a:latin typeface="Angsana New" pitchFamily="18" charset="-34"/>
              </a:rPr>
              <a:t>A Study on Suitable Sowing Media for Periwinkle </a:t>
            </a:r>
            <a:r>
              <a:rPr lang="th-TH" sz="2500" b="1" i="1" dirty="0" smtClean="0">
                <a:solidFill>
                  <a:srgbClr val="000099"/>
                </a:solidFill>
                <a:latin typeface="Angsana New" pitchFamily="18" charset="-34"/>
              </a:rPr>
              <a:t>(</a:t>
            </a:r>
            <a:r>
              <a:rPr lang="en-US" sz="2500" b="1" i="1" dirty="0" err="1" smtClean="0">
                <a:solidFill>
                  <a:srgbClr val="000099"/>
                </a:solidFill>
                <a:latin typeface="Angsana New" pitchFamily="18" charset="-34"/>
              </a:rPr>
              <a:t>Catharanthus</a:t>
            </a:r>
            <a:r>
              <a:rPr lang="en-US" sz="2500" b="1" i="1" dirty="0" smtClean="0">
                <a:solidFill>
                  <a:srgbClr val="000099"/>
                </a:solidFill>
                <a:latin typeface="Angsana New" pitchFamily="18" charset="-34"/>
              </a:rPr>
              <a:t> </a:t>
            </a:r>
            <a:r>
              <a:rPr lang="en-US" sz="2500" b="1" i="1" dirty="0" err="1" smtClean="0">
                <a:solidFill>
                  <a:srgbClr val="000099"/>
                </a:solidFill>
                <a:latin typeface="Angsana New" pitchFamily="18" charset="-34"/>
              </a:rPr>
              <a:t>rosea</a:t>
            </a:r>
            <a:r>
              <a:rPr lang="th-TH" sz="2500" b="1" i="1" dirty="0" smtClean="0">
                <a:solidFill>
                  <a:srgbClr val="000099"/>
                </a:solidFill>
                <a:latin typeface="Angsana New" pitchFamily="18" charset="-34"/>
              </a:rPr>
              <a:t>)</a:t>
            </a:r>
            <a:r>
              <a:rPr lang="th-TH" sz="2500" b="1" dirty="0" smtClean="0">
                <a:solidFill>
                  <a:srgbClr val="000099"/>
                </a:solidFill>
                <a:latin typeface="Angsana New" pitchFamily="18" charset="-34"/>
              </a:rPr>
              <a:t> </a:t>
            </a:r>
            <a:r>
              <a:rPr lang="en-US" sz="2500" b="1" dirty="0" smtClean="0">
                <a:solidFill>
                  <a:srgbClr val="000099"/>
                </a:solidFill>
                <a:latin typeface="Angsana New" pitchFamily="18" charset="-34"/>
              </a:rPr>
              <a:t>Pacifica Red</a:t>
            </a:r>
          </a:p>
          <a:p>
            <a:pPr marL="365760" indent="-256032" eaLnBrk="1" fontAlgn="auto" hangingPunct="1">
              <a:lnSpc>
                <a:spcPct val="90000"/>
              </a:lnSpc>
              <a:spcAft>
                <a:spcPts val="0"/>
              </a:spcAft>
              <a:buFontTx/>
              <a:buNone/>
              <a:defRPr/>
            </a:pPr>
            <a:endParaRPr lang="en-US" sz="2500" b="1" dirty="0" smtClean="0">
              <a:solidFill>
                <a:srgbClr val="000099"/>
              </a:solidFill>
              <a:latin typeface="Angsana New" pitchFamily="18" charset="-34"/>
            </a:endParaRPr>
          </a:p>
          <a:p>
            <a:pPr marL="365760" indent="-256032" eaLnBrk="1" fontAlgn="auto" hangingPunct="1">
              <a:lnSpc>
                <a:spcPct val="90000"/>
              </a:lnSpc>
              <a:spcAft>
                <a:spcPts val="0"/>
              </a:spcAft>
              <a:buFontTx/>
              <a:buNone/>
              <a:defRPr/>
            </a:pPr>
            <a:r>
              <a:rPr lang="en-US" sz="2500" b="1" dirty="0" smtClean="0">
                <a:solidFill>
                  <a:srgbClr val="000099"/>
                </a:solidFill>
                <a:latin typeface="Angsana New" pitchFamily="18" charset="-34"/>
              </a:rPr>
              <a:t>						</a:t>
            </a:r>
            <a:r>
              <a:rPr lang="th-TH" sz="2500" b="1" dirty="0" smtClean="0">
                <a:solidFill>
                  <a:srgbClr val="000099"/>
                </a:solidFill>
                <a:latin typeface="Angsana New" pitchFamily="18" charset="-34"/>
              </a:rPr>
              <a:t>ศรีประไพ ธรรมแสง</a:t>
            </a:r>
            <a:r>
              <a:rPr lang="th-TH" sz="2500" b="1" baseline="30000" dirty="0" smtClean="0">
                <a:solidFill>
                  <a:srgbClr val="000099"/>
                </a:solidFill>
                <a:latin typeface="Angsana New" pitchFamily="18" charset="-34"/>
              </a:rPr>
              <a:t>1</a:t>
            </a:r>
            <a:r>
              <a:rPr lang="th-TH" sz="2500" b="1" dirty="0" smtClean="0">
                <a:solidFill>
                  <a:srgbClr val="000099"/>
                </a:solidFill>
                <a:latin typeface="Angsana New" pitchFamily="18" charset="-34"/>
              </a:rPr>
              <a:t> และจารุวัฒน์ คำสะอาด</a:t>
            </a:r>
            <a:r>
              <a:rPr lang="th-TH" sz="2500" b="1" baseline="30000" dirty="0" smtClean="0">
                <a:solidFill>
                  <a:srgbClr val="000099"/>
                </a:solidFill>
                <a:latin typeface="Angsana New" pitchFamily="18" charset="-34"/>
              </a:rPr>
              <a:t>1</a:t>
            </a:r>
            <a:endParaRPr lang="th-TH" sz="2500" b="1" dirty="0" smtClean="0">
              <a:solidFill>
                <a:srgbClr val="000099"/>
              </a:solidFill>
              <a:latin typeface="Angsana New" pitchFamily="18" charset="-34"/>
            </a:endParaRPr>
          </a:p>
          <a:p>
            <a:pPr marL="365760" indent="-256032" eaLnBrk="1" fontAlgn="auto" hangingPunct="1">
              <a:lnSpc>
                <a:spcPct val="90000"/>
              </a:lnSpc>
              <a:spcAft>
                <a:spcPts val="0"/>
              </a:spcAft>
              <a:buFontTx/>
              <a:buNone/>
              <a:defRPr/>
            </a:pPr>
            <a:r>
              <a:rPr lang="th-TH" sz="2500" b="1" dirty="0" smtClean="0">
                <a:solidFill>
                  <a:srgbClr val="000099"/>
                </a:solidFill>
                <a:latin typeface="Angsana New" pitchFamily="18" charset="-34"/>
              </a:rPr>
              <a:t>					         </a:t>
            </a:r>
            <a:r>
              <a:rPr lang="en-US" sz="2500" b="1" dirty="0" err="1" smtClean="0">
                <a:solidFill>
                  <a:srgbClr val="000099"/>
                </a:solidFill>
                <a:latin typeface="Angsana New" pitchFamily="18" charset="-34"/>
              </a:rPr>
              <a:t>Sriprapai</a:t>
            </a:r>
            <a:r>
              <a:rPr lang="en-US" sz="2500" b="1" dirty="0" smtClean="0">
                <a:solidFill>
                  <a:srgbClr val="000099"/>
                </a:solidFill>
                <a:latin typeface="Angsana New" pitchFamily="18" charset="-34"/>
              </a:rPr>
              <a:t> Thummasaeng</a:t>
            </a:r>
            <a:r>
              <a:rPr lang="en-US" sz="2500" b="1" baseline="30000" dirty="0" smtClean="0">
                <a:solidFill>
                  <a:srgbClr val="000099"/>
                </a:solidFill>
                <a:latin typeface="Angsana New" pitchFamily="18" charset="-34"/>
              </a:rPr>
              <a:t>1</a:t>
            </a:r>
            <a:r>
              <a:rPr lang="en-US" sz="2500" b="1" dirty="0" smtClean="0">
                <a:solidFill>
                  <a:srgbClr val="000099"/>
                </a:solidFill>
                <a:latin typeface="Angsana New" pitchFamily="18" charset="-34"/>
              </a:rPr>
              <a:t> and </a:t>
            </a:r>
            <a:r>
              <a:rPr lang="en-US" sz="2500" b="1" dirty="0" err="1" smtClean="0">
                <a:solidFill>
                  <a:srgbClr val="000099"/>
                </a:solidFill>
                <a:latin typeface="Angsana New" pitchFamily="18" charset="-34"/>
              </a:rPr>
              <a:t>Jaruwat</a:t>
            </a:r>
            <a:r>
              <a:rPr lang="en-US" sz="2500" b="1" dirty="0" smtClean="0">
                <a:solidFill>
                  <a:srgbClr val="000099"/>
                </a:solidFill>
                <a:latin typeface="Angsana New" pitchFamily="18" charset="-34"/>
              </a:rPr>
              <a:t> </a:t>
            </a:r>
            <a:r>
              <a:rPr lang="en-US" sz="2500" b="1" dirty="0" err="1" smtClean="0">
                <a:solidFill>
                  <a:srgbClr val="000099"/>
                </a:solidFill>
                <a:latin typeface="Angsana New" pitchFamily="18" charset="-34"/>
              </a:rPr>
              <a:t>Kumsaart</a:t>
            </a:r>
            <a:r>
              <a:rPr lang="en-US" sz="2500" b="1" dirty="0" smtClean="0">
                <a:solidFill>
                  <a:srgbClr val="000099"/>
                </a:solidFill>
                <a:latin typeface="Angsana New" pitchFamily="18" charset="-34"/>
              </a:rPr>
              <a:t> </a:t>
            </a:r>
            <a:r>
              <a:rPr lang="en-US" sz="2500" b="1" baseline="30000" dirty="0" smtClean="0">
                <a:solidFill>
                  <a:srgbClr val="000099"/>
                </a:solidFill>
                <a:latin typeface="Angsana New" pitchFamily="18" charset="-34"/>
              </a:rPr>
              <a:t>1</a:t>
            </a:r>
          </a:p>
          <a:p>
            <a:pPr marL="365760" indent="-256032" eaLnBrk="1" fontAlgn="auto" hangingPunct="1">
              <a:lnSpc>
                <a:spcPct val="90000"/>
              </a:lnSpc>
              <a:spcAft>
                <a:spcPts val="0"/>
              </a:spcAft>
              <a:buFontTx/>
              <a:buNone/>
              <a:defRPr/>
            </a:pPr>
            <a:endParaRPr lang="th-TH" sz="2500" b="1" baseline="30000" dirty="0" smtClean="0">
              <a:solidFill>
                <a:srgbClr val="000099"/>
              </a:solidFill>
              <a:latin typeface="Angsana New" pitchFamily="18" charset="-34"/>
            </a:endParaRPr>
          </a:p>
          <a:p>
            <a:pPr marL="365760" indent="-256032" algn="ctr" eaLnBrk="1" fontAlgn="auto" hangingPunct="1">
              <a:lnSpc>
                <a:spcPct val="90000"/>
              </a:lnSpc>
              <a:spcAft>
                <a:spcPts val="0"/>
              </a:spcAft>
              <a:buFontTx/>
              <a:buNone/>
              <a:defRPr/>
            </a:pPr>
            <a:r>
              <a:rPr lang="th-TH" sz="4000" b="1" dirty="0" smtClean="0">
                <a:solidFill>
                  <a:srgbClr val="000099"/>
                </a:solidFill>
                <a:latin typeface="Angsana New" pitchFamily="18" charset="-34"/>
              </a:rPr>
              <a:t>บทคัดย่อ</a:t>
            </a:r>
          </a:p>
          <a:p>
            <a:pPr marL="365760" indent="-256032" eaLnBrk="1" fontAlgn="auto" hangingPunct="1">
              <a:lnSpc>
                <a:spcPct val="90000"/>
              </a:lnSpc>
              <a:spcAft>
                <a:spcPts val="0"/>
              </a:spcAft>
              <a:buFontTx/>
              <a:buNone/>
              <a:defRPr/>
            </a:pPr>
            <a:r>
              <a:rPr lang="th-TH" sz="3500" b="1" dirty="0" smtClean="0">
                <a:solidFill>
                  <a:srgbClr val="000099"/>
                </a:solidFill>
                <a:latin typeface="Angsana New" pitchFamily="18" charset="-34"/>
              </a:rPr>
              <a:t>		การศึกษาชนิดวัสดุเพาะที่เหมาะสมในการเพาะกล้าแพงพวย พันธุ์แปซิฟิค่า เรด  มีวัตถุประสงค์เพื่อต้องการหาวัสดุเพาะที่ สามารถนำมาทดแทนการใช้พีทในการเพาะเมล็ดไม้ดอก ทำการทดลองที่ </a:t>
            </a:r>
          </a:p>
          <a:p>
            <a:pPr marL="365760" indent="-256032" eaLnBrk="1" fontAlgn="auto" hangingPunct="1">
              <a:lnSpc>
                <a:spcPct val="90000"/>
              </a:lnSpc>
              <a:spcAft>
                <a:spcPts val="0"/>
              </a:spcAft>
              <a:buFontTx/>
              <a:buNone/>
              <a:defRPr/>
            </a:pPr>
            <a:r>
              <a:rPr lang="th-TH" sz="3500" b="1" dirty="0" smtClean="0">
                <a:solidFill>
                  <a:srgbClr val="000099"/>
                </a:solidFill>
                <a:latin typeface="Angsana New" pitchFamily="18" charset="-34"/>
              </a:rPr>
              <a:t>	คณะเกษตรศาตร์ มหาวิทยาลัยอุบลราชธานี</a:t>
            </a:r>
          </a:p>
          <a:p>
            <a:pPr marL="365760" indent="-256032" eaLnBrk="1" fontAlgn="auto" hangingPunct="1">
              <a:lnSpc>
                <a:spcPct val="90000"/>
              </a:lnSpc>
              <a:spcAft>
                <a:spcPts val="0"/>
              </a:spcAft>
              <a:buFontTx/>
              <a:buNone/>
              <a:defRPr/>
            </a:pPr>
            <a:endParaRPr lang="th-TH" sz="3500" b="1" dirty="0" smtClean="0">
              <a:solidFill>
                <a:srgbClr val="000099"/>
              </a:solidFill>
              <a:latin typeface="Angsana New" pitchFamily="18" charset="-34"/>
            </a:endParaRPr>
          </a:p>
          <a:p>
            <a:pPr marL="365760" indent="-256032" eaLnBrk="1" fontAlgn="auto" hangingPunct="1">
              <a:lnSpc>
                <a:spcPct val="90000"/>
              </a:lnSpc>
              <a:spcAft>
                <a:spcPts val="0"/>
              </a:spcAft>
              <a:buFontTx/>
              <a:buNone/>
              <a:defRPr/>
            </a:pPr>
            <a:endParaRPr lang="th-TH" sz="4000" b="1" dirty="0" smtClean="0">
              <a:solidFill>
                <a:srgbClr val="000099"/>
              </a:solidFill>
              <a:latin typeface="Angsana New" pitchFamily="18" charset="-34"/>
            </a:endParaRPr>
          </a:p>
          <a:p>
            <a:pPr marL="365760" indent="-256032" eaLnBrk="1" fontAlgn="auto" hangingPunct="1">
              <a:lnSpc>
                <a:spcPct val="90000"/>
              </a:lnSpc>
              <a:spcAft>
                <a:spcPts val="0"/>
              </a:spcAft>
              <a:buFontTx/>
              <a:buNone/>
              <a:defRPr/>
            </a:pPr>
            <a:endParaRPr lang="th-TH" sz="2500" b="1" dirty="0" smtClean="0">
              <a:solidFill>
                <a:srgbClr val="000099"/>
              </a:solidFill>
              <a:latin typeface="Angsana New" pitchFamily="18" charset="-3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323"/>
                                        </p:tgtEl>
                                        <p:attrNameLst>
                                          <p:attrName>style.visibility</p:attrName>
                                        </p:attrNameLst>
                                      </p:cBhvr>
                                      <p:to>
                                        <p:strVal val="visible"/>
                                      </p:to>
                                    </p:set>
                                    <p:animEffect transition="in" filter="fade">
                                      <p:cBhvr>
                                        <p:cTn id="7" dur="2000"/>
                                        <p:tgtEl>
                                          <p:spTgt spid="56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7" name="Rectangle 3"/>
          <p:cNvSpPr>
            <a:spLocks noGrp="1" noChangeArrowheads="1"/>
          </p:cNvSpPr>
          <p:nvPr>
            <p:ph idx="1"/>
          </p:nvPr>
        </p:nvSpPr>
        <p:spPr>
          <a:xfrm>
            <a:off x="0" y="548680"/>
            <a:ext cx="8964613" cy="5975945"/>
          </a:xfrm>
        </p:spPr>
        <p:txBody>
          <a:bodyPr/>
          <a:lstStyle/>
          <a:p>
            <a:pPr algn="thaiDist" eaLnBrk="1" hangingPunct="1">
              <a:buFont typeface="Wingdings" pitchFamily="2" charset="2"/>
              <a:buNone/>
            </a:pPr>
            <a:r>
              <a:rPr lang="th-TH" altLang="th-TH" sz="3500" b="1" dirty="0" smtClean="0">
                <a:solidFill>
                  <a:srgbClr val="000099"/>
                </a:solidFill>
                <a:latin typeface="Angsana New" pitchFamily="18" charset="-34"/>
              </a:rPr>
              <a:t>    วางแผนการทดลองแบบ </a:t>
            </a:r>
            <a:r>
              <a:rPr lang="en-US" altLang="th-TH" sz="3500" b="1" dirty="0" smtClean="0">
                <a:solidFill>
                  <a:srgbClr val="000099"/>
                </a:solidFill>
                <a:latin typeface="Angsana New" pitchFamily="18" charset="-34"/>
              </a:rPr>
              <a:t>Completely Randomized Design </a:t>
            </a:r>
            <a:r>
              <a:rPr lang="th-TH" altLang="th-TH" sz="3500" b="1" dirty="0" smtClean="0">
                <a:solidFill>
                  <a:srgbClr val="000099"/>
                </a:solidFill>
                <a:latin typeface="Angsana New" pitchFamily="18" charset="-34"/>
              </a:rPr>
              <a:t>เพาะเมล็ดแพงพวยในวัสดุเพาะ 6 สูตร ได้แก่ สูตรที่ 1 แกลบเผาหยาบ สูตรที่ 2 ขุยมะพร้าว สูตรที่ 3 พีท สูตรที่ 4 5 และ 6 ใช้ พีท </a:t>
            </a:r>
            <a:r>
              <a:rPr lang="en-US" altLang="th-TH" sz="3500" b="1" dirty="0" smtClean="0">
                <a:solidFill>
                  <a:srgbClr val="000099"/>
                </a:solidFill>
                <a:latin typeface="Angsana New" pitchFamily="18" charset="-34"/>
              </a:rPr>
              <a:t>:</a:t>
            </a:r>
            <a:r>
              <a:rPr lang="th-TH" altLang="th-TH" sz="3500" b="1" dirty="0" smtClean="0">
                <a:solidFill>
                  <a:srgbClr val="000099"/>
                </a:solidFill>
                <a:latin typeface="Angsana New" pitchFamily="18" charset="-34"/>
              </a:rPr>
              <a:t> ขุยมะพร้าว </a:t>
            </a:r>
            <a:r>
              <a:rPr lang="en-US" altLang="th-TH" sz="3500" b="1" dirty="0" smtClean="0">
                <a:solidFill>
                  <a:srgbClr val="000099"/>
                </a:solidFill>
                <a:latin typeface="Angsana New" pitchFamily="18" charset="-34"/>
              </a:rPr>
              <a:t>: </a:t>
            </a:r>
            <a:r>
              <a:rPr lang="th-TH" altLang="th-TH" sz="3500" b="1" dirty="0" smtClean="0">
                <a:solidFill>
                  <a:srgbClr val="000099"/>
                </a:solidFill>
                <a:latin typeface="Angsana New" pitchFamily="18" charset="-34"/>
              </a:rPr>
              <a:t>แกลบเผาหยาบ อัตรา 2</a:t>
            </a:r>
            <a:r>
              <a:rPr lang="en-US" altLang="th-TH" sz="3500" b="1" dirty="0" smtClean="0">
                <a:solidFill>
                  <a:srgbClr val="000099"/>
                </a:solidFill>
                <a:latin typeface="Angsana New" pitchFamily="18" charset="-34"/>
              </a:rPr>
              <a:t>:1:1, 1:2:1 </a:t>
            </a:r>
            <a:r>
              <a:rPr lang="th-TH" altLang="th-TH" sz="3500" b="1" dirty="0" smtClean="0">
                <a:solidFill>
                  <a:srgbClr val="000099"/>
                </a:solidFill>
                <a:latin typeface="Angsana New" pitchFamily="18" charset="-34"/>
              </a:rPr>
              <a:t>และ </a:t>
            </a:r>
            <a:r>
              <a:rPr lang="en-US" altLang="th-TH" sz="3500" b="1" dirty="0" smtClean="0">
                <a:solidFill>
                  <a:srgbClr val="000099"/>
                </a:solidFill>
                <a:latin typeface="Angsana New" pitchFamily="18" charset="-34"/>
              </a:rPr>
              <a:t>1:1:2 </a:t>
            </a:r>
            <a:r>
              <a:rPr lang="th-TH" altLang="th-TH" sz="3500" b="1" dirty="0" smtClean="0">
                <a:solidFill>
                  <a:srgbClr val="000099"/>
                </a:solidFill>
                <a:latin typeface="Angsana New" pitchFamily="18" charset="-34"/>
              </a:rPr>
              <a:t>ตามลำดับ ผลการทดลองพบว่า วัสดุเพาะที่เหมาะสมในการเพาะกล้าแพงพวยพันธุ์แปซิฟิค่า เรด คือวัสดุเพาะสูตร ที่ 3,4,5 และ 6 ซึ่งต้นพืชมีความสูง ความกว้างทรงพุ่ม จำนวนใบ น้ำหนักสด และน้ำหนักแห้ง ไม่แตกต่างกัน ดังนั้นวัสดุเพาะสูตรที่ 4 5 และ 6 จึงสามารถใช้เป็นวัสดุเพาะกล้าแทนการใช้พีทได้ ทั้งนี้พบว่าสูตรที่ 5 ละ 6 สามารถลดปริมาณการใช้พีทลงได้ถึง 75 เปอร์เซ็นต์</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fade">
                                      <p:cBhvr>
                                        <p:cTn id="7" dur="20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a:xfrm>
            <a:off x="179388" y="0"/>
            <a:ext cx="8964612" cy="6858000"/>
          </a:xfrm>
        </p:spPr>
        <p:txBody>
          <a:bodyPr>
            <a:normAutofit fontScale="92500"/>
          </a:bodyPr>
          <a:lstStyle/>
          <a:p>
            <a:pPr marL="365760" indent="-256032" eaLnBrk="1" fontAlgn="auto" hangingPunct="1">
              <a:spcAft>
                <a:spcPts val="0"/>
              </a:spcAft>
              <a:buFont typeface="Wingdings" pitchFamily="2" charset="2"/>
              <a:buNone/>
              <a:defRPr/>
            </a:pPr>
            <a:r>
              <a:rPr lang="en-US" sz="2300" b="1" dirty="0" smtClean="0">
                <a:solidFill>
                  <a:srgbClr val="000099"/>
                </a:solidFill>
                <a:latin typeface="Angsana New" pitchFamily="18" charset="-34"/>
              </a:rPr>
              <a:t>Agricultural Sci. J.</a:t>
            </a:r>
            <a:r>
              <a:rPr lang="th-TH" sz="2300" b="1" dirty="0" smtClean="0">
                <a:solidFill>
                  <a:srgbClr val="000099"/>
                </a:solidFill>
                <a:latin typeface="Angsana New" pitchFamily="18" charset="-34"/>
              </a:rPr>
              <a:t> 36 5-6 (</a:t>
            </a:r>
            <a:r>
              <a:rPr lang="en-US" sz="2300" b="1" dirty="0" err="1" smtClean="0">
                <a:solidFill>
                  <a:srgbClr val="000099"/>
                </a:solidFill>
                <a:latin typeface="Angsana New" pitchFamily="18" charset="-34"/>
              </a:rPr>
              <a:t>Suppl</a:t>
            </a:r>
            <a:r>
              <a:rPr lang="th-TH" sz="2300" b="1" dirty="0" smtClean="0">
                <a:solidFill>
                  <a:srgbClr val="000099"/>
                </a:solidFill>
                <a:latin typeface="Angsana New" pitchFamily="18" charset="-34"/>
              </a:rPr>
              <a:t>) </a:t>
            </a:r>
            <a:r>
              <a:rPr lang="en-US" sz="2300" b="1" dirty="0" smtClean="0">
                <a:solidFill>
                  <a:srgbClr val="000099"/>
                </a:solidFill>
                <a:latin typeface="Angsana New" pitchFamily="18" charset="-34"/>
              </a:rPr>
              <a:t>: 974-977 </a:t>
            </a:r>
            <a:r>
              <a:rPr lang="th-TH" sz="2300" b="1" dirty="0" smtClean="0">
                <a:solidFill>
                  <a:srgbClr val="000099"/>
                </a:solidFill>
                <a:latin typeface="Angsana New" pitchFamily="18" charset="-34"/>
              </a:rPr>
              <a:t>(2005)  ว.วิทย.กษ. 36 5-6 (พิเศษ) </a:t>
            </a:r>
            <a:r>
              <a:rPr lang="en-US" sz="2300" b="1" dirty="0" smtClean="0">
                <a:solidFill>
                  <a:srgbClr val="000099"/>
                </a:solidFill>
                <a:latin typeface="Angsana New" pitchFamily="18" charset="-34"/>
              </a:rPr>
              <a:t>:</a:t>
            </a:r>
            <a:r>
              <a:rPr lang="th-TH" sz="2300" b="1" dirty="0" smtClean="0">
                <a:solidFill>
                  <a:srgbClr val="000099"/>
                </a:solidFill>
                <a:latin typeface="Angsana New" pitchFamily="18" charset="-34"/>
              </a:rPr>
              <a:t> 974-977(2548)</a:t>
            </a:r>
          </a:p>
          <a:p>
            <a:pPr marL="365760" indent="-256032" eaLnBrk="1" fontAlgn="auto" hangingPunct="1">
              <a:spcAft>
                <a:spcPts val="0"/>
              </a:spcAft>
              <a:buFont typeface="Wingdings" pitchFamily="2" charset="2"/>
              <a:buNone/>
              <a:defRPr/>
            </a:pPr>
            <a:endParaRPr lang="th-TH" sz="2300" b="1" dirty="0" smtClean="0">
              <a:solidFill>
                <a:srgbClr val="000099"/>
              </a:solidFill>
              <a:latin typeface="Angsana New" pitchFamily="18" charset="-34"/>
            </a:endParaRPr>
          </a:p>
          <a:p>
            <a:pPr marL="365760" indent="-256032" eaLnBrk="1" fontAlgn="auto" hangingPunct="1">
              <a:spcAft>
                <a:spcPts val="0"/>
              </a:spcAft>
              <a:buFont typeface="Wingdings" pitchFamily="2" charset="2"/>
              <a:buNone/>
              <a:defRPr/>
            </a:pPr>
            <a:r>
              <a:rPr lang="th-TH" sz="2300" b="1" dirty="0" smtClean="0">
                <a:solidFill>
                  <a:srgbClr val="000099"/>
                </a:solidFill>
                <a:latin typeface="Angsana New" pitchFamily="18" charset="-34"/>
              </a:rPr>
              <a:t>              ศักยภาพทางอัลลีโลพาทีของสารที่แยกได้จากสารสกัดใบประยงค์ในชั้นคลอโรฟอร์มชั้นที่ 8  </a:t>
            </a:r>
          </a:p>
          <a:p>
            <a:pPr marL="365760" indent="-256032" eaLnBrk="1" fontAlgn="auto" hangingPunct="1">
              <a:spcAft>
                <a:spcPts val="0"/>
              </a:spcAft>
              <a:buFont typeface="Wingdings" pitchFamily="2" charset="2"/>
              <a:buNone/>
              <a:defRPr/>
            </a:pPr>
            <a:r>
              <a:rPr lang="th-TH" sz="2300" b="1" dirty="0" smtClean="0">
                <a:solidFill>
                  <a:srgbClr val="000099"/>
                </a:solidFill>
                <a:latin typeface="Angsana New" pitchFamily="18" charset="-34"/>
              </a:rPr>
              <a:t>                                  </a:t>
            </a:r>
            <a:r>
              <a:rPr lang="en-US" sz="2300" b="1" dirty="0" err="1" smtClean="0">
                <a:solidFill>
                  <a:srgbClr val="000099"/>
                </a:solidFill>
                <a:latin typeface="Angsana New" pitchFamily="18" charset="-34"/>
              </a:rPr>
              <a:t>Alleiopathic</a:t>
            </a:r>
            <a:r>
              <a:rPr lang="en-US" sz="2300" b="1" dirty="0" smtClean="0">
                <a:solidFill>
                  <a:srgbClr val="000099"/>
                </a:solidFill>
                <a:latin typeface="Angsana New" pitchFamily="18" charset="-34"/>
              </a:rPr>
              <a:t> Potential of Isolated Substances from Eighth Chloroform Fraction of</a:t>
            </a:r>
          </a:p>
          <a:p>
            <a:pPr marL="365760" indent="-256032" eaLnBrk="1" fontAlgn="auto" hangingPunct="1">
              <a:spcAft>
                <a:spcPts val="0"/>
              </a:spcAft>
              <a:buFont typeface="Wingdings" pitchFamily="2" charset="2"/>
              <a:buNone/>
              <a:defRPr/>
            </a:pPr>
            <a:r>
              <a:rPr lang="en-US" sz="2300" b="1" i="1" dirty="0" smtClean="0">
                <a:solidFill>
                  <a:srgbClr val="000099"/>
                </a:solidFill>
                <a:latin typeface="Angsana New" pitchFamily="18" charset="-34"/>
              </a:rPr>
              <a:t>                                                                        </a:t>
            </a:r>
            <a:r>
              <a:rPr lang="en-US" sz="2300" b="1" i="1" dirty="0" err="1" smtClean="0">
                <a:solidFill>
                  <a:srgbClr val="000099"/>
                </a:solidFill>
                <a:latin typeface="Angsana New" pitchFamily="18" charset="-34"/>
              </a:rPr>
              <a:t>Aglaia</a:t>
            </a:r>
            <a:r>
              <a:rPr lang="en-US" sz="2300" b="1" i="1" dirty="0" smtClean="0">
                <a:solidFill>
                  <a:srgbClr val="000099"/>
                </a:solidFill>
                <a:latin typeface="Angsana New" pitchFamily="18" charset="-34"/>
              </a:rPr>
              <a:t> </a:t>
            </a:r>
            <a:r>
              <a:rPr lang="en-US" sz="2300" b="1" i="1" dirty="0" err="1" smtClean="0">
                <a:solidFill>
                  <a:srgbClr val="000099"/>
                </a:solidFill>
                <a:latin typeface="Angsana New" pitchFamily="18" charset="-34"/>
              </a:rPr>
              <a:t>odorata</a:t>
            </a:r>
            <a:r>
              <a:rPr lang="en-US" sz="2300" b="1" dirty="0" smtClean="0">
                <a:solidFill>
                  <a:srgbClr val="000099"/>
                </a:solidFill>
                <a:latin typeface="Angsana New" pitchFamily="18" charset="-34"/>
              </a:rPr>
              <a:t> </a:t>
            </a:r>
            <a:r>
              <a:rPr lang="en-US" sz="2300" b="1" dirty="0" err="1" smtClean="0">
                <a:solidFill>
                  <a:srgbClr val="000099"/>
                </a:solidFill>
                <a:latin typeface="Angsana New" pitchFamily="18" charset="-34"/>
              </a:rPr>
              <a:t>Lour</a:t>
            </a:r>
            <a:r>
              <a:rPr lang="en-US" sz="2300" b="1" dirty="0" smtClean="0">
                <a:solidFill>
                  <a:srgbClr val="000099"/>
                </a:solidFill>
                <a:latin typeface="Angsana New" pitchFamily="18" charset="-34"/>
              </a:rPr>
              <a:t> Leaf Extract.</a:t>
            </a:r>
          </a:p>
          <a:p>
            <a:pPr marL="365760" indent="-256032" eaLnBrk="1" fontAlgn="auto" hangingPunct="1">
              <a:spcAft>
                <a:spcPts val="0"/>
              </a:spcAft>
              <a:buFont typeface="Wingdings" pitchFamily="2" charset="2"/>
              <a:buNone/>
              <a:defRPr/>
            </a:pPr>
            <a:endParaRPr lang="en-US" sz="2300" b="1" dirty="0" smtClean="0">
              <a:solidFill>
                <a:srgbClr val="000099"/>
              </a:solidFill>
              <a:latin typeface="Angsana New" pitchFamily="18" charset="-34"/>
            </a:endParaRPr>
          </a:p>
          <a:p>
            <a:pPr marL="365760" indent="-256032" eaLnBrk="1" fontAlgn="auto" hangingPunct="1">
              <a:spcAft>
                <a:spcPts val="0"/>
              </a:spcAft>
              <a:buFont typeface="Wingdings" pitchFamily="2" charset="2"/>
              <a:buNone/>
              <a:defRPr/>
            </a:pPr>
            <a:r>
              <a:rPr lang="en-US" sz="2300" b="1" dirty="0" smtClean="0">
                <a:solidFill>
                  <a:srgbClr val="000099"/>
                </a:solidFill>
                <a:latin typeface="Angsana New" pitchFamily="18" charset="-34"/>
              </a:rPr>
              <a:t>	</a:t>
            </a:r>
            <a:r>
              <a:rPr lang="th-TH" sz="2300" b="1" dirty="0" smtClean="0">
                <a:solidFill>
                  <a:srgbClr val="000099"/>
                </a:solidFill>
                <a:latin typeface="Angsana New" pitchFamily="18" charset="-34"/>
              </a:rPr>
              <a:t> </a:t>
            </a:r>
            <a:r>
              <a:rPr lang="en-US" sz="2300" b="1" dirty="0" smtClean="0">
                <a:solidFill>
                  <a:srgbClr val="000099"/>
                </a:solidFill>
                <a:latin typeface="Angsana New" pitchFamily="18" charset="-34"/>
              </a:rPr>
              <a:t>		                   </a:t>
            </a:r>
            <a:r>
              <a:rPr lang="th-TH" sz="2300" b="1" dirty="0" smtClean="0">
                <a:solidFill>
                  <a:srgbClr val="000099"/>
                </a:solidFill>
                <a:latin typeface="Angsana New" pitchFamily="18" charset="-34"/>
              </a:rPr>
              <a:t>วิรัตน์ ภูวิวัฒน์</a:t>
            </a:r>
            <a:r>
              <a:rPr lang="th-TH" sz="2300" b="1" baseline="30000" dirty="0" smtClean="0">
                <a:solidFill>
                  <a:srgbClr val="000099"/>
                </a:solidFill>
                <a:latin typeface="Angsana New" pitchFamily="18" charset="-34"/>
              </a:rPr>
              <a:t>1</a:t>
            </a:r>
            <a:r>
              <a:rPr lang="th-TH" sz="2300" b="1" dirty="0" smtClean="0">
                <a:solidFill>
                  <a:srgbClr val="000099"/>
                </a:solidFill>
                <a:latin typeface="Angsana New" pitchFamily="18" charset="-34"/>
              </a:rPr>
              <a:t> พัชนี เจริญยิ่ง</a:t>
            </a:r>
            <a:r>
              <a:rPr lang="th-TH" sz="2300" b="1" baseline="30000" dirty="0" smtClean="0">
                <a:solidFill>
                  <a:srgbClr val="000099"/>
                </a:solidFill>
                <a:latin typeface="Angsana New" pitchFamily="18" charset="-34"/>
              </a:rPr>
              <a:t>2</a:t>
            </a:r>
            <a:r>
              <a:rPr lang="th-TH" sz="2300" b="1" dirty="0" smtClean="0">
                <a:solidFill>
                  <a:srgbClr val="000099"/>
                </a:solidFill>
                <a:latin typeface="Angsana New" pitchFamily="18" charset="-34"/>
              </a:rPr>
              <a:t> จำรูญ เล้าสินวัฒนา</a:t>
            </a:r>
            <a:r>
              <a:rPr lang="th-TH" sz="2300" b="1" baseline="30000" dirty="0" smtClean="0">
                <a:solidFill>
                  <a:srgbClr val="000099"/>
                </a:solidFill>
                <a:latin typeface="Angsana New" pitchFamily="18" charset="-34"/>
              </a:rPr>
              <a:t>1 </a:t>
            </a:r>
            <a:r>
              <a:rPr lang="th-TH" sz="2300" b="1" dirty="0" smtClean="0">
                <a:solidFill>
                  <a:srgbClr val="000099"/>
                </a:solidFill>
                <a:latin typeface="Angsana New" pitchFamily="18" charset="-34"/>
              </a:rPr>
              <a:t>และยิ่งยง เมฆลอย</a:t>
            </a:r>
            <a:r>
              <a:rPr lang="th-TH" sz="2300" b="1" baseline="30000" dirty="0" smtClean="0">
                <a:solidFill>
                  <a:srgbClr val="000099"/>
                </a:solidFill>
                <a:latin typeface="Angsana New" pitchFamily="18" charset="-34"/>
              </a:rPr>
              <a:t>1</a:t>
            </a:r>
            <a:r>
              <a:rPr lang="th-TH" sz="2300" b="1" dirty="0" smtClean="0">
                <a:solidFill>
                  <a:srgbClr val="000099"/>
                </a:solidFill>
                <a:latin typeface="Angsana New" pitchFamily="18" charset="-34"/>
              </a:rPr>
              <a:t>                 </a:t>
            </a:r>
          </a:p>
          <a:p>
            <a:pPr marL="365760" indent="-256032" eaLnBrk="1" fontAlgn="auto" hangingPunct="1">
              <a:spcAft>
                <a:spcPts val="0"/>
              </a:spcAft>
              <a:buFont typeface="Wingdings" pitchFamily="2" charset="2"/>
              <a:buNone/>
              <a:defRPr/>
            </a:pPr>
            <a:r>
              <a:rPr lang="th-TH" sz="2300" b="1" dirty="0" smtClean="0">
                <a:solidFill>
                  <a:srgbClr val="000099"/>
                </a:solidFill>
                <a:latin typeface="Angsana New" pitchFamily="18" charset="-34"/>
              </a:rPr>
              <a:t>                         </a:t>
            </a:r>
            <a:r>
              <a:rPr lang="en-US" sz="2300" b="1" dirty="0" err="1" smtClean="0">
                <a:solidFill>
                  <a:srgbClr val="000099"/>
                </a:solidFill>
                <a:latin typeface="Angsana New" pitchFamily="18" charset="-34"/>
              </a:rPr>
              <a:t>Wirat</a:t>
            </a:r>
            <a:r>
              <a:rPr lang="en-US" sz="2300" b="1" dirty="0" smtClean="0">
                <a:solidFill>
                  <a:srgbClr val="000099"/>
                </a:solidFill>
                <a:latin typeface="Angsana New" pitchFamily="18" charset="-34"/>
              </a:rPr>
              <a:t> Phuwiwat</a:t>
            </a:r>
            <a:r>
              <a:rPr lang="en-US" sz="2300" b="1" baseline="30000" dirty="0" smtClean="0">
                <a:solidFill>
                  <a:srgbClr val="000099"/>
                </a:solidFill>
                <a:latin typeface="Angsana New" pitchFamily="18" charset="-34"/>
              </a:rPr>
              <a:t>1</a:t>
            </a:r>
            <a:r>
              <a:rPr lang="en-US" sz="2300" b="1" dirty="0" smtClean="0">
                <a:solidFill>
                  <a:srgbClr val="000099"/>
                </a:solidFill>
                <a:latin typeface="Angsana New" pitchFamily="18" charset="-34"/>
              </a:rPr>
              <a:t> </a:t>
            </a:r>
            <a:r>
              <a:rPr lang="en-US" sz="2300" b="1" dirty="0" err="1" smtClean="0">
                <a:solidFill>
                  <a:srgbClr val="000099"/>
                </a:solidFill>
                <a:latin typeface="Angsana New" pitchFamily="18" charset="-34"/>
              </a:rPr>
              <a:t>Patchanee</a:t>
            </a:r>
            <a:r>
              <a:rPr lang="en-US" sz="2300" b="1" dirty="0" smtClean="0">
                <a:solidFill>
                  <a:srgbClr val="000099"/>
                </a:solidFill>
                <a:latin typeface="Angsana New" pitchFamily="18" charset="-34"/>
              </a:rPr>
              <a:t> </a:t>
            </a:r>
            <a:r>
              <a:rPr lang="en-US" sz="2300" b="1" dirty="0" err="1" smtClean="0">
                <a:solidFill>
                  <a:srgbClr val="000099"/>
                </a:solidFill>
                <a:latin typeface="Angsana New" pitchFamily="18" charset="-34"/>
              </a:rPr>
              <a:t>Charoenying</a:t>
            </a:r>
            <a:r>
              <a:rPr lang="en-US" sz="2300" b="1" dirty="0" smtClean="0">
                <a:solidFill>
                  <a:srgbClr val="000099"/>
                </a:solidFill>
                <a:latin typeface="Angsana New" pitchFamily="18" charset="-34"/>
              </a:rPr>
              <a:t> </a:t>
            </a:r>
            <a:r>
              <a:rPr lang="en-US" sz="2300" b="1" baseline="30000" dirty="0" smtClean="0">
                <a:solidFill>
                  <a:srgbClr val="000099"/>
                </a:solidFill>
                <a:latin typeface="Angsana New" pitchFamily="18" charset="-34"/>
              </a:rPr>
              <a:t>2</a:t>
            </a:r>
            <a:r>
              <a:rPr lang="en-US" sz="2300" b="1" dirty="0" smtClean="0">
                <a:solidFill>
                  <a:srgbClr val="000099"/>
                </a:solidFill>
                <a:latin typeface="Angsana New" pitchFamily="18" charset="-34"/>
              </a:rPr>
              <a:t> </a:t>
            </a:r>
            <a:r>
              <a:rPr lang="en-US" sz="2300" b="1" dirty="0" err="1" smtClean="0">
                <a:solidFill>
                  <a:srgbClr val="000099"/>
                </a:solidFill>
                <a:latin typeface="Angsana New" pitchFamily="18" charset="-34"/>
              </a:rPr>
              <a:t>Chamroon</a:t>
            </a:r>
            <a:r>
              <a:rPr lang="en-US" sz="2300" b="1" dirty="0" smtClean="0">
                <a:solidFill>
                  <a:srgbClr val="000099"/>
                </a:solidFill>
                <a:latin typeface="Angsana New" pitchFamily="18" charset="-34"/>
              </a:rPr>
              <a:t> Laosinwattana</a:t>
            </a:r>
            <a:r>
              <a:rPr lang="en-US" sz="2300" b="1" baseline="30000" dirty="0" smtClean="0">
                <a:solidFill>
                  <a:srgbClr val="000099"/>
                </a:solidFill>
                <a:latin typeface="Angsana New" pitchFamily="18" charset="-34"/>
              </a:rPr>
              <a:t>1 </a:t>
            </a:r>
            <a:r>
              <a:rPr lang="en-US" sz="2300" b="1" dirty="0" smtClean="0">
                <a:solidFill>
                  <a:srgbClr val="000099"/>
                </a:solidFill>
                <a:latin typeface="Angsana New" pitchFamily="18" charset="-34"/>
              </a:rPr>
              <a:t>and </a:t>
            </a:r>
            <a:r>
              <a:rPr lang="en-US" sz="2300" b="1" dirty="0" err="1" smtClean="0">
                <a:solidFill>
                  <a:srgbClr val="000099"/>
                </a:solidFill>
                <a:latin typeface="Angsana New" pitchFamily="18" charset="-34"/>
              </a:rPr>
              <a:t>Yingyon</a:t>
            </a:r>
            <a:r>
              <a:rPr lang="en-US" sz="2300" b="1" dirty="0" smtClean="0">
                <a:solidFill>
                  <a:srgbClr val="000099"/>
                </a:solidFill>
                <a:latin typeface="Angsana New" pitchFamily="18" charset="-34"/>
              </a:rPr>
              <a:t> Makol</a:t>
            </a:r>
            <a:r>
              <a:rPr lang="en-US" sz="2300" b="1" baseline="30000" dirty="0" smtClean="0">
                <a:solidFill>
                  <a:srgbClr val="000099"/>
                </a:solidFill>
                <a:latin typeface="Angsana New" pitchFamily="18" charset="-34"/>
              </a:rPr>
              <a:t>1</a:t>
            </a:r>
            <a:endParaRPr lang="th-TH" sz="2300" b="1" baseline="30000" dirty="0" smtClean="0">
              <a:solidFill>
                <a:srgbClr val="000099"/>
              </a:solidFill>
              <a:latin typeface="Angsana New" pitchFamily="18" charset="-34"/>
            </a:endParaRPr>
          </a:p>
          <a:p>
            <a:pPr marL="365760" indent="-256032" algn="ctr" eaLnBrk="1" fontAlgn="auto" hangingPunct="1">
              <a:spcAft>
                <a:spcPts val="0"/>
              </a:spcAft>
              <a:buFont typeface="Wingdings" pitchFamily="2" charset="2"/>
              <a:buNone/>
              <a:defRPr/>
            </a:pPr>
            <a:r>
              <a:rPr lang="th-TH" sz="4000" b="1" dirty="0" smtClean="0">
                <a:solidFill>
                  <a:srgbClr val="000099"/>
                </a:solidFill>
                <a:latin typeface="Angsana New" pitchFamily="18" charset="-34"/>
              </a:rPr>
              <a:t>บทคัดย่อ</a:t>
            </a:r>
          </a:p>
          <a:p>
            <a:pPr marL="365760" indent="-256032" eaLnBrk="1" fontAlgn="auto" hangingPunct="1">
              <a:spcAft>
                <a:spcPts val="0"/>
              </a:spcAft>
              <a:buFont typeface="Wingdings" pitchFamily="2" charset="2"/>
              <a:buNone/>
              <a:defRPr/>
            </a:pPr>
            <a:r>
              <a:rPr lang="th-TH" sz="3500" b="1" dirty="0" smtClean="0">
                <a:solidFill>
                  <a:srgbClr val="000099"/>
                </a:solidFill>
                <a:latin typeface="Angsana New" pitchFamily="18" charset="-34"/>
              </a:rPr>
              <a:t>		</a:t>
            </a:r>
            <a:r>
              <a:rPr lang="th-TH" sz="3100" b="1" dirty="0" smtClean="0">
                <a:solidFill>
                  <a:srgbClr val="000099"/>
                </a:solidFill>
                <a:latin typeface="Angsana New" pitchFamily="18" charset="-34"/>
              </a:rPr>
              <a:t>จากการแยกสารสกัดจากใบประยงค์ (</a:t>
            </a:r>
            <a:r>
              <a:rPr lang="en-US" sz="3100" b="1" i="1" dirty="0" err="1" smtClean="0">
                <a:solidFill>
                  <a:srgbClr val="000099"/>
                </a:solidFill>
                <a:latin typeface="Angsana New" pitchFamily="18" charset="-34"/>
              </a:rPr>
              <a:t>Ag;aia</a:t>
            </a:r>
            <a:r>
              <a:rPr lang="en-US" sz="3100" b="1" i="1" dirty="0" smtClean="0">
                <a:solidFill>
                  <a:srgbClr val="000099"/>
                </a:solidFill>
                <a:latin typeface="Angsana New" pitchFamily="18" charset="-34"/>
              </a:rPr>
              <a:t> </a:t>
            </a:r>
            <a:r>
              <a:rPr lang="en-US" sz="3100" b="1" i="1" dirty="0" err="1" smtClean="0">
                <a:solidFill>
                  <a:srgbClr val="000099"/>
                </a:solidFill>
                <a:latin typeface="Angsana New" pitchFamily="18" charset="-34"/>
              </a:rPr>
              <a:t>odorata</a:t>
            </a:r>
            <a:r>
              <a:rPr lang="en-US" sz="3100" b="1" dirty="0" smtClean="0">
                <a:solidFill>
                  <a:srgbClr val="000099"/>
                </a:solidFill>
                <a:latin typeface="Angsana New" pitchFamily="18" charset="-34"/>
              </a:rPr>
              <a:t> </a:t>
            </a:r>
            <a:r>
              <a:rPr lang="en-US" sz="3100" b="1" dirty="0" err="1" smtClean="0">
                <a:solidFill>
                  <a:srgbClr val="000099"/>
                </a:solidFill>
                <a:latin typeface="Angsana New" pitchFamily="18" charset="-34"/>
              </a:rPr>
              <a:t>Lour</a:t>
            </a:r>
            <a:r>
              <a:rPr lang="th-TH" sz="3100" b="1" dirty="0" smtClean="0">
                <a:solidFill>
                  <a:srgbClr val="000099"/>
                </a:solidFill>
                <a:latin typeface="Angsana New" pitchFamily="18" charset="-34"/>
              </a:rPr>
              <a:t>) ในชั้นคลอโรฟิร์มชั้นที่ 8 ด้วยวิธีคอลัมน์โครมาโตกราฟี ปรากฏว่าสามารแยกสารสกัดได้เป็นจำนวน 8 ชั้น และเมื่อทำการทดสอบผลของสารสกัดทั้ง 8 ชั้นที่ระดับความเข้มข้น 0 (น้ำกลั่น) 62.5, 125, 250 และ 500</a:t>
            </a:r>
            <a:r>
              <a:rPr lang="en-US" sz="3100" b="1" dirty="0" smtClean="0">
                <a:solidFill>
                  <a:srgbClr val="000099"/>
                </a:solidFill>
                <a:latin typeface="Angsana New" pitchFamily="18" charset="-34"/>
              </a:rPr>
              <a:t>ppm </a:t>
            </a:r>
            <a:endParaRPr lang="th-TH" sz="3100" b="1" dirty="0" smtClean="0">
              <a:solidFill>
                <a:srgbClr val="000099"/>
              </a:solidFill>
              <a:latin typeface="Angsana New" pitchFamily="18" charset="-34"/>
            </a:endParaRPr>
          </a:p>
          <a:p>
            <a:pPr marL="365760" indent="-256032" eaLnBrk="1" fontAlgn="auto" hangingPunct="1">
              <a:spcAft>
                <a:spcPts val="0"/>
              </a:spcAft>
              <a:buFont typeface="Wingdings" pitchFamily="2" charset="2"/>
              <a:buNone/>
              <a:defRPr/>
            </a:pPr>
            <a:r>
              <a:rPr lang="th-TH" sz="3100" b="1" dirty="0" smtClean="0">
                <a:solidFill>
                  <a:srgbClr val="000099"/>
                </a:solidFill>
                <a:latin typeface="Angsana New" pitchFamily="18" charset="-34"/>
              </a:rPr>
              <a:t>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fade">
                                      <p:cBhvr>
                                        <p:cTn id="7" dur="2000"/>
                                        <p:tgtEl>
                                          <p:spTgt spid="58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a:xfrm>
            <a:off x="179388" y="0"/>
            <a:ext cx="8964612" cy="6858000"/>
          </a:xfrm>
        </p:spPr>
        <p:txBody>
          <a:bodyPr/>
          <a:lstStyle/>
          <a:p>
            <a:pPr eaLnBrk="1" hangingPunct="1">
              <a:lnSpc>
                <a:spcPct val="80000"/>
              </a:lnSpc>
              <a:buFont typeface="Wingdings" pitchFamily="2" charset="2"/>
              <a:buNone/>
            </a:pPr>
            <a:r>
              <a:rPr lang="th-TH" altLang="th-TH" sz="3100" b="1" smtClean="0">
                <a:solidFill>
                  <a:srgbClr val="000099"/>
                </a:solidFill>
                <a:latin typeface="Angsana New" pitchFamily="18" charset="-34"/>
              </a:rPr>
              <a:t>    ต่อการงอกของเมล็ดวัชพืช  4 ชนิด ได้แก่ ผักโขม(</a:t>
            </a:r>
            <a:r>
              <a:rPr lang="en-US" altLang="th-TH" sz="3100" b="1" i="1" smtClean="0">
                <a:solidFill>
                  <a:srgbClr val="000099"/>
                </a:solidFill>
                <a:latin typeface="Angsana New" pitchFamily="18" charset="-34"/>
              </a:rPr>
              <a:t>Amaranthus viridis</a:t>
            </a:r>
            <a:r>
              <a:rPr lang="en-US" altLang="th-TH" sz="3100" b="1" smtClean="0">
                <a:solidFill>
                  <a:srgbClr val="000099"/>
                </a:solidFill>
                <a:latin typeface="Angsana New" pitchFamily="18" charset="-34"/>
              </a:rPr>
              <a:t> L.</a:t>
            </a:r>
            <a:r>
              <a:rPr lang="th-TH" altLang="th-TH" sz="3100" b="1" smtClean="0">
                <a:solidFill>
                  <a:srgbClr val="000099"/>
                </a:solidFill>
                <a:latin typeface="Angsana New" pitchFamily="18" charset="-34"/>
              </a:rPr>
              <a:t>) </a:t>
            </a:r>
          </a:p>
          <a:p>
            <a:pPr eaLnBrk="1" hangingPunct="1">
              <a:lnSpc>
                <a:spcPct val="80000"/>
              </a:lnSpc>
              <a:buFont typeface="Wingdings" pitchFamily="2" charset="2"/>
              <a:buNone/>
            </a:pPr>
            <a:r>
              <a:rPr lang="th-TH" altLang="th-TH" sz="3100" b="1" smtClean="0">
                <a:solidFill>
                  <a:srgbClr val="000099"/>
                </a:solidFill>
                <a:latin typeface="Angsana New" pitchFamily="18" charset="-34"/>
              </a:rPr>
              <a:t>	หงอนไก่ป่า (</a:t>
            </a:r>
            <a:r>
              <a:rPr lang="en-US" altLang="th-TH" sz="3100" b="1" i="1" smtClean="0">
                <a:solidFill>
                  <a:srgbClr val="000099"/>
                </a:solidFill>
                <a:latin typeface="Angsana New" pitchFamily="18" charset="-34"/>
              </a:rPr>
              <a:t>Celosia argentea</a:t>
            </a:r>
            <a:r>
              <a:rPr lang="en-US" altLang="th-TH" sz="3100" b="1" smtClean="0">
                <a:solidFill>
                  <a:srgbClr val="000099"/>
                </a:solidFill>
                <a:latin typeface="Angsana New" pitchFamily="18" charset="-34"/>
              </a:rPr>
              <a:t> L.</a:t>
            </a:r>
            <a:r>
              <a:rPr lang="th-TH" altLang="th-TH" sz="3100" b="1" smtClean="0">
                <a:solidFill>
                  <a:srgbClr val="000099"/>
                </a:solidFill>
                <a:latin typeface="Angsana New" pitchFamily="18" charset="-34"/>
              </a:rPr>
              <a:t>) หญ้าขจรจบดอกเหลือง (</a:t>
            </a:r>
            <a:r>
              <a:rPr lang="en-US" altLang="th-TH" sz="3100" b="1" i="1" smtClean="0">
                <a:solidFill>
                  <a:srgbClr val="000099"/>
                </a:solidFill>
                <a:latin typeface="Angsana New" pitchFamily="18" charset="-34"/>
              </a:rPr>
              <a:t>Pennisetum setosum</a:t>
            </a:r>
            <a:r>
              <a:rPr lang="en-US" altLang="th-TH" sz="3100" b="1" smtClean="0">
                <a:solidFill>
                  <a:srgbClr val="000099"/>
                </a:solidFill>
                <a:latin typeface="Angsana New" pitchFamily="18" charset="-34"/>
              </a:rPr>
              <a:t> L.</a:t>
            </a:r>
            <a:r>
              <a:rPr lang="th-TH" altLang="th-TH" sz="3100" b="1" smtClean="0">
                <a:solidFill>
                  <a:srgbClr val="000099"/>
                </a:solidFill>
                <a:latin typeface="Angsana New" pitchFamily="18" charset="-34"/>
              </a:rPr>
              <a:t>) และหญ้าข้าวนก (</a:t>
            </a:r>
            <a:r>
              <a:rPr lang="en-US" altLang="th-TH" sz="3100" b="1" i="1" smtClean="0">
                <a:solidFill>
                  <a:srgbClr val="000099"/>
                </a:solidFill>
                <a:latin typeface="Angsana New" pitchFamily="18" charset="-34"/>
              </a:rPr>
              <a:t>Echinochioa crus-galli</a:t>
            </a:r>
            <a:r>
              <a:rPr lang="en-US" altLang="th-TH" sz="3100" b="1" smtClean="0">
                <a:solidFill>
                  <a:srgbClr val="000099"/>
                </a:solidFill>
                <a:latin typeface="Angsana New" pitchFamily="18" charset="-34"/>
              </a:rPr>
              <a:t> </a:t>
            </a:r>
            <a:r>
              <a:rPr lang="th-TH" altLang="th-TH" sz="3100" b="1" smtClean="0">
                <a:solidFill>
                  <a:srgbClr val="000099"/>
                </a:solidFill>
                <a:latin typeface="Angsana New" pitchFamily="18" charset="-34"/>
              </a:rPr>
              <a:t>(</a:t>
            </a:r>
            <a:r>
              <a:rPr lang="en-US" altLang="th-TH" sz="3100" b="1" smtClean="0">
                <a:solidFill>
                  <a:srgbClr val="000099"/>
                </a:solidFill>
                <a:latin typeface="Angsana New" pitchFamily="18" charset="-34"/>
              </a:rPr>
              <a:t>L</a:t>
            </a:r>
            <a:r>
              <a:rPr lang="th-TH" altLang="th-TH" sz="3100" b="1" smtClean="0">
                <a:solidFill>
                  <a:srgbClr val="000099"/>
                </a:solidFill>
                <a:latin typeface="Angsana New" pitchFamily="18" charset="-34"/>
              </a:rPr>
              <a:t>) </a:t>
            </a:r>
            <a:r>
              <a:rPr lang="en-US" altLang="th-TH" sz="3100" b="1" smtClean="0">
                <a:solidFill>
                  <a:srgbClr val="000099"/>
                </a:solidFill>
                <a:latin typeface="Angsana New" pitchFamily="18" charset="-34"/>
              </a:rPr>
              <a:t>Beauv.</a:t>
            </a:r>
            <a:r>
              <a:rPr lang="th-TH" altLang="th-TH" sz="3100" b="1" smtClean="0">
                <a:solidFill>
                  <a:srgbClr val="000099"/>
                </a:solidFill>
                <a:latin typeface="Angsana New" pitchFamily="18" charset="-34"/>
              </a:rPr>
              <a:t>) พบว่าสารสกัดในชั้นที่ 4 ให้ผลในการยับยั้งการงอกของเมล็ดมากที่สุด รองลงมาคือสารสกัดในชั้นที่ 5 ซึ่งสารสกัดในชั้นที่ 4 ที่ระดับความเข้มขน 125 </a:t>
            </a:r>
            <a:r>
              <a:rPr lang="en-US" altLang="th-TH" sz="3100" b="1" smtClean="0">
                <a:solidFill>
                  <a:srgbClr val="000099"/>
                </a:solidFill>
                <a:latin typeface="Angsana New" pitchFamily="18" charset="-34"/>
              </a:rPr>
              <a:t>ppm</a:t>
            </a:r>
            <a:r>
              <a:rPr lang="th-TH" altLang="th-TH" sz="3100" b="1" smtClean="0">
                <a:solidFill>
                  <a:srgbClr val="000099"/>
                </a:solidFill>
                <a:latin typeface="Angsana New" pitchFamily="18" charset="-34"/>
              </a:rPr>
              <a:t> สามารถยับยั้งการงอกของเมล็ดพืชทั้ง 4 ชนิดได้อย่างสมบูรณ์ ขณะที่สารสกัดในชั้นที่ 5 ให้ผลในการยับยั้งการงอกของเมล็ดอย่างสมบูรณ์ที่ระดับความเข้มข้น 500 </a:t>
            </a:r>
            <a:r>
              <a:rPr lang="en-US" altLang="th-TH" sz="3100" b="1" smtClean="0">
                <a:solidFill>
                  <a:srgbClr val="000099"/>
                </a:solidFill>
                <a:latin typeface="Angsana New" pitchFamily="18" charset="-34"/>
              </a:rPr>
              <a:t>ppm</a:t>
            </a:r>
            <a:endParaRPr lang="th-TH" altLang="th-TH" sz="3100" b="1" smtClean="0">
              <a:solidFill>
                <a:srgbClr val="000099"/>
              </a:solidFill>
              <a:latin typeface="Angsana New" pitchFamily="18" charset="-34"/>
            </a:endParaRPr>
          </a:p>
          <a:p>
            <a:pPr eaLnBrk="1" hangingPunct="1">
              <a:lnSpc>
                <a:spcPct val="80000"/>
              </a:lnSpc>
              <a:buFont typeface="Wingdings" pitchFamily="2" charset="2"/>
              <a:buNone/>
            </a:pPr>
            <a:r>
              <a:rPr lang="th-TH" altLang="th-TH" sz="2000" b="1" smtClean="0">
                <a:solidFill>
                  <a:srgbClr val="000099"/>
                </a:solidFill>
                <a:latin typeface="Angsana New" pitchFamily="18" charset="-34"/>
              </a:rPr>
              <a:t>	</a:t>
            </a:r>
          </a:p>
          <a:p>
            <a:pPr eaLnBrk="1" hangingPunct="1">
              <a:lnSpc>
                <a:spcPct val="80000"/>
              </a:lnSpc>
              <a:buFont typeface="Wingdings" pitchFamily="2" charset="2"/>
              <a:buNone/>
            </a:pPr>
            <a:r>
              <a:rPr lang="th-TH" altLang="th-TH" sz="2000" b="1" smtClean="0">
                <a:solidFill>
                  <a:srgbClr val="000099"/>
                </a:solidFill>
                <a:latin typeface="Angsana New" pitchFamily="18" charset="-34"/>
              </a:rPr>
              <a:t>	</a:t>
            </a:r>
          </a:p>
          <a:p>
            <a:pPr eaLnBrk="1" hangingPunct="1">
              <a:lnSpc>
                <a:spcPct val="80000"/>
              </a:lnSpc>
              <a:buFont typeface="Wingdings" pitchFamily="2" charset="2"/>
              <a:buNone/>
            </a:pPr>
            <a:r>
              <a:rPr lang="th-TH" altLang="th-TH" sz="2000" b="1" baseline="30000" smtClean="0">
                <a:solidFill>
                  <a:srgbClr val="000099"/>
                </a:solidFill>
                <a:latin typeface="Angsana New" pitchFamily="18" charset="-34"/>
              </a:rPr>
              <a:t>	</a:t>
            </a:r>
            <a:r>
              <a:rPr lang="th-TH" altLang="th-TH" sz="2500" b="1" baseline="30000" smtClean="0">
                <a:solidFill>
                  <a:srgbClr val="000099"/>
                </a:solidFill>
                <a:latin typeface="Angsana New" pitchFamily="18" charset="-34"/>
              </a:rPr>
              <a:t>1</a:t>
            </a:r>
            <a:r>
              <a:rPr lang="th-TH" altLang="th-TH" sz="2500" b="1" smtClean="0">
                <a:solidFill>
                  <a:srgbClr val="000099"/>
                </a:solidFill>
                <a:latin typeface="Angsana New" pitchFamily="18" charset="-34"/>
              </a:rPr>
              <a:t> ภาควิชาพืชสวน คณะเทคโนโลยีการเกษตร สถาบันเทคโนโลยีพระจอมเกล้าเจ้าคุณทหารลาดกระบัง กรุงเทพ ฯ 10520</a:t>
            </a:r>
          </a:p>
          <a:p>
            <a:pPr eaLnBrk="1" hangingPunct="1">
              <a:lnSpc>
                <a:spcPct val="80000"/>
              </a:lnSpc>
              <a:buFont typeface="Wingdings" pitchFamily="2" charset="2"/>
              <a:buNone/>
            </a:pPr>
            <a:r>
              <a:rPr lang="th-TH" altLang="th-TH" sz="2500" b="1" smtClean="0">
                <a:solidFill>
                  <a:srgbClr val="000099"/>
                </a:solidFill>
                <a:latin typeface="Angsana New" pitchFamily="18" charset="-34"/>
              </a:rPr>
              <a:t>	</a:t>
            </a:r>
            <a:r>
              <a:rPr lang="th-TH" altLang="th-TH" sz="2500" b="1" baseline="30000" smtClean="0">
                <a:solidFill>
                  <a:srgbClr val="000099"/>
                </a:solidFill>
                <a:latin typeface="Angsana New" pitchFamily="18" charset="-34"/>
              </a:rPr>
              <a:t>1</a:t>
            </a:r>
            <a:r>
              <a:rPr lang="th-TH" altLang="th-TH" sz="2500" b="1" smtClean="0">
                <a:solidFill>
                  <a:srgbClr val="000099"/>
                </a:solidFill>
                <a:latin typeface="Angsana New" pitchFamily="18" charset="-34"/>
              </a:rPr>
              <a:t> </a:t>
            </a:r>
            <a:r>
              <a:rPr lang="en-US" altLang="th-TH" sz="2500" b="1" smtClean="0">
                <a:solidFill>
                  <a:srgbClr val="000099"/>
                </a:solidFill>
                <a:latin typeface="Angsana New" pitchFamily="18" charset="-34"/>
              </a:rPr>
              <a:t>Dept. of Horticulture, Faculty of Agricultural Technology, King Mongkut’s Institute of</a:t>
            </a:r>
            <a:r>
              <a:rPr lang="th-TH" altLang="th-TH" sz="2500" b="1" smtClean="0">
                <a:solidFill>
                  <a:srgbClr val="000099"/>
                </a:solidFill>
                <a:latin typeface="Angsana New" pitchFamily="18" charset="-34"/>
              </a:rPr>
              <a:t> </a:t>
            </a:r>
            <a:r>
              <a:rPr lang="en-US" altLang="th-TH" sz="2500" b="1" smtClean="0">
                <a:solidFill>
                  <a:srgbClr val="000099"/>
                </a:solidFill>
                <a:latin typeface="Angsana New" pitchFamily="18" charset="-34"/>
              </a:rPr>
              <a:t>Technology Ladkrabang, Bangkok, 10520</a:t>
            </a:r>
          </a:p>
          <a:p>
            <a:pPr eaLnBrk="1" hangingPunct="1">
              <a:lnSpc>
                <a:spcPct val="80000"/>
              </a:lnSpc>
              <a:buFont typeface="Wingdings" pitchFamily="2" charset="2"/>
              <a:buNone/>
            </a:pPr>
            <a:r>
              <a:rPr lang="en-US" altLang="th-TH" sz="2500" b="1" smtClean="0">
                <a:solidFill>
                  <a:srgbClr val="000099"/>
                </a:solidFill>
                <a:latin typeface="Angsana New" pitchFamily="18" charset="-34"/>
              </a:rPr>
              <a:t>	</a:t>
            </a:r>
            <a:r>
              <a:rPr lang="en-US" altLang="th-TH" sz="2500" b="1" baseline="30000" smtClean="0">
                <a:solidFill>
                  <a:srgbClr val="000099"/>
                </a:solidFill>
                <a:latin typeface="Angsana New" pitchFamily="18" charset="-34"/>
              </a:rPr>
              <a:t>2</a:t>
            </a:r>
            <a:r>
              <a:rPr lang="en-US" altLang="th-TH" sz="2500" b="1" smtClean="0">
                <a:solidFill>
                  <a:srgbClr val="000099"/>
                </a:solidFill>
                <a:latin typeface="Angsana New" pitchFamily="18" charset="-34"/>
              </a:rPr>
              <a:t> </a:t>
            </a:r>
            <a:r>
              <a:rPr lang="th-TH" altLang="th-TH" sz="2500" b="1" smtClean="0">
                <a:solidFill>
                  <a:srgbClr val="000099"/>
                </a:solidFill>
                <a:latin typeface="Angsana New" pitchFamily="18" charset="-34"/>
              </a:rPr>
              <a:t>ภาควิชาเคมี คณะวิทยาศาสตร์ สถาบันเทคโนโลยีพระจอมเกล้าเจ้าคุณทหารลาดกระบัง กรุงเทพ ฯ 10520</a:t>
            </a:r>
          </a:p>
          <a:p>
            <a:pPr eaLnBrk="1" hangingPunct="1">
              <a:lnSpc>
                <a:spcPct val="80000"/>
              </a:lnSpc>
              <a:buFont typeface="Wingdings" pitchFamily="2" charset="2"/>
              <a:buNone/>
            </a:pPr>
            <a:r>
              <a:rPr lang="th-TH" altLang="th-TH" sz="2500" b="1" smtClean="0">
                <a:solidFill>
                  <a:srgbClr val="000099"/>
                </a:solidFill>
                <a:latin typeface="Angsana New" pitchFamily="18" charset="-34"/>
              </a:rPr>
              <a:t>	2 </a:t>
            </a:r>
            <a:r>
              <a:rPr lang="en-US" altLang="th-TH" sz="2500" b="1" smtClean="0">
                <a:solidFill>
                  <a:srgbClr val="000099"/>
                </a:solidFill>
                <a:latin typeface="Angsana New" pitchFamily="18" charset="-34"/>
              </a:rPr>
              <a:t>Dept. of Chemistry, Faculty of Science, King Mongkut’s Institute of Technology Ladkrabang, Bangkok, 10520</a:t>
            </a:r>
            <a:endParaRPr lang="th-TH" altLang="th-TH" sz="2500" b="1" smtClean="0">
              <a:solidFill>
                <a:srgbClr val="000099"/>
              </a:solidFill>
              <a:latin typeface="Angsana New" pitchFamily="18" charset="-34"/>
            </a:endParaRPr>
          </a:p>
          <a:p>
            <a:pPr eaLnBrk="1" hangingPunct="1">
              <a:lnSpc>
                <a:spcPct val="80000"/>
              </a:lnSpc>
              <a:buFont typeface="Wingdings" pitchFamily="2" charset="2"/>
              <a:buNone/>
            </a:pPr>
            <a:r>
              <a:rPr lang="th-TH" altLang="th-TH" sz="2500" b="1" smtClean="0">
                <a:solidFill>
                  <a:srgbClr val="000099"/>
                </a:solidFill>
                <a:latin typeface="Angsana New" pitchFamily="18" charset="-34"/>
              </a:rPr>
              <a:t>	</a:t>
            </a:r>
            <a:endParaRPr lang="en-US" altLang="th-TH" sz="2500" b="1" smtClean="0">
              <a:solidFill>
                <a:srgbClr val="000099"/>
              </a:solidFill>
              <a:latin typeface="Angsana New" pitchFamily="18" charset="-34"/>
            </a:endParaRPr>
          </a:p>
          <a:p>
            <a:pPr eaLnBrk="1" hangingPunct="1">
              <a:lnSpc>
                <a:spcPct val="80000"/>
              </a:lnSpc>
              <a:buFont typeface="Wingdings" pitchFamily="2" charset="2"/>
              <a:buNone/>
            </a:pPr>
            <a:endParaRPr lang="th-TH" altLang="th-TH" sz="2500" b="1" smtClean="0">
              <a:solidFill>
                <a:srgbClr val="000099"/>
              </a:solidFill>
              <a:latin typeface="Angsana New" pitchFamily="18" charset="-34"/>
            </a:endParaRPr>
          </a:p>
        </p:txBody>
      </p:sp>
      <p:sp>
        <p:nvSpPr>
          <p:cNvPr id="110595" name="Line 4"/>
          <p:cNvSpPr>
            <a:spLocks noChangeShapeType="1"/>
          </p:cNvSpPr>
          <p:nvPr/>
        </p:nvSpPr>
        <p:spPr bwMode="auto">
          <a:xfrm>
            <a:off x="179388" y="3141663"/>
            <a:ext cx="8964612" cy="0"/>
          </a:xfrm>
          <a:prstGeom prst="line">
            <a:avLst/>
          </a:prstGeom>
          <a:noFill/>
          <a:ln w="9525">
            <a:solidFill>
              <a:srgbClr val="CC3300"/>
            </a:solidFill>
            <a:round/>
            <a:headEnd/>
            <a:tailEnd/>
          </a:ln>
          <a:extLst>
            <a:ext uri="{909E8E84-426E-40DD-AFC4-6F175D3DCCD1}">
              <a14:hiddenFill xmlns:a14="http://schemas.microsoft.com/office/drawing/2010/main">
                <a:noFill/>
              </a14:hiddenFill>
            </a:ext>
          </a:extLst>
        </p:spPr>
        <p:txBody>
          <a:bodyPr/>
          <a:lstStyle/>
          <a:p>
            <a:endParaRPr lang="th-TH"/>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6563"/>
                                        </p:tgtEl>
                                        <p:attrNameLst>
                                          <p:attrName>style.visibility</p:attrName>
                                        </p:attrNameLst>
                                      </p:cBhvr>
                                      <p:to>
                                        <p:strVal val="visible"/>
                                      </p:to>
                                    </p:set>
                                    <p:animEffect transition="in" filter="fade">
                                      <p:cBhvr>
                                        <p:cTn id="7" dur="2000"/>
                                        <p:tgtEl>
                                          <p:spTgt spid="66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7" name="Rectangle 3"/>
          <p:cNvSpPr>
            <a:spLocks noGrp="1" noChangeArrowheads="1"/>
          </p:cNvSpPr>
          <p:nvPr>
            <p:ph idx="1"/>
          </p:nvPr>
        </p:nvSpPr>
        <p:spPr>
          <a:xfrm>
            <a:off x="179388" y="188913"/>
            <a:ext cx="8785225" cy="6480175"/>
          </a:xfrm>
        </p:spPr>
        <p:txBody>
          <a:bodyPr>
            <a:normAutofit fontScale="92500"/>
          </a:bodyPr>
          <a:lstStyle/>
          <a:p>
            <a:pPr marL="365760" indent="-256032" eaLnBrk="1" fontAlgn="auto" hangingPunct="1">
              <a:spcAft>
                <a:spcPts val="0"/>
              </a:spcAft>
              <a:buFont typeface="Wingdings" pitchFamily="2" charset="2"/>
              <a:buNone/>
              <a:defRPr/>
            </a:pPr>
            <a:r>
              <a:rPr lang="en-US" sz="2500" b="1" dirty="0" smtClean="0">
                <a:solidFill>
                  <a:srgbClr val="000099"/>
                </a:solidFill>
                <a:latin typeface="Angsana New" pitchFamily="18" charset="-34"/>
              </a:rPr>
              <a:t>Agricultural Sci. J. 36 5-6 </a:t>
            </a:r>
            <a:r>
              <a:rPr lang="th-TH" sz="2500" b="1" dirty="0" smtClean="0">
                <a:solidFill>
                  <a:srgbClr val="000099"/>
                </a:solidFill>
                <a:latin typeface="Angsana New" pitchFamily="18" charset="-34"/>
              </a:rPr>
              <a:t>(</a:t>
            </a:r>
            <a:r>
              <a:rPr lang="en-US" sz="2500" b="1" dirty="0" err="1" smtClean="0">
                <a:solidFill>
                  <a:srgbClr val="000099"/>
                </a:solidFill>
                <a:latin typeface="Angsana New" pitchFamily="18" charset="-34"/>
              </a:rPr>
              <a:t>Suppl</a:t>
            </a:r>
            <a:r>
              <a:rPr lang="th-TH" sz="2500" b="1" dirty="0" smtClean="0">
                <a:solidFill>
                  <a:srgbClr val="000099"/>
                </a:solidFill>
                <a:latin typeface="Angsana New" pitchFamily="18" charset="-34"/>
              </a:rPr>
              <a:t>) </a:t>
            </a:r>
            <a:r>
              <a:rPr lang="en-US" sz="2500" b="1" dirty="0" smtClean="0">
                <a:solidFill>
                  <a:srgbClr val="000099"/>
                </a:solidFill>
                <a:latin typeface="Angsana New" pitchFamily="18" charset="-34"/>
              </a:rPr>
              <a:t>: 689-692 </a:t>
            </a:r>
            <a:r>
              <a:rPr lang="th-TH" sz="2500" b="1" dirty="0" smtClean="0">
                <a:solidFill>
                  <a:srgbClr val="000099"/>
                </a:solidFill>
                <a:latin typeface="Angsana New" pitchFamily="18" charset="-34"/>
              </a:rPr>
              <a:t>(</a:t>
            </a:r>
            <a:r>
              <a:rPr lang="en-US" sz="2500" b="1" dirty="0" smtClean="0">
                <a:solidFill>
                  <a:srgbClr val="000099"/>
                </a:solidFill>
                <a:latin typeface="Angsana New" pitchFamily="18" charset="-34"/>
              </a:rPr>
              <a:t>2005</a:t>
            </a:r>
            <a:r>
              <a:rPr lang="th-TH" sz="2500" b="1" dirty="0" smtClean="0">
                <a:solidFill>
                  <a:srgbClr val="000099"/>
                </a:solidFill>
                <a:latin typeface="Angsana New" pitchFamily="18" charset="-34"/>
              </a:rPr>
              <a:t>)   ว.วิทย.กษ. 36 5-6 (พิเศษ) </a:t>
            </a:r>
            <a:r>
              <a:rPr lang="en-US" sz="2500" b="1" dirty="0" smtClean="0">
                <a:solidFill>
                  <a:srgbClr val="000099"/>
                </a:solidFill>
                <a:latin typeface="Angsana New" pitchFamily="18" charset="-34"/>
              </a:rPr>
              <a:t>: </a:t>
            </a:r>
            <a:r>
              <a:rPr lang="th-TH" sz="2500" b="1" dirty="0" smtClean="0">
                <a:solidFill>
                  <a:srgbClr val="000099"/>
                </a:solidFill>
                <a:latin typeface="Angsana New" pitchFamily="18" charset="-34"/>
              </a:rPr>
              <a:t>689-692(2548)</a:t>
            </a:r>
          </a:p>
          <a:p>
            <a:pPr marL="365760" indent="-256032" eaLnBrk="1" fontAlgn="auto" hangingPunct="1">
              <a:spcAft>
                <a:spcPts val="0"/>
              </a:spcAft>
              <a:buFont typeface="Wingdings" pitchFamily="2" charset="2"/>
              <a:buNone/>
              <a:defRPr/>
            </a:pPr>
            <a:endParaRPr lang="th-TH" sz="2500" b="1" dirty="0" smtClean="0">
              <a:solidFill>
                <a:srgbClr val="000099"/>
              </a:solidFill>
              <a:latin typeface="Angsana New" pitchFamily="18" charset="-34"/>
            </a:endParaRPr>
          </a:p>
          <a:p>
            <a:pPr marL="365760" indent="-256032" eaLnBrk="1" fontAlgn="auto" hangingPunct="1">
              <a:spcAft>
                <a:spcPts val="0"/>
              </a:spcAft>
              <a:buFont typeface="Wingdings" pitchFamily="2" charset="2"/>
              <a:buNone/>
              <a:defRPr/>
            </a:pPr>
            <a:r>
              <a:rPr lang="th-TH" sz="2500" b="1" dirty="0" smtClean="0">
                <a:solidFill>
                  <a:srgbClr val="000099"/>
                </a:solidFill>
                <a:latin typeface="Angsana New" pitchFamily="18" charset="-34"/>
              </a:rPr>
              <a:t>             ผลของสารพาโคลบิวทราโซลต่อการเจริญเติบโตของกุหลาบในสภาพปลอดเชื้อ</a:t>
            </a:r>
          </a:p>
          <a:p>
            <a:pPr marL="365760" indent="-256032" eaLnBrk="1" fontAlgn="auto" hangingPunct="1">
              <a:spcAft>
                <a:spcPts val="0"/>
              </a:spcAft>
              <a:buFont typeface="Wingdings" pitchFamily="2" charset="2"/>
              <a:buNone/>
              <a:defRPr/>
            </a:pPr>
            <a:r>
              <a:rPr lang="th-TH" sz="2500" b="1" dirty="0" smtClean="0">
                <a:solidFill>
                  <a:srgbClr val="000099"/>
                </a:solidFill>
                <a:latin typeface="Angsana New" pitchFamily="18" charset="-34"/>
              </a:rPr>
              <a:t>		               </a:t>
            </a:r>
            <a:r>
              <a:rPr lang="en-US" sz="2500" b="1" dirty="0" smtClean="0">
                <a:solidFill>
                  <a:srgbClr val="000099"/>
                </a:solidFill>
                <a:latin typeface="Angsana New" pitchFamily="18" charset="-34"/>
              </a:rPr>
              <a:t>Effect of </a:t>
            </a:r>
            <a:r>
              <a:rPr lang="en-US" sz="2500" b="1" dirty="0" err="1" smtClean="0">
                <a:solidFill>
                  <a:srgbClr val="000099"/>
                </a:solidFill>
                <a:latin typeface="Angsana New" pitchFamily="18" charset="-34"/>
              </a:rPr>
              <a:t>Paclobutrazole</a:t>
            </a:r>
            <a:r>
              <a:rPr lang="en-US" sz="2500" b="1" dirty="0" smtClean="0">
                <a:solidFill>
                  <a:srgbClr val="000099"/>
                </a:solidFill>
                <a:latin typeface="Angsana New" pitchFamily="18" charset="-34"/>
              </a:rPr>
              <a:t> on</a:t>
            </a:r>
            <a:r>
              <a:rPr lang="th-TH" sz="2500" b="1" dirty="0" smtClean="0">
                <a:solidFill>
                  <a:srgbClr val="000099"/>
                </a:solidFill>
                <a:latin typeface="Angsana New" pitchFamily="18" charset="-34"/>
              </a:rPr>
              <a:t> </a:t>
            </a:r>
            <a:r>
              <a:rPr lang="en-US" sz="2500" b="1" dirty="0" smtClean="0">
                <a:solidFill>
                  <a:srgbClr val="000099"/>
                </a:solidFill>
                <a:latin typeface="Angsana New" pitchFamily="18" charset="-34"/>
              </a:rPr>
              <a:t>Growth of Roses In Vitro </a:t>
            </a:r>
          </a:p>
          <a:p>
            <a:pPr marL="365760" indent="-256032" eaLnBrk="1" fontAlgn="auto" hangingPunct="1">
              <a:spcAft>
                <a:spcPts val="0"/>
              </a:spcAft>
              <a:buFont typeface="Wingdings" pitchFamily="2" charset="2"/>
              <a:buNone/>
              <a:defRPr/>
            </a:pPr>
            <a:r>
              <a:rPr lang="en-US" sz="2500" b="1" dirty="0" smtClean="0">
                <a:solidFill>
                  <a:srgbClr val="000099"/>
                </a:solidFill>
                <a:latin typeface="Angsana New" pitchFamily="18" charset="-34"/>
              </a:rPr>
              <a:t>			</a:t>
            </a:r>
          </a:p>
          <a:p>
            <a:pPr marL="365760" indent="-256032" eaLnBrk="1" fontAlgn="auto" hangingPunct="1">
              <a:spcAft>
                <a:spcPts val="0"/>
              </a:spcAft>
              <a:buFont typeface="Wingdings" pitchFamily="2" charset="2"/>
              <a:buNone/>
              <a:defRPr/>
            </a:pPr>
            <a:r>
              <a:rPr lang="en-US" sz="2500" b="1" dirty="0" smtClean="0">
                <a:solidFill>
                  <a:srgbClr val="000099"/>
                </a:solidFill>
                <a:latin typeface="Angsana New" pitchFamily="18" charset="-34"/>
              </a:rPr>
              <a:t>						</a:t>
            </a:r>
            <a:r>
              <a:rPr lang="th-TH" sz="2500" b="1" dirty="0" smtClean="0">
                <a:solidFill>
                  <a:srgbClr val="000099"/>
                </a:solidFill>
                <a:latin typeface="Angsana New" pitchFamily="18" charset="-34"/>
              </a:rPr>
              <a:t>พินิจ กรินท์ธัญญกิจ</a:t>
            </a:r>
            <a:r>
              <a:rPr lang="th-TH" sz="2500" b="1" baseline="30000" dirty="0" smtClean="0">
                <a:solidFill>
                  <a:srgbClr val="000099"/>
                </a:solidFill>
                <a:latin typeface="Angsana New" pitchFamily="18" charset="-34"/>
              </a:rPr>
              <a:t>1</a:t>
            </a:r>
            <a:r>
              <a:rPr lang="th-TH" sz="2500" b="1" dirty="0" smtClean="0">
                <a:solidFill>
                  <a:srgbClr val="000099"/>
                </a:solidFill>
                <a:latin typeface="Angsana New" pitchFamily="18" charset="-34"/>
              </a:rPr>
              <a:t> กัลยาณี สุวิทวัส</a:t>
            </a:r>
            <a:r>
              <a:rPr lang="th-TH" sz="2500" b="1" baseline="30000" dirty="0" smtClean="0">
                <a:solidFill>
                  <a:srgbClr val="000099"/>
                </a:solidFill>
                <a:latin typeface="Angsana New" pitchFamily="18" charset="-34"/>
              </a:rPr>
              <a:t>1</a:t>
            </a:r>
          </a:p>
          <a:p>
            <a:pPr marL="365760" indent="-256032" eaLnBrk="1" fontAlgn="auto" hangingPunct="1">
              <a:spcAft>
                <a:spcPts val="0"/>
              </a:spcAft>
              <a:buFont typeface="Wingdings" pitchFamily="2" charset="2"/>
              <a:buNone/>
              <a:defRPr/>
            </a:pPr>
            <a:r>
              <a:rPr lang="th-TH" sz="2500" b="1" baseline="30000" dirty="0" smtClean="0">
                <a:solidFill>
                  <a:srgbClr val="000099"/>
                </a:solidFill>
                <a:latin typeface="Angsana New" pitchFamily="18" charset="-34"/>
              </a:rPr>
              <a:t>				                                            </a:t>
            </a:r>
            <a:r>
              <a:rPr lang="en-US" sz="2500" b="1" dirty="0" err="1" smtClean="0">
                <a:solidFill>
                  <a:srgbClr val="000099"/>
                </a:solidFill>
                <a:latin typeface="Angsana New" pitchFamily="18" charset="-34"/>
              </a:rPr>
              <a:t>Pinit</a:t>
            </a:r>
            <a:r>
              <a:rPr lang="en-US" sz="2500" b="1" dirty="0" smtClean="0">
                <a:solidFill>
                  <a:srgbClr val="000099"/>
                </a:solidFill>
                <a:latin typeface="Angsana New" pitchFamily="18" charset="-34"/>
              </a:rPr>
              <a:t> </a:t>
            </a:r>
            <a:r>
              <a:rPr lang="en-US" sz="2500" b="1" dirty="0" err="1" smtClean="0">
                <a:solidFill>
                  <a:srgbClr val="000099"/>
                </a:solidFill>
                <a:latin typeface="Angsana New" pitchFamily="18" charset="-34"/>
              </a:rPr>
              <a:t>Karintanyakit</a:t>
            </a:r>
            <a:r>
              <a:rPr lang="en-US" sz="2500" b="1" dirty="0" smtClean="0">
                <a:solidFill>
                  <a:srgbClr val="000099"/>
                </a:solidFill>
                <a:latin typeface="Angsana New" pitchFamily="18" charset="-34"/>
              </a:rPr>
              <a:t> </a:t>
            </a:r>
            <a:r>
              <a:rPr lang="en-US" sz="2500" b="1" baseline="30000" dirty="0" smtClean="0">
                <a:solidFill>
                  <a:srgbClr val="000099"/>
                </a:solidFill>
                <a:latin typeface="Angsana New" pitchFamily="18" charset="-34"/>
              </a:rPr>
              <a:t>1</a:t>
            </a:r>
            <a:r>
              <a:rPr lang="en-US" sz="2500" b="1" dirty="0" smtClean="0">
                <a:solidFill>
                  <a:srgbClr val="000099"/>
                </a:solidFill>
                <a:latin typeface="Angsana New" pitchFamily="18" charset="-34"/>
              </a:rPr>
              <a:t> </a:t>
            </a:r>
            <a:r>
              <a:rPr lang="en-US" sz="2500" b="1" dirty="0" err="1" smtClean="0">
                <a:solidFill>
                  <a:srgbClr val="000099"/>
                </a:solidFill>
                <a:latin typeface="Angsana New" pitchFamily="18" charset="-34"/>
              </a:rPr>
              <a:t>Kunlayamee</a:t>
            </a:r>
            <a:r>
              <a:rPr lang="en-US" sz="2500" b="1" dirty="0" smtClean="0">
                <a:solidFill>
                  <a:srgbClr val="000099"/>
                </a:solidFill>
                <a:latin typeface="Angsana New" pitchFamily="18" charset="-34"/>
              </a:rPr>
              <a:t> Suvittaws</a:t>
            </a:r>
            <a:r>
              <a:rPr lang="en-US" sz="2500" b="1" baseline="30000" dirty="0" smtClean="0">
                <a:solidFill>
                  <a:srgbClr val="000099"/>
                </a:solidFill>
                <a:latin typeface="Angsana New" pitchFamily="18" charset="-34"/>
              </a:rPr>
              <a:t>1</a:t>
            </a:r>
            <a:endParaRPr lang="th-TH" sz="2500" b="1" baseline="30000" dirty="0" smtClean="0">
              <a:solidFill>
                <a:srgbClr val="000099"/>
              </a:solidFill>
              <a:latin typeface="Angsana New" pitchFamily="18" charset="-34"/>
            </a:endParaRPr>
          </a:p>
          <a:p>
            <a:pPr marL="365760" indent="-256032" algn="ctr" eaLnBrk="1" fontAlgn="auto" hangingPunct="1">
              <a:spcAft>
                <a:spcPts val="0"/>
              </a:spcAft>
              <a:buFont typeface="Wingdings" pitchFamily="2" charset="2"/>
              <a:buNone/>
              <a:defRPr/>
            </a:pPr>
            <a:r>
              <a:rPr lang="th-TH" sz="4000" b="1" dirty="0" smtClean="0">
                <a:solidFill>
                  <a:srgbClr val="000099"/>
                </a:solidFill>
                <a:latin typeface="Angsana New" pitchFamily="18" charset="-34"/>
              </a:rPr>
              <a:t>บทคัดย่อ</a:t>
            </a:r>
          </a:p>
          <a:p>
            <a:pPr marL="365760" indent="-256032" eaLnBrk="1" fontAlgn="auto" hangingPunct="1">
              <a:spcAft>
                <a:spcPts val="0"/>
              </a:spcAft>
              <a:buFont typeface="Wingdings" pitchFamily="2" charset="2"/>
              <a:buNone/>
              <a:defRPr/>
            </a:pPr>
            <a:r>
              <a:rPr lang="th-TH" sz="3100" b="1" dirty="0" smtClean="0">
                <a:solidFill>
                  <a:srgbClr val="000099"/>
                </a:solidFill>
                <a:latin typeface="Angsana New" pitchFamily="18" charset="-34"/>
              </a:rPr>
              <a:t>		การศึกษาการเลี้ยงกุหลาบในอาหารสูตร </a:t>
            </a:r>
            <a:r>
              <a:rPr lang="en-US" sz="3100" b="1" dirty="0" smtClean="0">
                <a:solidFill>
                  <a:srgbClr val="000099"/>
                </a:solidFill>
                <a:latin typeface="Angsana New" pitchFamily="18" charset="-34"/>
              </a:rPr>
              <a:t>MS </a:t>
            </a:r>
            <a:r>
              <a:rPr lang="th-TH" sz="3100" b="1" dirty="0" smtClean="0">
                <a:solidFill>
                  <a:srgbClr val="000099"/>
                </a:solidFill>
                <a:latin typeface="Angsana New" pitchFamily="18" charset="-34"/>
              </a:rPr>
              <a:t>ที่เติม </a:t>
            </a:r>
            <a:r>
              <a:rPr lang="en-US" sz="3100" b="1" dirty="0" smtClean="0">
                <a:solidFill>
                  <a:srgbClr val="000099"/>
                </a:solidFill>
                <a:latin typeface="Angsana New" pitchFamily="18" charset="-34"/>
              </a:rPr>
              <a:t>BA </a:t>
            </a:r>
            <a:r>
              <a:rPr lang="th-TH" sz="3100" b="1" dirty="0" smtClean="0">
                <a:solidFill>
                  <a:srgbClr val="000099"/>
                </a:solidFill>
                <a:latin typeface="Angsana New" pitchFamily="18" charset="-34"/>
              </a:rPr>
              <a:t>เข้มข้น 1 มก./ล. ร่วมกับสารพาโคลบิวทราโซล เข้มข้น 0, 5, 10, 15 และ 20 มก./ล. เป็นเวลา 5 เดือน พบว่ากุหลาบสามารถเพิ่มปริมาณยอดได้ ในอาหารสูตร </a:t>
            </a:r>
            <a:r>
              <a:rPr lang="en-US" sz="3100" b="1" dirty="0" smtClean="0">
                <a:solidFill>
                  <a:srgbClr val="000099"/>
                </a:solidFill>
                <a:latin typeface="Angsana New" pitchFamily="18" charset="-34"/>
              </a:rPr>
              <a:t>MS </a:t>
            </a:r>
            <a:r>
              <a:rPr lang="th-TH" sz="3100" b="1" dirty="0" smtClean="0">
                <a:solidFill>
                  <a:srgbClr val="000099"/>
                </a:solidFill>
                <a:latin typeface="Angsana New" pitchFamily="18" charset="-34"/>
              </a:rPr>
              <a:t>เติม </a:t>
            </a:r>
            <a:r>
              <a:rPr lang="en-US" sz="3100" b="1" dirty="0" smtClean="0">
                <a:solidFill>
                  <a:srgbClr val="000099"/>
                </a:solidFill>
                <a:latin typeface="Angsana New" pitchFamily="18" charset="-34"/>
              </a:rPr>
              <a:t>BA 1</a:t>
            </a:r>
            <a:r>
              <a:rPr lang="th-TH" sz="3100" b="1" dirty="0" smtClean="0">
                <a:solidFill>
                  <a:srgbClr val="000099"/>
                </a:solidFill>
                <a:latin typeface="Angsana New" pitchFamily="18" charset="-34"/>
              </a:rPr>
              <a:t>มก./ล. ร่วมกับพาโคลบิวทราโซล เข้มข้น 0 และ 5 มก./ล. โดยมีคะแนนการเพิ่มปริมาณยอดเฉลี่ยเป็น 3.1 และ 2.6 ตามลำดับ หลังจากเลี้ยงไปได้ 1 เดือน</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fade">
                                      <p:cBhvr>
                                        <p:cTn id="7"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1" name="Rectangle 3"/>
          <p:cNvSpPr>
            <a:spLocks noGrp="1" noChangeArrowheads="1"/>
          </p:cNvSpPr>
          <p:nvPr>
            <p:ph idx="1"/>
          </p:nvPr>
        </p:nvSpPr>
        <p:spPr>
          <a:xfrm>
            <a:off x="179388" y="404813"/>
            <a:ext cx="8785225" cy="6453187"/>
          </a:xfrm>
        </p:spPr>
        <p:txBody>
          <a:bodyPr/>
          <a:lstStyle/>
          <a:p>
            <a:pPr algn="thaiDist" eaLnBrk="1" hangingPunct="1">
              <a:buFontTx/>
              <a:buNone/>
            </a:pPr>
            <a:r>
              <a:rPr lang="th-TH" altLang="th-TH" sz="3100" b="1" smtClean="0">
                <a:solidFill>
                  <a:srgbClr val="000099"/>
                </a:solidFill>
                <a:latin typeface="Angsana New" pitchFamily="18" charset="-34"/>
              </a:rPr>
              <a:t>	 และมีการเพิ่มปริมาณยอดมากขึ้นในเดือนที่ 2 โดยคะแนนการเพิ่มปริมาณยอดเฉลี่ยเป็น 3.7 และ 3 ต้นกุหลาบมีความสูงมากที่สุด 4.76 ซม. ในอาหารที่ไม่เติมสารโคลบิวทราโซล  และมีความสูงของต้นน้อยที่สุด 0.74 ซม. ในอาหารที่เติมสารโคลบิวทราโซล เข้มข้น 20 มก./ล. หลังจากเลี้ยงไปได้ 2 เดือนพบการเกิดราก 60</a:t>
            </a:r>
            <a:r>
              <a:rPr lang="en-US" altLang="th-TH" sz="3100" b="1" smtClean="0">
                <a:solidFill>
                  <a:srgbClr val="000099"/>
                </a:solidFill>
                <a:latin typeface="Angsana New" pitchFamily="18" charset="-34"/>
              </a:rPr>
              <a:t>%</a:t>
            </a:r>
            <a:r>
              <a:rPr lang="th-TH" altLang="th-TH" sz="3100" b="1" smtClean="0">
                <a:solidFill>
                  <a:srgbClr val="000099"/>
                </a:solidFill>
                <a:latin typeface="Angsana New" pitchFamily="18" charset="-34"/>
              </a:rPr>
              <a:t> ในกุหลาบที่เลี้ยงในอาการสูตรที่เติมสารพาโคลบิวทราโซล 5 มก./ล. ร่วมกับ </a:t>
            </a:r>
            <a:r>
              <a:rPr lang="en-US" altLang="th-TH" sz="3100" b="1" smtClean="0">
                <a:solidFill>
                  <a:srgbClr val="000099"/>
                </a:solidFill>
                <a:latin typeface="Angsana New" pitchFamily="18" charset="-34"/>
              </a:rPr>
              <a:t>BA</a:t>
            </a:r>
            <a:r>
              <a:rPr lang="th-TH" altLang="th-TH" sz="3100" b="1" smtClean="0">
                <a:solidFill>
                  <a:srgbClr val="000099"/>
                </a:solidFill>
                <a:latin typeface="Angsana New" pitchFamily="18" charset="-34"/>
              </a:rPr>
              <a:t> 1 มก./ล. เมื่อเลียงกุหลาบไปได้ 4 และ 5 เดือน พบการตายของต้น โดยมี </a:t>
            </a:r>
            <a:r>
              <a:rPr lang="en-US" altLang="th-TH" sz="3100" b="1" smtClean="0">
                <a:solidFill>
                  <a:srgbClr val="000099"/>
                </a:solidFill>
                <a:latin typeface="Angsana New" pitchFamily="18" charset="-34"/>
              </a:rPr>
              <a:t>%</a:t>
            </a:r>
            <a:r>
              <a:rPr lang="th-TH" altLang="th-TH" sz="3100" b="1" smtClean="0">
                <a:solidFill>
                  <a:srgbClr val="000099"/>
                </a:solidFill>
                <a:latin typeface="Angsana New" pitchFamily="18" charset="-34"/>
              </a:rPr>
              <a:t> การตายสูงสุด 83.33 และ 84</a:t>
            </a:r>
            <a:r>
              <a:rPr lang="en-US" altLang="th-TH" sz="3100" b="1" smtClean="0">
                <a:solidFill>
                  <a:srgbClr val="000099"/>
                </a:solidFill>
                <a:latin typeface="Angsana New" pitchFamily="18" charset="-34"/>
              </a:rPr>
              <a:t>%</a:t>
            </a:r>
            <a:r>
              <a:rPr lang="th-TH" altLang="th-TH" sz="3100" b="1" smtClean="0">
                <a:solidFill>
                  <a:srgbClr val="000099"/>
                </a:solidFill>
                <a:latin typeface="Angsana New" pitchFamily="18" charset="-34"/>
              </a:rPr>
              <a:t> ในกุหลาบที่เลี้ยงในอาหารที่เติมสารพาโคลบิวทราโซล เข้มข้น 20 มก./ล. เมื่อนำคะแนนการเพิ่มปริมาณยอดและความสูงของต้นเฉลี่ยเปรียบเทียบกันทางสถิติ พบว่ามีความแตกต่างกันทางสถิติอย่างมีนัยสำคัญยิ่ง</a:t>
            </a:r>
          </a:p>
        </p:txBody>
      </p:sp>
      <p:pic>
        <p:nvPicPr>
          <p:cNvPr id="112643" name="Picture 4" descr="j02854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081588"/>
            <a:ext cx="1866900" cy="177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4" name="Picture 7" descr="j015800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1413" y="5661025"/>
            <a:ext cx="5040312"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fade">
                                      <p:cBhvr>
                                        <p:cTn id="7" dur="2000"/>
                                        <p:tgtEl>
                                          <p:spTgt spid="68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p:cNvSpPr>
            <a:spLocks noGrp="1" noChangeArrowheads="1"/>
          </p:cNvSpPr>
          <p:nvPr>
            <p:ph idx="1"/>
          </p:nvPr>
        </p:nvSpPr>
        <p:spPr>
          <a:xfrm>
            <a:off x="601663" y="1341438"/>
            <a:ext cx="8077200" cy="5040312"/>
          </a:xfrm>
        </p:spPr>
        <p:txBody>
          <a:bodyPr/>
          <a:lstStyle/>
          <a:p>
            <a:pPr algn="thaiDist" eaLnBrk="1" hangingPunct="1">
              <a:buFont typeface="Wingdings" pitchFamily="2" charset="2"/>
              <a:buNone/>
            </a:pPr>
            <a:r>
              <a:rPr lang="th-TH" altLang="th-TH" sz="3600" b="1" smtClean="0">
                <a:solidFill>
                  <a:srgbClr val="000099"/>
                </a:solidFill>
              </a:rPr>
              <a:t>1.  รายงานทางวิชาการหรือรายงานวิจัย มักจัดทำบทสรุปสำหรับผู้บริหาร เพื่อให้ผู้บริหารได้อ่านในเวลาอันสั้น</a:t>
            </a:r>
          </a:p>
          <a:p>
            <a:pPr algn="thaiDist" eaLnBrk="1" hangingPunct="1">
              <a:buFont typeface="Wingdings" pitchFamily="2" charset="2"/>
              <a:buNone/>
            </a:pPr>
            <a:r>
              <a:rPr lang="th-TH" altLang="th-TH" sz="3600" b="1" smtClean="0">
                <a:solidFill>
                  <a:srgbClr val="000099"/>
                </a:solidFill>
              </a:rPr>
              <a:t>2.  หลังจากที่ผู้เขียนได้เขียนเรื่องทั้งหมดจบลงแล้ว ควรอ่านบททบทวนและบันทึกสาระสำคัญในเรื่อง ลักษณะของปัญหา, วัตถุประสงค์ วิธีการ, ผล, สรุปผล, และข้อเสนอแนะสำหรับงานขั้นต่อไป, แล้วนำมาเรียบเรียงเป็นบทสรุปสำหรับผู้บริหารในภายหลัง</a:t>
            </a:r>
          </a:p>
        </p:txBody>
      </p:sp>
      <p:sp>
        <p:nvSpPr>
          <p:cNvPr id="13314" name="Rectangle 2"/>
          <p:cNvSpPr>
            <a:spLocks noGrp="1" noChangeArrowheads="1"/>
          </p:cNvSpPr>
          <p:nvPr>
            <p:ph type="title"/>
          </p:nvPr>
        </p:nvSpPr>
        <p:spPr>
          <a:xfrm>
            <a:off x="1115616" y="260648"/>
            <a:ext cx="8229600" cy="1143000"/>
          </a:xfrm>
        </p:spPr>
        <p:txBody>
          <a:bodyPr/>
          <a:lstStyle/>
          <a:p>
            <a:pPr eaLnBrk="1" fontAlgn="auto" hangingPunct="1">
              <a:spcAft>
                <a:spcPts val="0"/>
              </a:spcAft>
              <a:defRPr/>
            </a:pPr>
            <a:r>
              <a:rPr lang="th-TH" sz="5000" dirty="0" smtClean="0">
                <a:solidFill>
                  <a:srgbClr val="FF0066"/>
                </a:solidFill>
                <a:latin typeface="Angsana New" pitchFamily="18" charset="-34"/>
              </a:rPr>
              <a:t>บทสรุปสำหรับผู้บริหาร</a:t>
            </a:r>
          </a:p>
        </p:txBody>
      </p:sp>
      <p:pic>
        <p:nvPicPr>
          <p:cNvPr id="113668" name="Picture 4" descr="j02167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93025" y="5033963"/>
            <a:ext cx="1450975"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69" name="Picture 6" descr="j02513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58888"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pattFill prst="dashHorz">
          <a:fgClr>
            <a:schemeClr val="bg2">
              <a:lumMod val="60000"/>
              <a:lumOff val="40000"/>
            </a:schemeClr>
          </a:fgClr>
          <a:bgClr>
            <a:srgbClr val="FF99FF"/>
          </a:bgClr>
        </a:pattFill>
        <a:effectLst/>
      </p:bgPr>
    </p:bg>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a:xfrm>
            <a:off x="250825" y="333375"/>
            <a:ext cx="8713788" cy="908050"/>
          </a:xfrm>
          <a:pattFill prst="pct50">
            <a:fgClr>
              <a:srgbClr val="FFFF00"/>
            </a:fgClr>
            <a:bgClr>
              <a:schemeClr val="accent1">
                <a:lumMod val="60000"/>
                <a:lumOff val="40000"/>
              </a:schemeClr>
            </a:bgClr>
          </a:pattFill>
        </p:spPr>
        <p:txBody>
          <a:bodyPr/>
          <a:lstStyle/>
          <a:p>
            <a:pPr algn="l" eaLnBrk="1" hangingPunct="1">
              <a:defRPr/>
            </a:pPr>
            <a:r>
              <a:rPr lang="th-TH" sz="5000" dirty="0" smtClean="0">
                <a:solidFill>
                  <a:srgbClr val="E02304"/>
                </a:solidFill>
                <a:effectLst>
                  <a:outerShdw blurRad="38100" dist="38100" dir="2700000" algn="tl">
                    <a:srgbClr val="000000">
                      <a:alpha val="43137"/>
                    </a:srgbClr>
                  </a:outerShdw>
                </a:effectLst>
                <a:latin typeface="Angsana New" pitchFamily="18" charset="-34"/>
              </a:rPr>
              <a:t>ในบทสรุปสำหรับผู้บริหาร</a:t>
            </a:r>
          </a:p>
        </p:txBody>
      </p:sp>
      <p:sp>
        <p:nvSpPr>
          <p:cNvPr id="10243" name="Rectangle 3"/>
          <p:cNvSpPr>
            <a:spLocks noGrp="1" noChangeArrowheads="1"/>
          </p:cNvSpPr>
          <p:nvPr>
            <p:ph idx="1"/>
          </p:nvPr>
        </p:nvSpPr>
        <p:spPr>
          <a:xfrm>
            <a:off x="250825" y="1425575"/>
            <a:ext cx="8713788" cy="5400675"/>
          </a:xfrm>
          <a:pattFill prst="pct90">
            <a:fgClr>
              <a:schemeClr val="accent1">
                <a:lumMod val="40000"/>
                <a:lumOff val="60000"/>
              </a:schemeClr>
            </a:fgClr>
            <a:bgClr>
              <a:srgbClr val="00B0F0"/>
            </a:bgClr>
          </a:pattFill>
        </p:spPr>
        <p:txBody>
          <a:bodyPr/>
          <a:lstStyle/>
          <a:p>
            <a:pPr eaLnBrk="1" hangingPunct="1">
              <a:buFont typeface="Wingdings" pitchFamily="2" charset="2"/>
              <a:buNone/>
              <a:defRPr/>
            </a:pPr>
            <a:r>
              <a:rPr lang="th-TH" sz="3600" b="1" dirty="0" smtClean="0">
                <a:solidFill>
                  <a:srgbClr val="000099"/>
                </a:solidFill>
                <a:latin typeface="Angsana New" pitchFamily="18" charset="-34"/>
              </a:rPr>
              <a:t>1.  ไม่ควรระบุสิ่งใดที่มิได้มีปรากฏอยู่ในเนื้อเรื่อง และนำเอาชื่อเรื่องมากล่าวซ้ำ ควรกล่าวถึงวัตถุประสงค์และวิธีการหรือแนวการศึกษา</a:t>
            </a:r>
          </a:p>
          <a:p>
            <a:pPr eaLnBrk="1" hangingPunct="1">
              <a:buFont typeface="Wingdings" pitchFamily="2" charset="2"/>
              <a:buNone/>
              <a:defRPr/>
            </a:pPr>
            <a:r>
              <a:rPr lang="th-TH" sz="3600" b="1" dirty="0" smtClean="0">
                <a:solidFill>
                  <a:srgbClr val="000099"/>
                </a:solidFill>
                <a:latin typeface="Angsana New" pitchFamily="18" charset="-34"/>
              </a:rPr>
              <a:t>2.  อาจมีรูปภาพ และตาราง ในบทสรุปสำหรับผู้บริหารได้ หากผู้เขียนต้องอ้างอิงเอกสาร ก็จะต้องให้แหล่งของเอกสารอ้างอิงในบทสรุปย่อนั้นเองเลยโดยใส่ในวงเล็บ ภาษาที่ใช้เข้าใจง่าย</a:t>
            </a:r>
          </a:p>
          <a:p>
            <a:pPr eaLnBrk="1" hangingPunct="1">
              <a:buFont typeface="Wingdings" pitchFamily="2" charset="2"/>
              <a:buNone/>
              <a:defRPr/>
            </a:pPr>
            <a:r>
              <a:rPr lang="th-TH" sz="3600" b="1" dirty="0" smtClean="0">
                <a:solidFill>
                  <a:srgbClr val="000099"/>
                </a:solidFill>
                <a:latin typeface="Angsana New" pitchFamily="18" charset="-34"/>
              </a:rPr>
              <a:t>3.  ต้องไม่มีบัญชีรายชื่อเอกสารอ้างอิงอยู่ในบทสรุป</a:t>
            </a:r>
          </a:p>
          <a:p>
            <a:pPr eaLnBrk="1" hangingPunct="1">
              <a:buFont typeface="Wingdings" pitchFamily="2" charset="2"/>
              <a:buNone/>
              <a:defRPr/>
            </a:pPr>
            <a:r>
              <a:rPr lang="th-TH" sz="3600" b="1" dirty="0" smtClean="0">
                <a:solidFill>
                  <a:srgbClr val="000099"/>
                </a:solidFill>
                <a:latin typeface="Angsana New" pitchFamily="18" charset="-34"/>
              </a:rPr>
              <a:t>4.  ควรพยายามรักษาให้บทสรุปอยู่ในความยาวไม่เกิน 3 – 5 หน้ากระดาษ </a:t>
            </a:r>
            <a:r>
              <a:rPr lang="en-US" sz="3600" b="1" dirty="0" smtClean="0">
                <a:solidFill>
                  <a:srgbClr val="000099"/>
                </a:solidFill>
                <a:latin typeface="Angsana New" pitchFamily="18" charset="-34"/>
              </a:rPr>
              <a:t>A</a:t>
            </a:r>
            <a:r>
              <a:rPr lang="th-TH" sz="3600" b="1" dirty="0" smtClean="0">
                <a:solidFill>
                  <a:srgbClr val="000099"/>
                </a:solidFill>
                <a:latin typeface="Angsana New" pitchFamily="18" charset="-34"/>
              </a:rPr>
              <a:t>4</a:t>
            </a:r>
          </a:p>
        </p:txBody>
      </p:sp>
      <p:pic>
        <p:nvPicPr>
          <p:cNvPr id="114692" name="Picture 4" descr="j02119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9675" y="5886450"/>
            <a:ext cx="15843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nvGraphicFramePr>
        <p:xfrm>
          <a:off x="8316913" y="188913"/>
          <a:ext cx="398462" cy="520700"/>
        </p:xfrm>
        <a:graphic>
          <a:graphicData uri="http://schemas.openxmlformats.org/presentationml/2006/ole">
            <mc:AlternateContent xmlns:mc="http://schemas.openxmlformats.org/markup-compatibility/2006">
              <mc:Choice xmlns:v="urn:schemas-microsoft-com:vml" Requires="v">
                <p:oleObj spid="_x0000_s6148"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16913" y="188913"/>
                        <a:ext cx="398462"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ชื่อเรื่อง 1"/>
          <p:cNvSpPr>
            <a:spLocks noGrp="1"/>
          </p:cNvSpPr>
          <p:nvPr>
            <p:ph type="title"/>
          </p:nvPr>
        </p:nvSpPr>
        <p:spPr>
          <a:xfrm>
            <a:off x="395288" y="2205038"/>
            <a:ext cx="8229600" cy="1143000"/>
          </a:xfrm>
        </p:spPr>
        <p:txBody>
          <a:bodyPr/>
          <a:lstStyle/>
          <a:p>
            <a:pPr eaLnBrk="1" hangingPunct="1"/>
            <a:r>
              <a:rPr lang="en-US" altLang="th-TH" sz="5000" b="1" smtClean="0">
                <a:solidFill>
                  <a:srgbClr val="000099"/>
                </a:solidFill>
                <a:latin typeface="Angsana New" pitchFamily="18" charset="-34"/>
                <a:cs typeface="Angsana New" pitchFamily="18" charset="-34"/>
              </a:rPr>
              <a:t>I </a:t>
            </a:r>
            <a:r>
              <a:rPr lang="th-TH" altLang="th-TH" sz="5000" b="1" smtClean="0">
                <a:solidFill>
                  <a:srgbClr val="000099"/>
                </a:solidFill>
                <a:latin typeface="Angsana New" pitchFamily="18" charset="-34"/>
                <a:cs typeface="Angsana New" pitchFamily="18" charset="-34"/>
              </a:rPr>
              <a:t>การเขียนรายงานการวิจัย</a:t>
            </a:r>
          </a:p>
        </p:txBody>
      </p:sp>
      <p:graphicFrame>
        <p:nvGraphicFramePr>
          <p:cNvPr id="2" name="Object 1"/>
          <p:cNvGraphicFramePr>
            <a:graphicFrameLocks noChangeAspect="1"/>
          </p:cNvGraphicFramePr>
          <p:nvPr/>
        </p:nvGraphicFramePr>
        <p:xfrm>
          <a:off x="8316913" y="188913"/>
          <a:ext cx="398462" cy="520700"/>
        </p:xfrm>
        <a:graphic>
          <a:graphicData uri="http://schemas.openxmlformats.org/presentationml/2006/ole">
            <mc:AlternateContent xmlns:mc="http://schemas.openxmlformats.org/markup-compatibility/2006">
              <mc:Choice xmlns:v="urn:schemas-microsoft-com:vml" Requires="v">
                <p:oleObj spid="_x0000_s4100" name="Image" r:id="rId3" imgW="4825397" imgH="6984127" progId="Photoshop.Image.8">
                  <p:embed/>
                </p:oleObj>
              </mc:Choice>
              <mc:Fallback>
                <p:oleObj name="Image" r:id="rId3" imgW="4825397" imgH="6984127" progId="Photoshop.Imag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6913" y="188913"/>
                        <a:ext cx="398462"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58775" y="260350"/>
            <a:ext cx="8677275" cy="1143000"/>
          </a:xfrm>
          <a:pattFill prst="pct75">
            <a:fgClr>
              <a:schemeClr val="bg2">
                <a:lumMod val="60000"/>
                <a:lumOff val="40000"/>
              </a:schemeClr>
            </a:fgClr>
            <a:bgClr>
              <a:srgbClr val="FF66CC"/>
            </a:bgClr>
          </a:pattFill>
        </p:spPr>
        <p:txBody>
          <a:bodyPr/>
          <a:lstStyle/>
          <a:p>
            <a:pPr algn="l" eaLnBrk="1" hangingPunct="1">
              <a:defRPr/>
            </a:pPr>
            <a:r>
              <a:rPr lang="th-TH" sz="5000" b="1" dirty="0" smtClean="0">
                <a:solidFill>
                  <a:srgbClr val="FF33CC"/>
                </a:solidFill>
                <a:latin typeface="Angsana New" pitchFamily="18" charset="-34"/>
              </a:rPr>
              <a:t>บทสรุปสำหรับผู้บริหารมีประโยชน์ 2 ประการ คือ </a:t>
            </a:r>
          </a:p>
        </p:txBody>
      </p:sp>
      <p:sp>
        <p:nvSpPr>
          <p:cNvPr id="19459" name="Rectangle 3"/>
          <p:cNvSpPr>
            <a:spLocks noGrp="1" noChangeArrowheads="1"/>
          </p:cNvSpPr>
          <p:nvPr>
            <p:ph idx="1"/>
          </p:nvPr>
        </p:nvSpPr>
        <p:spPr>
          <a:xfrm>
            <a:off x="487363" y="1595438"/>
            <a:ext cx="8351837" cy="4789487"/>
          </a:xfrm>
          <a:pattFill prst="pct80">
            <a:fgClr>
              <a:schemeClr val="accent1">
                <a:lumMod val="40000"/>
                <a:lumOff val="60000"/>
              </a:schemeClr>
            </a:fgClr>
            <a:bgClr>
              <a:schemeClr val="bg1"/>
            </a:bgClr>
          </a:pattFill>
        </p:spPr>
        <p:txBody>
          <a:bodyPr/>
          <a:lstStyle/>
          <a:p>
            <a:pPr eaLnBrk="1" hangingPunct="1">
              <a:buFont typeface="Wingdings" pitchFamily="2" charset="2"/>
              <a:buNone/>
              <a:defRPr/>
            </a:pPr>
            <a:r>
              <a:rPr lang="th-TH" sz="3600" b="1" dirty="0" smtClean="0">
                <a:solidFill>
                  <a:srgbClr val="000099"/>
                </a:solidFill>
              </a:rPr>
              <a:t>1. เมื่อผู้บริหารได้อ่าน จะช่วยให้ทราบสาระโดยสังเขปของเรื่องทั้งหมด โดยไม่ต้องเสียเวลาอ่านทั้งเรื่อง โปรดอย่าลืมว่าผู้บริหารส่วนใหญ่ไม่ค่อยมีเวลาว่างนัก ฉะนั้นหากท่านเรียบเรียงบทสรุปได้สั้นที่สุดแต่ได้ใจความมากที่สุดจะช่วยประหยัดเวลาของผู้บริหารทั้งหลายได้มาก</a:t>
            </a:r>
          </a:p>
          <a:p>
            <a:pPr eaLnBrk="1" hangingPunct="1">
              <a:buFont typeface="Wingdings" pitchFamily="2" charset="2"/>
              <a:buNone/>
              <a:defRPr/>
            </a:pPr>
            <a:r>
              <a:rPr lang="th-TH" sz="3600" b="1" dirty="0" smtClean="0">
                <a:solidFill>
                  <a:srgbClr val="000099"/>
                </a:solidFill>
              </a:rPr>
              <a:t>2. บทสรุปสำหรับผู้บริหาร จะต้องมีข้อเสนอแนะสำหรับให้ผู้บริหารได้ทราบ หรือตัดสินใจได้</a:t>
            </a:r>
          </a:p>
        </p:txBody>
      </p:sp>
      <p:pic>
        <p:nvPicPr>
          <p:cNvPr id="115716" name="Picture 4" descr="j02854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316538"/>
            <a:ext cx="1619250"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7" name="Picture 6" descr="j028603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750" y="5297488"/>
            <a:ext cx="161925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7381" y="31324"/>
          <a:ext cx="398462" cy="520700"/>
        </p:xfrm>
        <a:graphic>
          <a:graphicData uri="http://schemas.openxmlformats.org/presentationml/2006/ole">
            <mc:AlternateContent xmlns:mc="http://schemas.openxmlformats.org/markup-compatibility/2006">
              <mc:Choice xmlns:v="urn:schemas-microsoft-com:vml" Requires="v">
                <p:oleObj spid="_x0000_s7173"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7381" y="31324"/>
                        <a:ext cx="398462"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wipe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Rot="1" noChangeArrowheads="1"/>
          </p:cNvSpPr>
          <p:nvPr>
            <p:ph idx="1"/>
          </p:nvPr>
        </p:nvSpPr>
        <p:spPr>
          <a:xfrm>
            <a:off x="0" y="1455738"/>
            <a:ext cx="9036050" cy="5400675"/>
          </a:xfrm>
        </p:spPr>
        <p:txBody>
          <a:bodyPr>
            <a:normAutofit lnSpcReduction="10000"/>
          </a:bodyPr>
          <a:lstStyle/>
          <a:p>
            <a:pPr marL="365760" indent="-256032" algn="thaiDist" eaLnBrk="1" fontAlgn="auto" hangingPunct="1">
              <a:spcAft>
                <a:spcPts val="0"/>
              </a:spcAft>
              <a:buFont typeface="Wingdings" pitchFamily="2" charset="2"/>
              <a:buNone/>
              <a:defRPr/>
            </a:pPr>
            <a:r>
              <a:rPr lang="th-TH" sz="3400" dirty="0" smtClean="0">
                <a:solidFill>
                  <a:srgbClr val="000099"/>
                </a:solidFill>
                <a:latin typeface="Angsana New" pitchFamily="18" charset="-34"/>
              </a:rPr>
              <a:t>		</a:t>
            </a:r>
            <a:r>
              <a:rPr lang="th-TH" sz="3400" b="1" dirty="0" smtClean="0">
                <a:solidFill>
                  <a:srgbClr val="000099"/>
                </a:solidFill>
                <a:latin typeface="Angsana New" pitchFamily="18" charset="-34"/>
              </a:rPr>
              <a:t>เป็นข้อความโดยสรุปของรายงานการวิจัยที่สั้น กะทัดรัดชัดเจน และได้ข้อความครอบคลุมเนื้อหาของรายงานการวิจัยทั้งหมด     โดยตัดรายละเอียดออก บทสรุปอาจทำเป็น 2 ภาษา คือ ภาษาไทยและภาษาอังกฤษ </a:t>
            </a:r>
          </a:p>
          <a:p>
            <a:pPr marL="365760" indent="-256032" eaLnBrk="1" fontAlgn="auto" hangingPunct="1">
              <a:spcAft>
                <a:spcPts val="0"/>
              </a:spcAft>
              <a:buFont typeface="Wingdings" pitchFamily="2" charset="2"/>
              <a:buNone/>
              <a:defRPr/>
            </a:pPr>
            <a:r>
              <a:rPr lang="th-TH" sz="3400" b="1" dirty="0" smtClean="0">
                <a:solidFill>
                  <a:srgbClr val="000099"/>
                </a:solidFill>
                <a:latin typeface="Angsana New" pitchFamily="18" charset="-34"/>
              </a:rPr>
              <a:t>		บทสรุปสำหรับผู้บริหารโดยทั่วไปประกอบด้วยเนื้อหา 4 ตอน ดังต่อไปนี้</a:t>
            </a:r>
          </a:p>
          <a:p>
            <a:pPr marL="365760" indent="-256032" eaLnBrk="1" fontAlgn="auto" hangingPunct="1">
              <a:spcAft>
                <a:spcPts val="0"/>
              </a:spcAft>
              <a:buFont typeface="Wingdings" pitchFamily="2" charset="2"/>
              <a:buNone/>
              <a:defRPr/>
            </a:pPr>
            <a:r>
              <a:rPr lang="th-TH" sz="3400" b="1" dirty="0" smtClean="0">
                <a:solidFill>
                  <a:srgbClr val="000099"/>
                </a:solidFill>
                <a:latin typeface="Angsana New" pitchFamily="18" charset="-34"/>
              </a:rPr>
              <a:t>		ตอนที่ 1 กล่าวถึงปัญหาและวัตถุประสงค์</a:t>
            </a:r>
          </a:p>
          <a:p>
            <a:pPr marL="365760" indent="-256032" eaLnBrk="1" fontAlgn="auto" hangingPunct="1">
              <a:spcAft>
                <a:spcPts val="0"/>
              </a:spcAft>
              <a:buFont typeface="Wingdings" pitchFamily="2" charset="2"/>
              <a:buNone/>
              <a:defRPr/>
            </a:pPr>
            <a:r>
              <a:rPr lang="th-TH" sz="3400" b="1" dirty="0" smtClean="0">
                <a:solidFill>
                  <a:srgbClr val="000099"/>
                </a:solidFill>
                <a:latin typeface="Angsana New" pitchFamily="18" charset="-34"/>
              </a:rPr>
              <a:t>		ตอนที่ 2 กล่าวถึงวิธีการดำเนินการวิจัย</a:t>
            </a:r>
          </a:p>
          <a:p>
            <a:pPr marL="365760" indent="-256032" eaLnBrk="1" fontAlgn="auto" hangingPunct="1">
              <a:spcAft>
                <a:spcPts val="0"/>
              </a:spcAft>
              <a:buFont typeface="Wingdings" pitchFamily="2" charset="2"/>
              <a:buNone/>
              <a:defRPr/>
            </a:pPr>
            <a:r>
              <a:rPr lang="th-TH" sz="3400" b="1" dirty="0" smtClean="0">
                <a:solidFill>
                  <a:srgbClr val="000099"/>
                </a:solidFill>
                <a:latin typeface="Angsana New" pitchFamily="18" charset="-34"/>
              </a:rPr>
              <a:t>		ตอนที่ 3 กล่าวถึงผลของการวิจัย การค้นพบ</a:t>
            </a:r>
          </a:p>
          <a:p>
            <a:pPr marL="365760" indent="-256032" eaLnBrk="1" fontAlgn="auto" hangingPunct="1">
              <a:spcAft>
                <a:spcPts val="0"/>
              </a:spcAft>
              <a:buFont typeface="Wingdings" pitchFamily="2" charset="2"/>
              <a:buNone/>
              <a:defRPr/>
            </a:pPr>
            <a:r>
              <a:rPr lang="th-TH" sz="3400" b="1" dirty="0" smtClean="0">
                <a:solidFill>
                  <a:srgbClr val="000099"/>
                </a:solidFill>
                <a:latin typeface="Angsana New" pitchFamily="18" charset="-34"/>
              </a:rPr>
              <a:t>		ตอนที่ 4 ข้อเสนอแนะ</a:t>
            </a:r>
          </a:p>
        </p:txBody>
      </p:sp>
      <p:sp>
        <p:nvSpPr>
          <p:cNvPr id="29698" name="Rectangle 2"/>
          <p:cNvSpPr>
            <a:spLocks noGrp="1" noRot="1" noChangeArrowheads="1"/>
          </p:cNvSpPr>
          <p:nvPr>
            <p:ph type="title"/>
          </p:nvPr>
        </p:nvSpPr>
        <p:spPr>
          <a:xfrm>
            <a:off x="1403648" y="332656"/>
            <a:ext cx="6264374" cy="1007592"/>
          </a:xfrm>
          <a:pattFill prst="openDmnd">
            <a:fgClr>
              <a:srgbClr val="FFFF00"/>
            </a:fgClr>
            <a:bgClr>
              <a:schemeClr val="bg2">
                <a:lumMod val="75000"/>
              </a:schemeClr>
            </a:bgClr>
          </a:pattFill>
        </p:spPr>
        <p:txBody>
          <a:bodyPr/>
          <a:lstStyle/>
          <a:p>
            <a:pPr algn="ctr" eaLnBrk="1" fontAlgn="auto" hangingPunct="1">
              <a:spcAft>
                <a:spcPts val="0"/>
              </a:spcAft>
              <a:defRPr/>
            </a:pPr>
            <a:r>
              <a:rPr lang="th-TH" sz="5000" dirty="0" smtClean="0">
                <a:solidFill>
                  <a:srgbClr val="FF0066"/>
                </a:solidFill>
              </a:rPr>
              <a:t>บทสรุปสำหรับผู้บริหาร</a:t>
            </a:r>
          </a:p>
        </p:txBody>
      </p:sp>
      <p:pic>
        <p:nvPicPr>
          <p:cNvPr id="116740" name="Picture 6" descr="j020546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19925" y="4745038"/>
            <a:ext cx="2124075" cy="211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457200" y="188913"/>
            <a:ext cx="8291513" cy="6480175"/>
          </a:xfrm>
        </p:spPr>
        <p:txBody>
          <a:bodyPr/>
          <a:lstStyle/>
          <a:p>
            <a:pPr eaLnBrk="1" hangingPunct="1">
              <a:buFont typeface="Wingdings" pitchFamily="2" charset="2"/>
              <a:buNone/>
            </a:pPr>
            <a:r>
              <a:rPr lang="th-TH" altLang="th-TH" sz="4500" b="1" smtClean="0">
                <a:solidFill>
                  <a:srgbClr val="FF0066"/>
                </a:solidFill>
              </a:rPr>
              <a:t>สารบัญ  </a:t>
            </a:r>
            <a:r>
              <a:rPr lang="th-TH" altLang="th-TH" sz="4500" b="1" smtClean="0">
                <a:solidFill>
                  <a:srgbClr val="FF0066"/>
                </a:solidFill>
                <a:latin typeface="Angsana New" pitchFamily="18" charset="-34"/>
                <a:cs typeface="Angsana New" pitchFamily="18" charset="-34"/>
              </a:rPr>
              <a:t>(Content)</a:t>
            </a:r>
            <a:r>
              <a:rPr lang="th-TH" altLang="th-TH" b="1" smtClean="0">
                <a:solidFill>
                  <a:srgbClr val="FF0066"/>
                </a:solidFill>
                <a:latin typeface="Angsana New" pitchFamily="18" charset="-34"/>
                <a:cs typeface="Angsana New" pitchFamily="18" charset="-34"/>
              </a:rPr>
              <a:t> </a:t>
            </a:r>
          </a:p>
          <a:p>
            <a:pPr algn="thaiDist" eaLnBrk="1" hangingPunct="1">
              <a:buFont typeface="Wingdings" pitchFamily="2" charset="2"/>
              <a:buNone/>
            </a:pPr>
            <a:r>
              <a:rPr lang="th-TH" altLang="th-TH" b="1" smtClean="0"/>
              <a:t>		 </a:t>
            </a:r>
            <a:r>
              <a:rPr lang="th-TH" altLang="th-TH" sz="4000" b="1" smtClean="0">
                <a:solidFill>
                  <a:srgbClr val="002060"/>
                </a:solidFill>
                <a:latin typeface="Angsana New" pitchFamily="18" charset="-34"/>
              </a:rPr>
              <a:t>เป็นส่วนที่อยู่ในลำดับต่อจากบทคัดย่อ จะทำหน้าที่บอกว่าเรื่องต่าง ๆ ของรายงานการวิจัยตั้งแต่ คำนำ กิตติกรรมประกาศ บทคัดย่อ เนื้อเรื่องบทที่ 1 ถึงบทสุดท้าย รวมทั้งเอกสารอ้างอิงและภาคผนวกว่าแต่ละเรื่องเหล่านั้นอยู่ในหน้าที่เท่าใด การจัดทำสารบัญอาจจะทำเฉพาะหัวข้อใหญ่ ๆ หรือจะทำอย่างละเอียดก็ได้</a:t>
            </a:r>
          </a:p>
        </p:txBody>
      </p:sp>
      <p:pic>
        <p:nvPicPr>
          <p:cNvPr id="117763" name="Picture 4" descr="j019538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15150" y="4868863"/>
            <a:ext cx="2120900"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fade">
                                      <p:cBhvr>
                                        <p:cTn id="7" dur="20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68313" y="-171450"/>
            <a:ext cx="8229600" cy="836613"/>
          </a:xfrm>
        </p:spPr>
        <p:txBody>
          <a:bodyPr/>
          <a:lstStyle/>
          <a:p>
            <a:pPr eaLnBrk="1" fontAlgn="auto" hangingPunct="1">
              <a:spcAft>
                <a:spcPts val="0"/>
              </a:spcAft>
              <a:defRPr/>
            </a:pPr>
            <a:r>
              <a:rPr lang="th-TH" sz="4000" dirty="0" smtClean="0">
                <a:solidFill>
                  <a:srgbClr val="CC0066"/>
                </a:solidFill>
              </a:rPr>
              <a:t>ตัวอย่าง สารบัญแบบย่อ</a:t>
            </a:r>
          </a:p>
        </p:txBody>
      </p:sp>
      <p:sp>
        <p:nvSpPr>
          <p:cNvPr id="33795" name="Rectangle 8"/>
          <p:cNvSpPr>
            <a:spLocks noChangeArrowheads="1"/>
          </p:cNvSpPr>
          <p:nvPr/>
        </p:nvSpPr>
        <p:spPr bwMode="auto">
          <a:xfrm>
            <a:off x="323850" y="463550"/>
            <a:ext cx="8604250" cy="6308725"/>
          </a:xfrm>
          <a:prstGeom prst="rect">
            <a:avLst/>
          </a:prstGeom>
          <a:noFill/>
          <a:ln w="9525">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defRPr/>
            </a:pPr>
            <a:endParaRPr lang="th-TH" sz="3000" b="1" dirty="0">
              <a:solidFill>
                <a:srgbClr val="002060"/>
              </a:solidFill>
              <a:effectLst>
                <a:outerShdw blurRad="38100" dist="38100" dir="2700000" algn="tl">
                  <a:srgbClr val="000000">
                    <a:alpha val="43137"/>
                  </a:srgbClr>
                </a:outerShdw>
              </a:effectLst>
            </a:endParaRPr>
          </a:p>
          <a:p>
            <a:pPr algn="ctr">
              <a:defRPr/>
            </a:pPr>
            <a:r>
              <a:rPr lang="th-TH" sz="3000" b="1" dirty="0">
                <a:solidFill>
                  <a:srgbClr val="002060"/>
                </a:solidFill>
                <a:effectLst>
                  <a:outerShdw blurRad="38100" dist="38100" dir="2700000" algn="tl">
                    <a:srgbClr val="000000">
                      <a:alpha val="43137"/>
                    </a:srgbClr>
                  </a:outerShdw>
                </a:effectLst>
              </a:rPr>
              <a:t>สารบัญ</a:t>
            </a:r>
          </a:p>
          <a:p>
            <a:pPr algn="ctr">
              <a:defRPr/>
            </a:pPr>
            <a:r>
              <a:rPr lang="th-TH" sz="3000" b="1" dirty="0">
                <a:solidFill>
                  <a:srgbClr val="002060"/>
                </a:solidFill>
                <a:effectLst>
                  <a:outerShdw blurRad="38100" dist="38100" dir="2700000" algn="tl">
                    <a:srgbClr val="000000">
                      <a:alpha val="43137"/>
                    </a:srgbClr>
                  </a:outerShdw>
                </a:effectLst>
              </a:rPr>
              <a:t>เรื่อง							   หน้า</a:t>
            </a:r>
          </a:p>
          <a:p>
            <a:pPr algn="ctr">
              <a:defRPr/>
            </a:pPr>
            <a:r>
              <a:rPr lang="th-TH" sz="2500" b="1" dirty="0">
                <a:solidFill>
                  <a:srgbClr val="002060"/>
                </a:solidFill>
                <a:effectLst>
                  <a:outerShdw blurRad="38100" dist="38100" dir="2700000" algn="tl">
                    <a:srgbClr val="000000">
                      <a:alpha val="43137"/>
                    </a:srgbClr>
                  </a:outerShdw>
                </a:effectLst>
              </a:rPr>
              <a:t>คำนำ							     ก</a:t>
            </a:r>
          </a:p>
          <a:p>
            <a:pPr algn="ctr">
              <a:defRPr/>
            </a:pPr>
            <a:r>
              <a:rPr lang="th-TH" sz="2500" b="1" dirty="0">
                <a:solidFill>
                  <a:srgbClr val="002060"/>
                </a:solidFill>
                <a:effectLst>
                  <a:outerShdw blurRad="38100" dist="38100" dir="2700000" algn="tl">
                    <a:srgbClr val="000000">
                      <a:alpha val="43137"/>
                    </a:srgbClr>
                  </a:outerShdw>
                </a:effectLst>
              </a:rPr>
              <a:t>กิตติกรรมประกาศ				       	                      ข</a:t>
            </a:r>
          </a:p>
          <a:p>
            <a:pPr algn="ctr">
              <a:defRPr/>
            </a:pPr>
            <a:r>
              <a:rPr lang="th-TH" sz="2500" b="1" dirty="0">
                <a:solidFill>
                  <a:srgbClr val="002060"/>
                </a:solidFill>
                <a:effectLst>
                  <a:outerShdw blurRad="38100" dist="38100" dir="2700000" algn="tl">
                    <a:srgbClr val="000000">
                      <a:alpha val="43137"/>
                    </a:srgbClr>
                  </a:outerShdw>
                </a:effectLst>
              </a:rPr>
              <a:t>บทคัดย่อ(ภาษาไทย)						     ค</a:t>
            </a:r>
          </a:p>
          <a:p>
            <a:pPr algn="ctr">
              <a:defRPr/>
            </a:pPr>
            <a:r>
              <a:rPr lang="th-TH" sz="2500" b="1" dirty="0">
                <a:solidFill>
                  <a:srgbClr val="002060"/>
                </a:solidFill>
                <a:effectLst>
                  <a:outerShdw blurRad="38100" dist="38100" dir="2700000" algn="tl">
                    <a:srgbClr val="000000">
                      <a:alpha val="43137"/>
                    </a:srgbClr>
                  </a:outerShdw>
                </a:effectLst>
              </a:rPr>
              <a:t>บทคัดย่อ(ภาษาอังกฤษ)					     จ</a:t>
            </a:r>
          </a:p>
          <a:p>
            <a:pPr algn="ctr">
              <a:defRPr/>
            </a:pPr>
            <a:r>
              <a:rPr lang="th-TH" sz="2500" b="1" dirty="0">
                <a:solidFill>
                  <a:srgbClr val="002060"/>
                </a:solidFill>
                <a:effectLst>
                  <a:outerShdw blurRad="38100" dist="38100" dir="2700000" algn="tl">
                    <a:srgbClr val="000000">
                      <a:alpha val="43137"/>
                    </a:srgbClr>
                  </a:outerShdw>
                </a:effectLst>
              </a:rPr>
              <a:t>สารบัญ							     ซ</a:t>
            </a:r>
          </a:p>
          <a:p>
            <a:pPr algn="ctr">
              <a:defRPr/>
            </a:pPr>
            <a:r>
              <a:rPr lang="th-TH" sz="2500" b="1" dirty="0">
                <a:solidFill>
                  <a:srgbClr val="002060"/>
                </a:solidFill>
                <a:effectLst>
                  <a:outerShdw blurRad="38100" dist="38100" dir="2700000" algn="tl">
                    <a:srgbClr val="000000">
                      <a:alpha val="43137"/>
                    </a:srgbClr>
                  </a:outerShdw>
                </a:effectLst>
              </a:rPr>
              <a:t>สารบัญตาราง						     ฎ</a:t>
            </a:r>
          </a:p>
          <a:p>
            <a:pPr algn="ctr">
              <a:defRPr/>
            </a:pPr>
            <a:r>
              <a:rPr lang="th-TH" sz="2500" b="1" dirty="0">
                <a:solidFill>
                  <a:srgbClr val="002060"/>
                </a:solidFill>
                <a:effectLst>
                  <a:outerShdw blurRad="38100" dist="38100" dir="2700000" algn="tl">
                    <a:srgbClr val="000000">
                      <a:alpha val="43137"/>
                    </a:srgbClr>
                  </a:outerShdw>
                </a:effectLst>
              </a:rPr>
              <a:t>สารบัญภาพ   						     ฏ</a:t>
            </a:r>
          </a:p>
          <a:p>
            <a:pPr algn="ctr">
              <a:defRPr/>
            </a:pPr>
            <a:r>
              <a:rPr lang="th-TH" sz="2500" b="1" dirty="0">
                <a:solidFill>
                  <a:srgbClr val="002060"/>
                </a:solidFill>
                <a:effectLst>
                  <a:outerShdw blurRad="38100" dist="38100" dir="2700000" algn="tl">
                    <a:srgbClr val="000000">
                      <a:alpha val="43137"/>
                    </a:srgbClr>
                  </a:outerShdw>
                </a:effectLst>
              </a:rPr>
              <a:t>บทที่ 1 </a:t>
            </a:r>
            <a:r>
              <a:rPr lang="en-US" sz="2500" b="1" dirty="0">
                <a:solidFill>
                  <a:srgbClr val="002060"/>
                </a:solidFill>
                <a:effectLst>
                  <a:outerShdw blurRad="38100" dist="38100" dir="2700000" algn="tl">
                    <a:srgbClr val="000000">
                      <a:alpha val="43137"/>
                    </a:srgbClr>
                  </a:outerShdw>
                </a:effectLst>
              </a:rPr>
              <a:t>: </a:t>
            </a:r>
            <a:r>
              <a:rPr lang="th-TH" sz="2500" b="1" dirty="0">
                <a:solidFill>
                  <a:srgbClr val="002060"/>
                </a:solidFill>
                <a:effectLst>
                  <a:outerShdw blurRad="38100" dist="38100" dir="2700000" algn="tl">
                    <a:srgbClr val="000000">
                      <a:alpha val="43137"/>
                    </a:srgbClr>
                  </a:outerShdw>
                </a:effectLst>
              </a:rPr>
              <a:t>บทนำ						     1</a:t>
            </a:r>
          </a:p>
          <a:p>
            <a:pPr algn="ctr">
              <a:defRPr/>
            </a:pPr>
            <a:r>
              <a:rPr lang="th-TH" sz="2500" b="1" dirty="0">
                <a:solidFill>
                  <a:srgbClr val="002060"/>
                </a:solidFill>
                <a:effectLst>
                  <a:outerShdw blurRad="38100" dist="38100" dir="2700000" algn="tl">
                    <a:srgbClr val="000000">
                      <a:alpha val="43137"/>
                    </a:srgbClr>
                  </a:outerShdw>
                </a:effectLst>
              </a:rPr>
              <a:t>บทที่ 2 </a:t>
            </a:r>
            <a:r>
              <a:rPr lang="en-US" sz="2500" b="1" dirty="0">
                <a:solidFill>
                  <a:srgbClr val="002060"/>
                </a:solidFill>
                <a:effectLst>
                  <a:outerShdw blurRad="38100" dist="38100" dir="2700000" algn="tl">
                    <a:srgbClr val="000000">
                      <a:alpha val="43137"/>
                    </a:srgbClr>
                  </a:outerShdw>
                </a:effectLst>
              </a:rPr>
              <a:t>:</a:t>
            </a:r>
            <a:r>
              <a:rPr lang="th-TH" sz="2500" b="1" dirty="0">
                <a:solidFill>
                  <a:srgbClr val="002060"/>
                </a:solidFill>
                <a:effectLst>
                  <a:outerShdw blurRad="38100" dist="38100" dir="2700000" algn="tl">
                    <a:srgbClr val="000000">
                      <a:alpha val="43137"/>
                    </a:srgbClr>
                  </a:outerShdw>
                </a:effectLst>
              </a:rPr>
              <a:t> แนวความคิดทฤษฎีและงานวิจัยที่เกี่ยวข้อง   	                                         7</a:t>
            </a:r>
          </a:p>
          <a:p>
            <a:pPr algn="ctr">
              <a:defRPr/>
            </a:pPr>
            <a:r>
              <a:rPr lang="th-TH" sz="2500" b="1" dirty="0">
                <a:solidFill>
                  <a:srgbClr val="002060"/>
                </a:solidFill>
                <a:effectLst>
                  <a:outerShdw blurRad="38100" dist="38100" dir="2700000" algn="tl">
                    <a:srgbClr val="000000">
                      <a:alpha val="43137"/>
                    </a:srgbClr>
                  </a:outerShdw>
                </a:effectLst>
              </a:rPr>
              <a:t>บทที่ 3 </a:t>
            </a:r>
            <a:r>
              <a:rPr lang="en-US" sz="2500" b="1" dirty="0">
                <a:solidFill>
                  <a:srgbClr val="002060"/>
                </a:solidFill>
                <a:effectLst>
                  <a:outerShdw blurRad="38100" dist="38100" dir="2700000" algn="tl">
                    <a:srgbClr val="000000">
                      <a:alpha val="43137"/>
                    </a:srgbClr>
                  </a:outerShdw>
                </a:effectLst>
              </a:rPr>
              <a:t>:</a:t>
            </a:r>
            <a:r>
              <a:rPr lang="th-TH" sz="2500" b="1" dirty="0">
                <a:solidFill>
                  <a:srgbClr val="002060"/>
                </a:solidFill>
                <a:effectLst>
                  <a:outerShdw blurRad="38100" dist="38100" dir="2700000" algn="tl">
                    <a:srgbClr val="000000">
                      <a:alpha val="43137"/>
                    </a:srgbClr>
                  </a:outerShdw>
                </a:effectLst>
              </a:rPr>
              <a:t> ระเบียบวิธีวิจัย					     35</a:t>
            </a:r>
          </a:p>
          <a:p>
            <a:pPr algn="ctr">
              <a:defRPr/>
            </a:pPr>
            <a:r>
              <a:rPr lang="th-TH" sz="2500" b="1" dirty="0">
                <a:solidFill>
                  <a:srgbClr val="002060"/>
                </a:solidFill>
                <a:effectLst>
                  <a:outerShdw blurRad="38100" dist="38100" dir="2700000" algn="tl">
                    <a:srgbClr val="000000">
                      <a:alpha val="43137"/>
                    </a:srgbClr>
                  </a:outerShdw>
                </a:effectLst>
              </a:rPr>
              <a:t>บทที่ 4 </a:t>
            </a:r>
            <a:r>
              <a:rPr lang="en-US" sz="2500" b="1" dirty="0">
                <a:solidFill>
                  <a:srgbClr val="002060"/>
                </a:solidFill>
                <a:effectLst>
                  <a:outerShdw blurRad="38100" dist="38100" dir="2700000" algn="tl">
                    <a:srgbClr val="000000">
                      <a:alpha val="43137"/>
                    </a:srgbClr>
                  </a:outerShdw>
                </a:effectLst>
              </a:rPr>
              <a:t>: </a:t>
            </a:r>
            <a:r>
              <a:rPr lang="th-TH" sz="2500" b="1" dirty="0">
                <a:solidFill>
                  <a:srgbClr val="002060"/>
                </a:solidFill>
                <a:effectLst>
                  <a:outerShdw blurRad="38100" dist="38100" dir="2700000" algn="tl">
                    <a:srgbClr val="000000">
                      <a:alpha val="43137"/>
                    </a:srgbClr>
                  </a:outerShdw>
                </a:effectLst>
              </a:rPr>
              <a:t>ผลการวิเคราะห์ข้อมูลและอภิปรายผล		                       45</a:t>
            </a:r>
          </a:p>
          <a:p>
            <a:pPr algn="ctr">
              <a:defRPr/>
            </a:pPr>
            <a:r>
              <a:rPr lang="th-TH" sz="2500" b="1" dirty="0">
                <a:solidFill>
                  <a:srgbClr val="002060"/>
                </a:solidFill>
                <a:effectLst>
                  <a:outerShdw blurRad="38100" dist="38100" dir="2700000" algn="tl">
                    <a:srgbClr val="000000">
                      <a:alpha val="43137"/>
                    </a:srgbClr>
                  </a:outerShdw>
                </a:effectLst>
              </a:rPr>
              <a:t>บทที่ 5 </a:t>
            </a:r>
            <a:r>
              <a:rPr lang="en-US" sz="2500" b="1" dirty="0">
                <a:solidFill>
                  <a:srgbClr val="002060"/>
                </a:solidFill>
                <a:effectLst>
                  <a:outerShdw blurRad="38100" dist="38100" dir="2700000" algn="tl">
                    <a:srgbClr val="000000">
                      <a:alpha val="43137"/>
                    </a:srgbClr>
                  </a:outerShdw>
                </a:effectLst>
              </a:rPr>
              <a:t>: </a:t>
            </a:r>
            <a:r>
              <a:rPr lang="th-TH" sz="2500" b="1" dirty="0">
                <a:solidFill>
                  <a:srgbClr val="002060"/>
                </a:solidFill>
                <a:effectLst>
                  <a:outerShdw blurRad="38100" dist="38100" dir="2700000" algn="tl">
                    <a:srgbClr val="000000">
                      <a:alpha val="43137"/>
                    </a:srgbClr>
                  </a:outerShdw>
                </a:effectLst>
              </a:rPr>
              <a:t>สรุปและข้อเสนอแนะ				                      100</a:t>
            </a:r>
          </a:p>
          <a:p>
            <a:pPr algn="ctr">
              <a:defRPr/>
            </a:pPr>
            <a:r>
              <a:rPr lang="th-TH" sz="2500" b="1" dirty="0">
                <a:solidFill>
                  <a:srgbClr val="002060"/>
                </a:solidFill>
                <a:effectLst>
                  <a:outerShdw blurRad="38100" dist="38100" dir="2700000" algn="tl">
                    <a:srgbClr val="000000">
                      <a:alpha val="43137"/>
                    </a:srgbClr>
                  </a:outerShdw>
                </a:effectLst>
              </a:rPr>
              <a:t>บรรณานุกรม						    115</a:t>
            </a:r>
          </a:p>
          <a:p>
            <a:pPr algn="ctr">
              <a:defRPr/>
            </a:pPr>
            <a:r>
              <a:rPr lang="th-TH" sz="2500" b="1" dirty="0">
                <a:solidFill>
                  <a:srgbClr val="002060"/>
                </a:solidFill>
                <a:effectLst>
                  <a:outerShdw blurRad="38100" dist="38100" dir="2700000" algn="tl">
                    <a:srgbClr val="000000">
                      <a:alpha val="43137"/>
                    </a:srgbClr>
                  </a:outerShdw>
                </a:effectLst>
              </a:rPr>
              <a:t>ภาคผนวก		                                                                                            120</a:t>
            </a:r>
          </a:p>
          <a:p>
            <a:pPr algn="ctr">
              <a:defRPr/>
            </a:pPr>
            <a:endParaRPr lang="th-TH" sz="2500" b="1" dirty="0">
              <a:solidFill>
                <a:srgbClr val="002060"/>
              </a:solidFill>
              <a:effectLst>
                <a:outerShdw blurRad="38100" dist="38100" dir="2700000" algn="tl">
                  <a:srgbClr val="000000">
                    <a:alpha val="43137"/>
                  </a:srgbClr>
                </a:outerShdw>
              </a:effectLst>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fade">
                                      <p:cBhvr>
                                        <p:cTn id="7" dur="2000"/>
                                        <p:tgtEl>
                                          <p:spTgt spid="54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9810" name="Rectangle 5"/>
          <p:cNvSpPr>
            <a:spLocks noChangeArrowheads="1"/>
          </p:cNvSpPr>
          <p:nvPr/>
        </p:nvSpPr>
        <p:spPr bwMode="auto">
          <a:xfrm>
            <a:off x="900113" y="188913"/>
            <a:ext cx="7561262" cy="6669087"/>
          </a:xfrm>
          <a:prstGeom prst="rect">
            <a:avLst/>
          </a:prstGeom>
          <a:noFill/>
          <a:ln w="9525">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endParaRPr lang="th-TH" altLang="th-TH" sz="3500" b="1">
              <a:solidFill>
                <a:srgbClr val="002060"/>
              </a:solidFill>
              <a:latin typeface="Arial" pitchFamily="34" charset="0"/>
              <a:cs typeface="Angsana New" pitchFamily="18" charset="-34"/>
            </a:endParaRPr>
          </a:p>
          <a:p>
            <a:pPr eaLnBrk="1" hangingPunct="1">
              <a:spcBef>
                <a:spcPct val="0"/>
              </a:spcBef>
              <a:buClrTx/>
              <a:buSzTx/>
              <a:buFontTx/>
              <a:buNone/>
            </a:pPr>
            <a:r>
              <a:rPr lang="th-TH" altLang="th-TH" sz="3500" b="1">
                <a:solidFill>
                  <a:srgbClr val="002060"/>
                </a:solidFill>
                <a:latin typeface="Arial" pitchFamily="34" charset="0"/>
                <a:cs typeface="Angsana New" pitchFamily="18" charset="-34"/>
              </a:rPr>
              <a:t>  		</a:t>
            </a:r>
            <a:r>
              <a:rPr lang="th-TH" altLang="th-TH" sz="4000" b="1">
                <a:solidFill>
                  <a:srgbClr val="002060"/>
                </a:solidFill>
                <a:latin typeface="Arial" pitchFamily="34" charset="0"/>
                <a:cs typeface="Angsana New" pitchFamily="18" charset="-34"/>
              </a:rPr>
              <a:t>	</a:t>
            </a:r>
          </a:p>
          <a:p>
            <a:pPr eaLnBrk="1" hangingPunct="1">
              <a:spcBef>
                <a:spcPct val="0"/>
              </a:spcBef>
              <a:buClrTx/>
              <a:buSzTx/>
              <a:buFontTx/>
              <a:buNone/>
            </a:pPr>
            <a:r>
              <a:rPr lang="th-TH" altLang="th-TH" sz="4000" b="1">
                <a:solidFill>
                  <a:srgbClr val="002060"/>
                </a:solidFill>
                <a:latin typeface="Arial" pitchFamily="34" charset="0"/>
                <a:cs typeface="Angsana New" pitchFamily="18" charset="-34"/>
              </a:rPr>
              <a:t>			สารบัญ</a:t>
            </a:r>
          </a:p>
          <a:p>
            <a:pPr eaLnBrk="1" hangingPunct="1">
              <a:spcBef>
                <a:spcPct val="0"/>
              </a:spcBef>
              <a:buClrTx/>
              <a:buSzTx/>
              <a:buFontTx/>
              <a:buNone/>
            </a:pPr>
            <a:r>
              <a:rPr lang="th-TH" altLang="th-TH" sz="4000" b="1">
                <a:solidFill>
                  <a:srgbClr val="002060"/>
                </a:solidFill>
                <a:latin typeface="Arial" pitchFamily="34" charset="0"/>
                <a:cs typeface="Angsana New" pitchFamily="18" charset="-34"/>
              </a:rPr>
              <a:t>							หน้า</a:t>
            </a:r>
          </a:p>
          <a:p>
            <a:pPr eaLnBrk="1" hangingPunct="1">
              <a:spcBef>
                <a:spcPct val="0"/>
              </a:spcBef>
              <a:buClrTx/>
              <a:buSzTx/>
              <a:buFontTx/>
              <a:buNone/>
            </a:pPr>
            <a:r>
              <a:rPr lang="th-TH" altLang="th-TH" sz="4000" b="1">
                <a:solidFill>
                  <a:srgbClr val="002060"/>
                </a:solidFill>
                <a:latin typeface="Arial" pitchFamily="34" charset="0"/>
                <a:cs typeface="Angsana New" pitchFamily="18" charset="-34"/>
              </a:rPr>
              <a:t>คำนำ							ก</a:t>
            </a:r>
          </a:p>
          <a:p>
            <a:pPr eaLnBrk="1" hangingPunct="1">
              <a:spcBef>
                <a:spcPct val="0"/>
              </a:spcBef>
              <a:buClrTx/>
              <a:buSzTx/>
              <a:buFontTx/>
              <a:buNone/>
            </a:pPr>
            <a:r>
              <a:rPr lang="th-TH" altLang="th-TH" sz="4000" b="1">
                <a:solidFill>
                  <a:srgbClr val="002060"/>
                </a:solidFill>
                <a:latin typeface="Arial" pitchFamily="34" charset="0"/>
                <a:cs typeface="Angsana New" pitchFamily="18" charset="-34"/>
              </a:rPr>
              <a:t>กิตติกรรมประกาศ					ข</a:t>
            </a:r>
          </a:p>
          <a:p>
            <a:pPr eaLnBrk="1" hangingPunct="1">
              <a:spcBef>
                <a:spcPct val="0"/>
              </a:spcBef>
              <a:buClrTx/>
              <a:buSzTx/>
              <a:buFontTx/>
              <a:buNone/>
            </a:pPr>
            <a:r>
              <a:rPr lang="th-TH" altLang="th-TH" sz="4000" b="1">
                <a:solidFill>
                  <a:srgbClr val="002060"/>
                </a:solidFill>
                <a:latin typeface="Arial" pitchFamily="34" charset="0"/>
                <a:cs typeface="Angsana New" pitchFamily="18" charset="-34"/>
              </a:rPr>
              <a:t>บทคัดย่อ(ภาษาไทย)				ค</a:t>
            </a:r>
          </a:p>
          <a:p>
            <a:pPr eaLnBrk="1" hangingPunct="1">
              <a:spcBef>
                <a:spcPct val="0"/>
              </a:spcBef>
              <a:buClrTx/>
              <a:buSzTx/>
              <a:buFontTx/>
              <a:buNone/>
            </a:pPr>
            <a:r>
              <a:rPr lang="th-TH" altLang="th-TH" sz="4000" b="1">
                <a:solidFill>
                  <a:srgbClr val="002060"/>
                </a:solidFill>
                <a:latin typeface="Arial" pitchFamily="34" charset="0"/>
                <a:cs typeface="Angsana New" pitchFamily="18" charset="-34"/>
              </a:rPr>
              <a:t>บทคัดย่อ(ภาษาอังกฤษ)				ง</a:t>
            </a:r>
          </a:p>
          <a:p>
            <a:pPr eaLnBrk="1" hangingPunct="1">
              <a:spcBef>
                <a:spcPct val="0"/>
              </a:spcBef>
              <a:buClrTx/>
              <a:buSzTx/>
              <a:buFontTx/>
              <a:buNone/>
            </a:pPr>
            <a:r>
              <a:rPr lang="th-TH" altLang="th-TH" sz="4000" b="1">
                <a:solidFill>
                  <a:srgbClr val="002060"/>
                </a:solidFill>
                <a:latin typeface="Arial" pitchFamily="34" charset="0"/>
                <a:cs typeface="Angsana New" pitchFamily="18" charset="-34"/>
              </a:rPr>
              <a:t>สารบัญ						จ</a:t>
            </a:r>
          </a:p>
          <a:p>
            <a:pPr eaLnBrk="1" hangingPunct="1">
              <a:spcBef>
                <a:spcPct val="0"/>
              </a:spcBef>
              <a:buClrTx/>
              <a:buSzTx/>
              <a:buFontTx/>
              <a:buNone/>
            </a:pPr>
            <a:r>
              <a:rPr lang="th-TH" altLang="th-TH" sz="4000" b="1">
                <a:solidFill>
                  <a:srgbClr val="002060"/>
                </a:solidFill>
                <a:latin typeface="Arial" pitchFamily="34" charset="0"/>
                <a:cs typeface="Angsana New" pitchFamily="18" charset="-34"/>
              </a:rPr>
              <a:t>สารบัญตาราง					ช</a:t>
            </a:r>
          </a:p>
          <a:p>
            <a:pPr eaLnBrk="1" hangingPunct="1">
              <a:spcBef>
                <a:spcPct val="0"/>
              </a:spcBef>
              <a:buClrTx/>
              <a:buSzTx/>
              <a:buFontTx/>
              <a:buNone/>
            </a:pPr>
            <a:r>
              <a:rPr lang="th-TH" altLang="th-TH" sz="4000" b="1">
                <a:solidFill>
                  <a:srgbClr val="002060"/>
                </a:solidFill>
                <a:latin typeface="Arial" pitchFamily="34" charset="0"/>
                <a:cs typeface="Angsana New" pitchFamily="18" charset="-34"/>
              </a:rPr>
              <a:t>สารบัญแผนภูมิ					ญ</a:t>
            </a:r>
          </a:p>
          <a:p>
            <a:pPr eaLnBrk="1" hangingPunct="1">
              <a:spcBef>
                <a:spcPct val="0"/>
              </a:spcBef>
              <a:buClrTx/>
              <a:buSzTx/>
              <a:buFontTx/>
              <a:buNone/>
            </a:pPr>
            <a:r>
              <a:rPr lang="th-TH" altLang="th-TH" sz="4000" b="1">
                <a:solidFill>
                  <a:srgbClr val="002060"/>
                </a:solidFill>
                <a:latin typeface="Arial" pitchFamily="34" charset="0"/>
                <a:cs typeface="Angsana New" pitchFamily="18" charset="-34"/>
              </a:rPr>
              <a:t>ตัวอธิบายสัญลักษณ์แบบคำย่อ (ถ้ามี)</a:t>
            </a:r>
          </a:p>
          <a:p>
            <a:pPr eaLnBrk="1" hangingPunct="1">
              <a:spcBef>
                <a:spcPct val="0"/>
              </a:spcBef>
              <a:buClrTx/>
              <a:buSzTx/>
              <a:buFontTx/>
              <a:buNone/>
            </a:pPr>
            <a:endParaRPr lang="th-TH" altLang="th-TH" sz="4000" b="1">
              <a:solidFill>
                <a:srgbClr val="002060"/>
              </a:solidFill>
              <a:latin typeface="Arial" pitchFamily="34" charset="0"/>
              <a:cs typeface="Angsana New" pitchFamily="18" charset="-34"/>
            </a:endParaRPr>
          </a:p>
          <a:p>
            <a:pPr eaLnBrk="1" hangingPunct="1">
              <a:spcBef>
                <a:spcPct val="0"/>
              </a:spcBef>
              <a:buClrTx/>
              <a:buSzTx/>
              <a:buFontTx/>
              <a:buNone/>
            </a:pPr>
            <a:endParaRPr lang="th-TH" altLang="th-TH" sz="4000" b="1">
              <a:solidFill>
                <a:srgbClr val="002060"/>
              </a:solidFill>
              <a:latin typeface="Arial" pitchFamily="34" charset="0"/>
              <a:cs typeface="Angsana New" pitchFamily="18" charset="-34"/>
            </a:endParaRPr>
          </a:p>
          <a:p>
            <a:pPr eaLnBrk="1" hangingPunct="1">
              <a:spcBef>
                <a:spcPct val="0"/>
              </a:spcBef>
              <a:buClrTx/>
              <a:buSzTx/>
              <a:buFontTx/>
              <a:buNone/>
            </a:pPr>
            <a:endParaRPr lang="th-TH" altLang="th-TH" sz="2800">
              <a:solidFill>
                <a:srgbClr val="002060"/>
              </a:solidFill>
              <a:latin typeface="Arial" pitchFamily="34" charset="0"/>
              <a:cs typeface="Angsana New" pitchFamily="18" charset="-34"/>
            </a:endParaRP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0834" name="Rectangle 4"/>
          <p:cNvSpPr>
            <a:spLocks noChangeArrowheads="1"/>
          </p:cNvSpPr>
          <p:nvPr/>
        </p:nvSpPr>
        <p:spPr bwMode="auto">
          <a:xfrm>
            <a:off x="539750" y="404813"/>
            <a:ext cx="8135938" cy="5903912"/>
          </a:xfrm>
          <a:prstGeom prst="rect">
            <a:avLst/>
          </a:prstGeom>
          <a:noFill/>
          <a:ln w="9525">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บทที่ 1 </a:t>
            </a:r>
            <a:r>
              <a:rPr lang="en-US" altLang="th-TH" sz="4000" b="1">
                <a:solidFill>
                  <a:srgbClr val="002060"/>
                </a:solidFill>
                <a:latin typeface="Angsana New" pitchFamily="18" charset="-34"/>
                <a:cs typeface="Angsana New" pitchFamily="18" charset="-34"/>
              </a:rPr>
              <a:t>:</a:t>
            </a:r>
            <a:r>
              <a:rPr lang="th-TH" altLang="th-TH" sz="4000" b="1">
                <a:solidFill>
                  <a:srgbClr val="002060"/>
                </a:solidFill>
                <a:latin typeface="Angsana New" pitchFamily="18" charset="-34"/>
                <a:cs typeface="Angsana New" pitchFamily="18" charset="-34"/>
              </a:rPr>
              <a:t> บทนำ						1</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1.  ความเป็นมาและความสำคัญของปัญหา	1</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2. วัตถุประสงค์ของการวิจัย			3</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3.  ประโยชน์ที่คาดว่าจะได้รับ			4</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4. ขอบเขตของการวิจัย				5</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5. ข้อตกลงเบื้องต้น (ถ้ามี)				7</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6. ข้อจำกัดของการวิจัย (ถ้ามี)			7</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7. นิยามศัพท์ที่ใช้ในการวิจัย			8</a:t>
            </a:r>
          </a:p>
        </p:txBody>
      </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4"/>
          <p:cNvSpPr>
            <a:spLocks noChangeArrowheads="1"/>
          </p:cNvSpPr>
          <p:nvPr/>
        </p:nvSpPr>
        <p:spPr bwMode="auto">
          <a:xfrm>
            <a:off x="755650" y="476250"/>
            <a:ext cx="8064500" cy="6048375"/>
          </a:xfrm>
          <a:prstGeom prst="rect">
            <a:avLst/>
          </a:prstGeom>
          <a:noFill/>
          <a:ln w="9525">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บทที่ 2 </a:t>
            </a:r>
            <a:r>
              <a:rPr lang="en-US" altLang="th-TH" sz="4000" b="1">
                <a:solidFill>
                  <a:srgbClr val="002060"/>
                </a:solidFill>
                <a:latin typeface="Angsana New" pitchFamily="18" charset="-34"/>
                <a:cs typeface="Angsana New" pitchFamily="18" charset="-34"/>
              </a:rPr>
              <a:t>:</a:t>
            </a:r>
            <a:r>
              <a:rPr lang="th-TH" altLang="th-TH" sz="4000" b="1">
                <a:solidFill>
                  <a:srgbClr val="002060"/>
                </a:solidFill>
                <a:latin typeface="Angsana New" pitchFamily="18" charset="-34"/>
                <a:cs typeface="Angsana New" pitchFamily="18" charset="-34"/>
              </a:rPr>
              <a:t>แนวความคิด ทฤษฎี และงานวิจัยที่เกี่ยวข้อง	13</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1.  แนวความคิด					13</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2.  ทฤษฎี						25</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3.  งานวิจัยที่เกี่ยวข้อง				35</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4.  กรอบแนวความคิดในการวิจัย			40</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5.  สมมุติฐานในการวิจัย				41</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6.  นิยามปฏิบัติการ					45</a:t>
            </a:r>
          </a:p>
        </p:txBody>
      </p:sp>
    </p:spTree>
  </p:cSld>
  <p:clrMapOvr>
    <a:masterClrMapping/>
  </p:clrMapOvr>
  <p:transition spd="slow">
    <p:circl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882" name="Rectangle 4"/>
          <p:cNvSpPr>
            <a:spLocks noChangeArrowheads="1"/>
          </p:cNvSpPr>
          <p:nvPr/>
        </p:nvSpPr>
        <p:spPr bwMode="auto">
          <a:xfrm>
            <a:off x="1187450" y="188913"/>
            <a:ext cx="7129463" cy="6480175"/>
          </a:xfrm>
          <a:prstGeom prst="rect">
            <a:avLst/>
          </a:prstGeom>
          <a:noFill/>
          <a:ln w="9525">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endParaRPr lang="th-TH" altLang="th-TH" sz="2800" b="1">
              <a:solidFill>
                <a:srgbClr val="002060"/>
              </a:solidFill>
              <a:latin typeface="Angsana New" pitchFamily="18" charset="-34"/>
              <a:cs typeface="Angsana New" pitchFamily="18" charset="-34"/>
            </a:endParaRP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บทที่ 3 </a:t>
            </a:r>
            <a:r>
              <a:rPr lang="en-US" altLang="th-TH" sz="2800" b="1">
                <a:solidFill>
                  <a:srgbClr val="002060"/>
                </a:solidFill>
                <a:latin typeface="Angsana New" pitchFamily="18" charset="-34"/>
                <a:cs typeface="Angsana New" pitchFamily="18" charset="-34"/>
              </a:rPr>
              <a:t>:</a:t>
            </a:r>
            <a:r>
              <a:rPr lang="th-TH" altLang="th-TH" sz="2800" b="1">
                <a:solidFill>
                  <a:srgbClr val="002060"/>
                </a:solidFill>
                <a:latin typeface="Angsana New" pitchFamily="18" charset="-34"/>
                <a:cs typeface="Angsana New" pitchFamily="18" charset="-34"/>
              </a:rPr>
              <a:t> ระเบียบวิจัย					48</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1.  วิธีวิจัย					48</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2.  หน่วยที่ใช้ในการวิเคราะห์				48</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3.  ประชากร					49</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4.  กลุ่มตัวอย่าง					50</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5.  พื้นที่ที่ใช้ในการวิจัย				51</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6.  เครื่องมือที่ใช้ในการวิจัย				52</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7.  การวัดตัวแปร					52</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8.  การเก็บรวบรวมข้อมูล				53</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8.1  วิธีการเก็บรวบรวมข้อมูล		53</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8.2  ระยะเวลาการเก็บข้อมูล			56</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9.  การประมวลผลและการวิเคราะห์ข้อมูล		57</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9.1 วิธีการประมวลผลข้อมูล			57</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9.2  สถิติที่ใช้				57</a:t>
            </a:r>
          </a:p>
          <a:p>
            <a:pPr eaLnBrk="1" hangingPunct="1">
              <a:spcBef>
                <a:spcPct val="0"/>
              </a:spcBef>
              <a:buClrTx/>
              <a:buSzTx/>
              <a:buFontTx/>
              <a:buNone/>
            </a:pPr>
            <a:r>
              <a:rPr lang="th-TH" altLang="th-TH" sz="2800" b="1">
                <a:solidFill>
                  <a:srgbClr val="002060"/>
                </a:solidFill>
                <a:latin typeface="Angsana New" pitchFamily="18" charset="-34"/>
                <a:cs typeface="Angsana New" pitchFamily="18" charset="-34"/>
              </a:rPr>
              <a:t>		9.3  วิธีการนำเสนอ		</a:t>
            </a:r>
            <a:r>
              <a:rPr lang="th-TH" altLang="th-TH" sz="3000" b="1">
                <a:solidFill>
                  <a:srgbClr val="002060"/>
                </a:solidFill>
                <a:latin typeface="Angsana New" pitchFamily="18" charset="-34"/>
                <a:cs typeface="Angsana New" pitchFamily="18" charset="-34"/>
              </a:rPr>
              <a:t>		58</a:t>
            </a:r>
          </a:p>
          <a:p>
            <a:pPr eaLnBrk="1" hangingPunct="1">
              <a:spcBef>
                <a:spcPct val="0"/>
              </a:spcBef>
              <a:buClrTx/>
              <a:buSzTx/>
              <a:buFontTx/>
              <a:buNone/>
            </a:pPr>
            <a:endParaRPr lang="th-TH" altLang="th-TH" sz="3000" b="1">
              <a:solidFill>
                <a:srgbClr val="002060"/>
              </a:solidFill>
              <a:latin typeface="Angsana New" pitchFamily="18" charset="-34"/>
              <a:cs typeface="Angsana New" pitchFamily="18" charset="-34"/>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3906" name="Rectangle 4"/>
          <p:cNvSpPr>
            <a:spLocks noChangeArrowheads="1"/>
          </p:cNvSpPr>
          <p:nvPr/>
        </p:nvSpPr>
        <p:spPr bwMode="auto">
          <a:xfrm>
            <a:off x="71438" y="404813"/>
            <a:ext cx="8748712" cy="52578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บทที่  4 </a:t>
            </a:r>
            <a:r>
              <a:rPr lang="en-US" altLang="th-TH" sz="4000" b="1">
                <a:solidFill>
                  <a:srgbClr val="002060"/>
                </a:solidFill>
                <a:latin typeface="Angsana New" pitchFamily="18" charset="-34"/>
                <a:cs typeface="Angsana New" pitchFamily="18" charset="-34"/>
              </a:rPr>
              <a:t>:</a:t>
            </a:r>
            <a:r>
              <a:rPr lang="th-TH" altLang="th-TH" sz="4000" b="1">
                <a:solidFill>
                  <a:srgbClr val="002060"/>
                </a:solidFill>
                <a:latin typeface="Angsana New" pitchFamily="18" charset="-34"/>
                <a:cs typeface="Angsana New" pitchFamily="18" charset="-34"/>
              </a:rPr>
              <a:t>  ผลการวิเคราะห์ข้อมูลและอภิปรายผล                      59</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1.  ผลการวิเคราะห์ข้อมูลทั่วไปของกลุ่มตัวอย่าง	</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2.  ผลการวิเคราะห์ข้อมูลเพื่อตอบวัตถุประสงค์ข้อ 1</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3.  ผลการวิเคราะห์ข้อมูลเพื่อตอบวัตถุประสงค์ข้อ 2</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4.  ผลการวิเคราะห์ข้อมูลเพื่อตอบสมมุติฐานที่ตั้งไว้</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5. อภิปรายผลเพื่อตอบวัตถุประสงค์และสมมุติฐานที่ตั้งไว้</a:t>
            </a:r>
          </a:p>
        </p:txBody>
      </p:sp>
    </p:spTree>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4930" name="Rectangle 4"/>
          <p:cNvSpPr>
            <a:spLocks noChangeArrowheads="1"/>
          </p:cNvSpPr>
          <p:nvPr/>
        </p:nvSpPr>
        <p:spPr bwMode="auto">
          <a:xfrm>
            <a:off x="395288" y="260350"/>
            <a:ext cx="8280400" cy="63373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บทที่ 5 </a:t>
            </a:r>
            <a:r>
              <a:rPr lang="en-US" altLang="th-TH" sz="4000" b="1">
                <a:solidFill>
                  <a:srgbClr val="002060"/>
                </a:solidFill>
                <a:latin typeface="Angsana New" pitchFamily="18" charset="-34"/>
                <a:cs typeface="Angsana New" pitchFamily="18" charset="-34"/>
              </a:rPr>
              <a:t>:</a:t>
            </a:r>
            <a:r>
              <a:rPr lang="th-TH" altLang="th-TH" sz="4000" b="1">
                <a:solidFill>
                  <a:srgbClr val="002060"/>
                </a:solidFill>
                <a:latin typeface="Angsana New" pitchFamily="18" charset="-34"/>
                <a:cs typeface="Angsana New" pitchFamily="18" charset="-34"/>
              </a:rPr>
              <a:t> บทสรุปและข้อเสนอแนะ				100</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1.  สรุปผลการวิจัย					100</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2.  ข้อเสนอแนะจากผลการวิจัย			107</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2.1 ข้อเสนอแนะเชิงวิชาการ		107</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(พัฒนาองค์ความรู้และสนับสนุนทฤษฎี)</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2.2  ข้อเสนอแนะเชิงพัฒนา</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(นโยบายและปฏิบัติการ)</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2.3  ข้อเสนอแนะสำหรับการศึกษาครั้งต่อไป</a:t>
            </a:r>
          </a:p>
          <a:p>
            <a:pPr eaLnBrk="1" hangingPunct="1">
              <a:spcBef>
                <a:spcPct val="0"/>
              </a:spcBef>
              <a:buClrTx/>
              <a:buSzTx/>
              <a:buFontTx/>
              <a:buNone/>
            </a:pPr>
            <a:endParaRPr lang="th-TH" altLang="th-TH" sz="4000" b="1">
              <a:solidFill>
                <a:srgbClr val="002060"/>
              </a:solidFill>
              <a:latin typeface="Angsana New" pitchFamily="18" charset="-34"/>
              <a:cs typeface="Angsana New" pitchFamily="18" charset="-34"/>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5" name="Rectangle 3"/>
          <p:cNvSpPr>
            <a:spLocks noGrp="1" noChangeArrowheads="1"/>
          </p:cNvSpPr>
          <p:nvPr>
            <p:ph idx="1"/>
          </p:nvPr>
        </p:nvSpPr>
        <p:spPr>
          <a:xfrm>
            <a:off x="250825" y="1484313"/>
            <a:ext cx="8353425" cy="5229225"/>
          </a:xfrm>
        </p:spPr>
        <p:txBody>
          <a:bodyPr>
            <a:normAutofit/>
          </a:bodyPr>
          <a:lstStyle/>
          <a:p>
            <a:pPr marL="365760" indent="-256032" eaLnBrk="1" fontAlgn="auto" hangingPunct="1">
              <a:lnSpc>
                <a:spcPct val="80000"/>
              </a:lnSpc>
              <a:spcAft>
                <a:spcPts val="0"/>
              </a:spcAft>
              <a:buFont typeface="Wingdings" pitchFamily="2" charset="2"/>
              <a:buNone/>
              <a:defRPr/>
            </a:pPr>
            <a:endParaRPr lang="th-TH" sz="4500" b="1" dirty="0" smtClean="0">
              <a:solidFill>
                <a:schemeClr val="hlink"/>
              </a:solidFill>
              <a:latin typeface="Angsana New" pitchFamily="18" charset="-34"/>
            </a:endParaRPr>
          </a:p>
          <a:p>
            <a:pPr marL="365760" indent="-256032" eaLnBrk="1" fontAlgn="auto" hangingPunct="1">
              <a:lnSpc>
                <a:spcPct val="80000"/>
              </a:lnSpc>
              <a:spcAft>
                <a:spcPts val="0"/>
              </a:spcAft>
              <a:buFont typeface="Wingdings" pitchFamily="2" charset="2"/>
              <a:buNone/>
              <a:defRPr/>
            </a:pPr>
            <a:r>
              <a:rPr lang="th-TH" sz="4500" b="1"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t>ก.  ส่วนประกอบตอนต้น</a:t>
            </a:r>
          </a:p>
          <a:p>
            <a:pPr marL="365760" indent="-256032" algn="thaiDist" eaLnBrk="1" fontAlgn="auto" hangingPunct="1">
              <a:lnSpc>
                <a:spcPct val="80000"/>
              </a:lnSpc>
              <a:spcBef>
                <a:spcPts val="0"/>
              </a:spcBef>
              <a:spcAft>
                <a:spcPts val="0"/>
              </a:spcAft>
              <a:buFont typeface="Wingdings" pitchFamily="2" charset="2"/>
              <a:buNone/>
              <a:defRPr/>
            </a:pPr>
            <a:r>
              <a:rPr lang="th-TH" sz="3600" b="1" dirty="0" smtClean="0">
                <a:latin typeface="Angsana New" pitchFamily="18" charset="-34"/>
              </a:rPr>
              <a:t>		</a:t>
            </a: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1.  หน้าปก (Cover) ระบุคำว่า “รายงานการวิจัย”  และชื่เรื่องเป็น ภาษาไทยและภาษาอังกฤษ  พร้อมทั้งชื่อผู้วิจัย</a:t>
            </a:r>
          </a:p>
          <a:p>
            <a:pPr marL="365760" indent="-256032" algn="thaiDist" eaLnBrk="1" fontAlgn="auto" hangingPunct="1">
              <a:lnSpc>
                <a:spcPct val="80000"/>
              </a:lnSpc>
              <a:spcBef>
                <a:spcPts val="0"/>
              </a:spcBef>
              <a:spcAft>
                <a:spcPts val="0"/>
              </a:spcAft>
              <a:buFont typeface="Wingdings" pitchFamily="2" charset="2"/>
              <a:buNone/>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		2.  กิตติกรรมประกาศ (Accknowledgement) ผู้ที่มี  </a:t>
            </a:r>
          </a:p>
          <a:p>
            <a:pPr marL="365760" indent="-256032" algn="thaiDist" eaLnBrk="1" fontAlgn="auto" hangingPunct="1">
              <a:lnSpc>
                <a:spcPct val="80000"/>
              </a:lnSpc>
              <a:spcBef>
                <a:spcPts val="0"/>
              </a:spcBef>
              <a:spcAft>
                <a:spcPts val="0"/>
              </a:spcAft>
              <a:buFont typeface="Wingdings" pitchFamily="2" charset="2"/>
              <a:buNone/>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   ส่วนเกี่ยวข้องให้ความช่วยเหลือแก่ผู้วิจัย</a:t>
            </a:r>
          </a:p>
          <a:p>
            <a:pPr marL="365760" indent="-256032" eaLnBrk="1" fontAlgn="auto" hangingPunct="1">
              <a:lnSpc>
                <a:spcPct val="80000"/>
              </a:lnSpc>
              <a:spcBef>
                <a:spcPts val="0"/>
              </a:spcBef>
              <a:spcAft>
                <a:spcPts val="0"/>
              </a:spcAft>
              <a:buFont typeface="Wingdings" pitchFamily="2" charset="2"/>
              <a:buNone/>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		3.  บทคัดย่อภาษาไทยและบทคัดย่อภาษาอังกฤ(Abstract)</a:t>
            </a:r>
          </a:p>
          <a:p>
            <a:pPr marL="365760" indent="-256032" eaLnBrk="1" fontAlgn="auto" hangingPunct="1">
              <a:lnSpc>
                <a:spcPct val="80000"/>
              </a:lnSpc>
              <a:spcAft>
                <a:spcPts val="0"/>
              </a:spcAft>
              <a:buFont typeface="Wingdings" pitchFamily="2" charset="2"/>
              <a:buNone/>
              <a:defRPr/>
            </a:pPr>
            <a:r>
              <a:rPr lang="th-TH" sz="4000" b="1" dirty="0" smtClean="0">
                <a:solidFill>
                  <a:srgbClr val="FFFF00"/>
                </a:solidFill>
              </a:rPr>
              <a:t>		</a:t>
            </a:r>
          </a:p>
        </p:txBody>
      </p:sp>
      <p:sp>
        <p:nvSpPr>
          <p:cNvPr id="3074" name="Rectangle 2"/>
          <p:cNvSpPr>
            <a:spLocks noGrp="1" noChangeArrowheads="1"/>
          </p:cNvSpPr>
          <p:nvPr>
            <p:ph type="title"/>
          </p:nvPr>
        </p:nvSpPr>
        <p:spPr>
          <a:xfrm>
            <a:off x="107504" y="274638"/>
            <a:ext cx="8856984" cy="1143000"/>
          </a:xfrm>
        </p:spPr>
        <p:txBody>
          <a:bodyPr>
            <a:noAutofit/>
          </a:bodyPr>
          <a:lstStyle/>
          <a:p>
            <a:pPr algn="ctr" eaLnBrk="1" fontAlgn="auto" hangingPunct="1">
              <a:spcAft>
                <a:spcPts val="0"/>
              </a:spcAft>
              <a:defRPr/>
            </a:pPr>
            <a:r>
              <a:rPr lang="th-TH" sz="5000"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t>โครงร่างรายงานการวิจัย</a:t>
            </a:r>
            <a:br>
              <a:rPr lang="th-TH" sz="5000"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br>
            <a:r>
              <a:rPr lang="th-TH" sz="5000"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t>แนวทางจัดทำรายงานการวิจัยฉบับสมบูรณ์</a:t>
            </a:r>
          </a:p>
        </p:txBody>
      </p:sp>
      <p:pic>
        <p:nvPicPr>
          <p:cNvPr id="79876" name="Picture 4" descr="j021295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525" y="5661025"/>
            <a:ext cx="2592388"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75"/>
                                        </p:tgtEl>
                                        <p:attrNameLst>
                                          <p:attrName>style.visibility</p:attrName>
                                        </p:attrNameLst>
                                      </p:cBhvr>
                                      <p:to>
                                        <p:strVal val="visible"/>
                                      </p:to>
                                    </p:set>
                                    <p:animEffect transition="in" filter="fade">
                                      <p:cBhvr>
                                        <p:cTn id="10"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5954" name="Rectangle 4"/>
          <p:cNvSpPr>
            <a:spLocks noChangeArrowheads="1"/>
          </p:cNvSpPr>
          <p:nvPr/>
        </p:nvSpPr>
        <p:spPr bwMode="auto">
          <a:xfrm>
            <a:off x="539750" y="260350"/>
            <a:ext cx="7632700" cy="52578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บรรณานุกรม						120</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ภาคผนวก						130</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ก.  แบบสอบถาม</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ข. รายชื่อผู้เชี่ยวชาญ</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	ค.  ตารางข้อมูล (เพิ่มเติม)</a:t>
            </a:r>
          </a:p>
          <a:p>
            <a:pPr eaLnBrk="1" hangingPunct="1">
              <a:spcBef>
                <a:spcPct val="0"/>
              </a:spcBef>
              <a:buClrTx/>
              <a:buSzTx/>
              <a:buFontTx/>
              <a:buNone/>
            </a:pPr>
            <a:r>
              <a:rPr lang="th-TH" altLang="th-TH" sz="4000" b="1">
                <a:solidFill>
                  <a:srgbClr val="002060"/>
                </a:solidFill>
                <a:latin typeface="Angsana New" pitchFamily="18" charset="-34"/>
                <a:cs typeface="Angsana New" pitchFamily="18" charset="-34"/>
              </a:rPr>
              <a:t>ประวัติผู้วิจัย						140</a:t>
            </a:r>
          </a:p>
          <a:p>
            <a:pPr eaLnBrk="1" hangingPunct="1">
              <a:spcBef>
                <a:spcPct val="0"/>
              </a:spcBef>
              <a:buClrTx/>
              <a:buSzTx/>
              <a:buFontTx/>
              <a:buNone/>
            </a:pPr>
            <a:endParaRPr lang="th-TH" altLang="th-TH" sz="4000" b="1">
              <a:solidFill>
                <a:srgbClr val="002060"/>
              </a:solidFill>
              <a:latin typeface="Angsana New" pitchFamily="18" charset="-34"/>
              <a:cs typeface="Angsana New" pitchFamily="18" charset="-34"/>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1" name="Rectangle 3"/>
          <p:cNvSpPr>
            <a:spLocks noGrp="1" noChangeArrowheads="1"/>
          </p:cNvSpPr>
          <p:nvPr>
            <p:ph idx="1"/>
          </p:nvPr>
        </p:nvSpPr>
        <p:spPr>
          <a:xfrm>
            <a:off x="107950" y="44450"/>
            <a:ext cx="8893175" cy="6597650"/>
          </a:xfrm>
        </p:spPr>
        <p:txBody>
          <a:bodyPr>
            <a:normAutofit fontScale="92500"/>
          </a:bodyPr>
          <a:lstStyle/>
          <a:p>
            <a:pPr marL="609600" indent="-609600" algn="ctr" eaLnBrk="1" fontAlgn="auto" hangingPunct="1">
              <a:lnSpc>
                <a:spcPct val="80000"/>
              </a:lnSpc>
              <a:spcAft>
                <a:spcPts val="0"/>
              </a:spcAft>
              <a:buFontTx/>
              <a:buNone/>
              <a:defRPr/>
            </a:pPr>
            <a:r>
              <a:rPr lang="th-TH" sz="4000" b="1" dirty="0" smtClean="0">
                <a:solidFill>
                  <a:srgbClr val="002060"/>
                </a:solidFill>
                <a:latin typeface="Angsana New" pitchFamily="18" charset="-34"/>
              </a:rPr>
              <a:t>สารบัญตาราง</a:t>
            </a:r>
          </a:p>
          <a:p>
            <a:pPr marL="609600" indent="-609600" eaLnBrk="1" fontAlgn="auto" hangingPunct="1">
              <a:lnSpc>
                <a:spcPct val="80000"/>
              </a:lnSpc>
              <a:spcAft>
                <a:spcPts val="0"/>
              </a:spcAft>
              <a:buFontTx/>
              <a:buNone/>
              <a:defRPr/>
            </a:pPr>
            <a:r>
              <a:rPr lang="th-TH" sz="3500" b="1" dirty="0" smtClean="0">
                <a:solidFill>
                  <a:srgbClr val="002060"/>
                </a:solidFill>
              </a:rPr>
              <a:t>	1.5   ช่วงบรรทัด</a:t>
            </a:r>
          </a:p>
          <a:p>
            <a:pPr marL="609600" indent="-609600" eaLnBrk="1" fontAlgn="auto" hangingPunct="1">
              <a:lnSpc>
                <a:spcPct val="80000"/>
              </a:lnSpc>
              <a:spcAft>
                <a:spcPts val="0"/>
              </a:spcAft>
              <a:buFontTx/>
              <a:buNone/>
              <a:defRPr/>
            </a:pPr>
            <a:endParaRPr lang="th-TH" sz="3500" b="1" dirty="0" smtClean="0">
              <a:solidFill>
                <a:srgbClr val="002060"/>
              </a:solidFill>
              <a:latin typeface="Angsana New" pitchFamily="18" charset="-34"/>
            </a:endParaRPr>
          </a:p>
          <a:p>
            <a:pPr marL="609600" indent="-609600" eaLnBrk="1" fontAlgn="auto" hangingPunct="1">
              <a:lnSpc>
                <a:spcPct val="80000"/>
              </a:lnSpc>
              <a:spcAft>
                <a:spcPts val="0"/>
              </a:spcAft>
              <a:buFontTx/>
              <a:buNone/>
              <a:defRPr/>
            </a:pPr>
            <a:r>
              <a:rPr lang="th-TH" sz="3500" b="1" dirty="0" smtClean="0">
                <a:solidFill>
                  <a:srgbClr val="002060"/>
                </a:solidFill>
                <a:latin typeface="Angsana New" pitchFamily="18" charset="-34"/>
              </a:rPr>
              <a:t>ตารางที่							หน้า</a:t>
            </a:r>
          </a:p>
          <a:p>
            <a:pPr marL="990600" lvl="1" indent="-533400" eaLnBrk="1" fontAlgn="auto" hangingPunct="1">
              <a:lnSpc>
                <a:spcPct val="80000"/>
              </a:lnSpc>
              <a:spcBef>
                <a:spcPts val="324"/>
              </a:spcBef>
              <a:spcAft>
                <a:spcPts val="0"/>
              </a:spcAft>
              <a:buFont typeface="Tahoma" pitchFamily="34" charset="0"/>
              <a:buNone/>
              <a:defRPr/>
            </a:pPr>
            <a:endParaRPr lang="th-TH" sz="3500" b="1" dirty="0" smtClean="0">
              <a:solidFill>
                <a:srgbClr val="002060"/>
              </a:solidFill>
              <a:latin typeface="Angsana New" pitchFamily="18" charset="-34"/>
            </a:endParaRPr>
          </a:p>
          <a:p>
            <a:pPr marL="990600" lvl="1" indent="-533400" eaLnBrk="1" fontAlgn="auto" hangingPunct="1">
              <a:lnSpc>
                <a:spcPct val="80000"/>
              </a:lnSpc>
              <a:spcBef>
                <a:spcPts val="324"/>
              </a:spcBef>
              <a:spcAft>
                <a:spcPts val="0"/>
              </a:spcAft>
              <a:buFont typeface="Tahoma" pitchFamily="34" charset="0"/>
              <a:buNone/>
              <a:defRPr/>
            </a:pPr>
            <a:r>
              <a:rPr lang="th-TH" sz="3500" b="1" dirty="0" smtClean="0">
                <a:solidFill>
                  <a:srgbClr val="002060"/>
                </a:solidFill>
                <a:latin typeface="Angsana New" pitchFamily="18" charset="-34"/>
              </a:rPr>
              <a:t>1.5  ช่วงบรรทัด</a:t>
            </a:r>
          </a:p>
          <a:p>
            <a:pPr marL="609600" indent="-609600" eaLnBrk="1" fontAlgn="auto" hangingPunct="1">
              <a:lnSpc>
                <a:spcPct val="80000"/>
              </a:lnSpc>
              <a:spcAft>
                <a:spcPts val="0"/>
              </a:spcAft>
              <a:buFontTx/>
              <a:buNone/>
              <a:defRPr/>
            </a:pPr>
            <a:r>
              <a:rPr lang="th-TH" sz="3500" b="1" dirty="0" smtClean="0">
                <a:solidFill>
                  <a:srgbClr val="002060"/>
                </a:solidFill>
                <a:latin typeface="Angsana New" pitchFamily="18" charset="-34"/>
              </a:rPr>
              <a:t>///1//ชื่อตาราง..............................................................................เลขหน้า</a:t>
            </a:r>
          </a:p>
          <a:p>
            <a:pPr marL="609600" indent="-609600" eaLnBrk="1" fontAlgn="auto" hangingPunct="1">
              <a:lnSpc>
                <a:spcPct val="80000"/>
              </a:lnSpc>
              <a:spcAft>
                <a:spcPts val="0"/>
              </a:spcAft>
              <a:buFontTx/>
              <a:buNone/>
              <a:defRPr/>
            </a:pPr>
            <a:r>
              <a:rPr lang="th-TH" sz="3500" b="1" dirty="0" smtClean="0">
                <a:solidFill>
                  <a:srgbClr val="002060"/>
                </a:solidFill>
                <a:latin typeface="Angsana New" pitchFamily="18" charset="-34"/>
              </a:rPr>
              <a:t>   2  ชื่อตาราง...............................................................................เลขหน้า</a:t>
            </a:r>
          </a:p>
          <a:p>
            <a:pPr marL="609600" indent="-609600" eaLnBrk="1" fontAlgn="auto" hangingPunct="1">
              <a:lnSpc>
                <a:spcPct val="80000"/>
              </a:lnSpc>
              <a:spcAft>
                <a:spcPts val="0"/>
              </a:spcAft>
              <a:buFontTx/>
              <a:buNone/>
              <a:defRPr/>
            </a:pPr>
            <a:r>
              <a:rPr lang="th-TH" sz="3500" b="1" dirty="0" smtClean="0">
                <a:solidFill>
                  <a:srgbClr val="002060"/>
                </a:solidFill>
                <a:latin typeface="Angsana New" pitchFamily="18" charset="-34"/>
              </a:rPr>
              <a:t>    3  ชื่อตาราง...............................................................................เลขหน้า</a:t>
            </a:r>
          </a:p>
          <a:p>
            <a:pPr marL="609600" indent="-609600" eaLnBrk="1" fontAlgn="auto" hangingPunct="1">
              <a:lnSpc>
                <a:spcPct val="80000"/>
              </a:lnSpc>
              <a:spcAft>
                <a:spcPts val="0"/>
              </a:spcAft>
              <a:buFontTx/>
              <a:buNone/>
              <a:defRPr/>
            </a:pPr>
            <a:r>
              <a:rPr lang="th-TH" sz="3500" b="1" dirty="0" smtClean="0">
                <a:solidFill>
                  <a:srgbClr val="002060"/>
                </a:solidFill>
                <a:latin typeface="Angsana New" pitchFamily="18" charset="-34"/>
              </a:rPr>
              <a:t>    4  ชื่อตาราง...............................................................................เลขหน้า</a:t>
            </a:r>
          </a:p>
          <a:p>
            <a:pPr marL="609600" indent="-609600" eaLnBrk="1" fontAlgn="auto" hangingPunct="1">
              <a:lnSpc>
                <a:spcPct val="80000"/>
              </a:lnSpc>
              <a:spcAft>
                <a:spcPts val="0"/>
              </a:spcAft>
              <a:buFontTx/>
              <a:buNone/>
              <a:defRPr/>
            </a:pPr>
            <a:r>
              <a:rPr lang="th-TH" sz="3500" b="1" dirty="0" smtClean="0">
                <a:solidFill>
                  <a:srgbClr val="002060"/>
                </a:solidFill>
                <a:latin typeface="Angsana New" pitchFamily="18" charset="-34"/>
              </a:rPr>
              <a:t>     5  ชื่อตาราง..............................................................................เลขหน้า</a:t>
            </a:r>
          </a:p>
          <a:p>
            <a:pPr marL="609600" indent="-609600" eaLnBrk="1" fontAlgn="auto" hangingPunct="1">
              <a:lnSpc>
                <a:spcPct val="80000"/>
              </a:lnSpc>
              <a:spcAft>
                <a:spcPts val="0"/>
              </a:spcAft>
              <a:buFontTx/>
              <a:buNone/>
              <a:defRPr/>
            </a:pPr>
            <a:r>
              <a:rPr lang="th-TH" sz="3500" b="1" dirty="0" smtClean="0">
                <a:solidFill>
                  <a:srgbClr val="002060"/>
                </a:solidFill>
                <a:latin typeface="Angsana New" pitchFamily="18" charset="-34"/>
              </a:rPr>
              <a:t>     6  ชื่อตาราง...............................................................................เลขหน้า</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fade">
                                      <p:cBhvr>
                                        <p:cTn id="7" dur="2000"/>
                                        <p:tgtEl>
                                          <p:spTgt spid="68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635" name="Rectangle 3"/>
          <p:cNvSpPr>
            <a:spLocks noGrp="1" noChangeArrowheads="1"/>
          </p:cNvSpPr>
          <p:nvPr>
            <p:ph idx="1"/>
          </p:nvPr>
        </p:nvSpPr>
        <p:spPr>
          <a:xfrm>
            <a:off x="323850" y="188913"/>
            <a:ext cx="8820150" cy="6413500"/>
          </a:xfrm>
        </p:spPr>
        <p:txBody>
          <a:bodyPr>
            <a:normAutofit fontScale="92500"/>
          </a:bodyPr>
          <a:lstStyle/>
          <a:p>
            <a:pPr marL="609600" indent="-609600" algn="ctr" eaLnBrk="1" fontAlgn="auto" hangingPunct="1">
              <a:lnSpc>
                <a:spcPct val="80000"/>
              </a:lnSpc>
              <a:spcAft>
                <a:spcPts val="0"/>
              </a:spcAft>
              <a:buFont typeface="Wingdings" pitchFamily="2" charset="2"/>
              <a:buNone/>
              <a:defRPr/>
            </a:pPr>
            <a:r>
              <a:rPr lang="th-TH" sz="2800" b="1" dirty="0" smtClean="0">
                <a:solidFill>
                  <a:srgbClr val="002060"/>
                </a:solidFill>
                <a:latin typeface="Angsana New" pitchFamily="18" charset="-34"/>
              </a:rPr>
              <a:t>(รูปแบบสารบัญภาพ)</a:t>
            </a:r>
          </a:p>
          <a:p>
            <a:pPr marL="609600" indent="-609600" algn="ctr" eaLnBrk="1" fontAlgn="auto" hangingPunct="1">
              <a:lnSpc>
                <a:spcPct val="80000"/>
              </a:lnSpc>
              <a:spcAft>
                <a:spcPts val="0"/>
              </a:spcAft>
              <a:buFont typeface="Wingdings" pitchFamily="2" charset="2"/>
              <a:buNone/>
              <a:defRPr/>
            </a:pPr>
            <a:r>
              <a:rPr lang="th-TH" sz="2800" dirty="0" smtClean="0">
                <a:solidFill>
                  <a:srgbClr val="002060"/>
                </a:solidFill>
                <a:latin typeface="Angsana New" pitchFamily="18" charset="-34"/>
              </a:rPr>
              <a:t>2 นิ้วจากขอบกระดาษ</a:t>
            </a:r>
          </a:p>
          <a:p>
            <a:pPr marL="609600" indent="-609600" algn="ctr" eaLnBrk="1" fontAlgn="auto" hangingPunct="1">
              <a:lnSpc>
                <a:spcPct val="80000"/>
              </a:lnSpc>
              <a:spcAft>
                <a:spcPts val="0"/>
              </a:spcAft>
              <a:buFont typeface="Wingdings" pitchFamily="2" charset="2"/>
              <a:buNone/>
              <a:defRPr/>
            </a:pPr>
            <a:r>
              <a:rPr lang="th-TH" sz="2800" b="1" dirty="0" smtClean="0">
                <a:solidFill>
                  <a:srgbClr val="002060"/>
                </a:solidFill>
                <a:latin typeface="Angsana New" pitchFamily="18" charset="-34"/>
              </a:rPr>
              <a:t>สารบัญภาพ</a:t>
            </a:r>
          </a:p>
          <a:p>
            <a:pPr marL="990600" lvl="1" indent="-533400" eaLnBrk="1" fontAlgn="auto" hangingPunct="1">
              <a:lnSpc>
                <a:spcPct val="80000"/>
              </a:lnSpc>
              <a:spcBef>
                <a:spcPts val="324"/>
              </a:spcBef>
              <a:spcAft>
                <a:spcPts val="0"/>
              </a:spcAft>
              <a:buFont typeface="Wingdings" pitchFamily="2" charset="2"/>
              <a:buNone/>
              <a:defRPr/>
            </a:pPr>
            <a:r>
              <a:rPr lang="th-TH" sz="3000" b="1" dirty="0" smtClean="0">
                <a:solidFill>
                  <a:srgbClr val="002060"/>
                </a:solidFill>
                <a:latin typeface="Angsana New" pitchFamily="18" charset="-34"/>
              </a:rPr>
              <a:t>1.5</a:t>
            </a:r>
            <a:r>
              <a:rPr lang="th-TH" sz="3000" b="1" dirty="0" smtClean="0">
                <a:solidFill>
                  <a:srgbClr val="002060"/>
                </a:solidFill>
              </a:rPr>
              <a:t> ช่วงบรรทัด</a:t>
            </a:r>
          </a:p>
          <a:p>
            <a:pPr marL="609600" indent="-609600" eaLnBrk="1" fontAlgn="auto" hangingPunct="1">
              <a:lnSpc>
                <a:spcPct val="80000"/>
              </a:lnSpc>
              <a:spcAft>
                <a:spcPts val="0"/>
              </a:spcAft>
              <a:buFont typeface="Wingdings" pitchFamily="2" charset="2"/>
              <a:buNone/>
              <a:defRPr/>
            </a:pPr>
            <a:endParaRPr lang="th-TH" sz="3000" b="1" dirty="0" smtClean="0">
              <a:solidFill>
                <a:srgbClr val="002060"/>
              </a:solidFill>
            </a:endParaRPr>
          </a:p>
          <a:p>
            <a:pPr marL="609600" indent="-609600" eaLnBrk="1" fontAlgn="auto" hangingPunct="1">
              <a:lnSpc>
                <a:spcPct val="80000"/>
              </a:lnSpc>
              <a:spcAft>
                <a:spcPts val="0"/>
              </a:spcAft>
              <a:buFont typeface="Wingdings" pitchFamily="2" charset="2"/>
              <a:buNone/>
              <a:defRPr/>
            </a:pPr>
            <a:r>
              <a:rPr lang="th-TH" sz="3000" b="1" dirty="0" smtClean="0">
                <a:solidFill>
                  <a:srgbClr val="002060"/>
                </a:solidFill>
              </a:rPr>
              <a:t>ตารางที่								หน้า</a:t>
            </a:r>
          </a:p>
          <a:p>
            <a:pPr marL="990600" lvl="1" indent="-533400" eaLnBrk="1" fontAlgn="auto" hangingPunct="1">
              <a:lnSpc>
                <a:spcPct val="80000"/>
              </a:lnSpc>
              <a:spcBef>
                <a:spcPts val="324"/>
              </a:spcBef>
              <a:spcAft>
                <a:spcPts val="0"/>
              </a:spcAft>
              <a:buFont typeface="Wingdings" pitchFamily="2" charset="2"/>
              <a:buNone/>
              <a:defRPr/>
            </a:pPr>
            <a:endParaRPr lang="th-TH" sz="3000" b="1" dirty="0" smtClean="0">
              <a:solidFill>
                <a:srgbClr val="002060"/>
              </a:solidFill>
            </a:endParaRPr>
          </a:p>
          <a:p>
            <a:pPr marL="990600" lvl="1" indent="-533400" eaLnBrk="1" fontAlgn="auto" hangingPunct="1">
              <a:lnSpc>
                <a:spcPct val="80000"/>
              </a:lnSpc>
              <a:spcBef>
                <a:spcPts val="324"/>
              </a:spcBef>
              <a:spcAft>
                <a:spcPts val="0"/>
              </a:spcAft>
              <a:buFont typeface="Wingdings" pitchFamily="2" charset="2"/>
              <a:buNone/>
              <a:defRPr/>
            </a:pPr>
            <a:r>
              <a:rPr lang="th-TH" sz="3000" b="1" dirty="0" smtClean="0">
                <a:solidFill>
                  <a:srgbClr val="002060"/>
                </a:solidFill>
              </a:rPr>
              <a:t>1.5 ช่วงบรรทัด</a:t>
            </a:r>
          </a:p>
          <a:p>
            <a:pPr marL="609600" indent="-609600" eaLnBrk="1" fontAlgn="auto" hangingPunct="1">
              <a:lnSpc>
                <a:spcPct val="80000"/>
              </a:lnSpc>
              <a:spcAft>
                <a:spcPts val="0"/>
              </a:spcAft>
              <a:buFont typeface="Wingdings" pitchFamily="2" charset="2"/>
              <a:buNone/>
              <a:defRPr/>
            </a:pPr>
            <a:r>
              <a:rPr lang="th-TH" sz="3000" b="1" dirty="0" smtClean="0">
                <a:solidFill>
                  <a:srgbClr val="002060"/>
                </a:solidFill>
                <a:latin typeface="Angsana New" pitchFamily="18" charset="-34"/>
              </a:rPr>
              <a:t>///</a:t>
            </a:r>
            <a:r>
              <a:rPr lang="th-TH" sz="3000" b="1" dirty="0" smtClean="0">
                <a:solidFill>
                  <a:srgbClr val="002060"/>
                </a:solidFill>
              </a:rPr>
              <a:t>1 // ชื่อภาพ.............................................................................................เลขหน้า</a:t>
            </a:r>
          </a:p>
          <a:p>
            <a:pPr marL="609600" indent="-609600" eaLnBrk="1" fontAlgn="auto" hangingPunct="1">
              <a:lnSpc>
                <a:spcPct val="80000"/>
              </a:lnSpc>
              <a:spcAft>
                <a:spcPts val="0"/>
              </a:spcAft>
              <a:buFont typeface="Wingdings" pitchFamily="2" charset="2"/>
              <a:buNone/>
              <a:defRPr/>
            </a:pPr>
            <a:r>
              <a:rPr lang="th-TH" sz="3000" b="1" dirty="0" smtClean="0">
                <a:solidFill>
                  <a:srgbClr val="002060"/>
                </a:solidFill>
              </a:rPr>
              <a:t>  2 // ชื่อภาพ.............................................................................................เลขหน้า</a:t>
            </a:r>
          </a:p>
          <a:p>
            <a:pPr marL="609600" indent="-609600" eaLnBrk="1" fontAlgn="auto" hangingPunct="1">
              <a:lnSpc>
                <a:spcPct val="80000"/>
              </a:lnSpc>
              <a:spcAft>
                <a:spcPts val="0"/>
              </a:spcAft>
              <a:buFont typeface="Wingdings" pitchFamily="2" charset="2"/>
              <a:buNone/>
              <a:defRPr/>
            </a:pPr>
            <a:r>
              <a:rPr lang="th-TH" sz="3000" b="1" dirty="0" smtClean="0">
                <a:solidFill>
                  <a:srgbClr val="002060"/>
                </a:solidFill>
              </a:rPr>
              <a:t>  3 // ชื่อภาพ.............................................................................................เลขหน้า</a:t>
            </a:r>
          </a:p>
          <a:p>
            <a:pPr marL="609600" indent="-609600" eaLnBrk="1" fontAlgn="auto" hangingPunct="1">
              <a:lnSpc>
                <a:spcPct val="80000"/>
              </a:lnSpc>
              <a:spcAft>
                <a:spcPts val="0"/>
              </a:spcAft>
              <a:buFont typeface="Wingdings" pitchFamily="2" charset="2"/>
              <a:buNone/>
              <a:defRPr/>
            </a:pPr>
            <a:r>
              <a:rPr lang="th-TH" sz="3000" b="1" dirty="0" smtClean="0">
                <a:solidFill>
                  <a:srgbClr val="002060"/>
                </a:solidFill>
              </a:rPr>
              <a:t>  4 // ชื่อภาพ.............................................................................................เลขหน้า</a:t>
            </a:r>
          </a:p>
          <a:p>
            <a:pPr marL="609600" indent="-609600" eaLnBrk="1" fontAlgn="auto" hangingPunct="1">
              <a:lnSpc>
                <a:spcPct val="80000"/>
              </a:lnSpc>
              <a:spcAft>
                <a:spcPts val="0"/>
              </a:spcAft>
              <a:buFont typeface="Wingdings" pitchFamily="2" charset="2"/>
              <a:buNone/>
              <a:defRPr/>
            </a:pPr>
            <a:r>
              <a:rPr lang="th-TH" sz="3000" b="1" dirty="0" smtClean="0">
                <a:solidFill>
                  <a:srgbClr val="002060"/>
                </a:solidFill>
              </a:rPr>
              <a:t>  5 // ชื่อภาพ.............................................................................................เลขหน้า</a:t>
            </a:r>
          </a:p>
          <a:p>
            <a:pPr marL="609600" indent="-609600" eaLnBrk="1" fontAlgn="auto" hangingPunct="1">
              <a:lnSpc>
                <a:spcPct val="80000"/>
              </a:lnSpc>
              <a:spcAft>
                <a:spcPts val="0"/>
              </a:spcAft>
              <a:buFont typeface="Wingdings" pitchFamily="2" charset="2"/>
              <a:buNone/>
              <a:defRPr/>
            </a:pPr>
            <a:r>
              <a:rPr lang="th-TH" sz="3000" b="1" dirty="0" smtClean="0">
                <a:solidFill>
                  <a:srgbClr val="002060"/>
                </a:solidFill>
              </a:rPr>
              <a:t>  6 //  ชื่อภาพ............................................................................................เลขหน้า</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fade">
                                      <p:cBhvr>
                                        <p:cTn id="7" dur="2000"/>
                                        <p:tgtEl>
                                          <p:spTgt spid="69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a:xfrm>
            <a:off x="323850" y="404813"/>
            <a:ext cx="8569325" cy="6119812"/>
          </a:xfrm>
        </p:spPr>
        <p:txBody>
          <a:bodyPr/>
          <a:lstStyle/>
          <a:p>
            <a:pPr eaLnBrk="1" hangingPunct="1">
              <a:buFont typeface="Wingdings" pitchFamily="2" charset="2"/>
              <a:buNone/>
            </a:pPr>
            <a:r>
              <a:rPr lang="th-TH" altLang="th-TH" sz="4500" b="1" smtClean="0">
                <a:solidFill>
                  <a:srgbClr val="FF0066"/>
                </a:solidFill>
              </a:rPr>
              <a:t>บัญชีตาราง</a:t>
            </a:r>
          </a:p>
          <a:p>
            <a:pPr algn="thaiDist" eaLnBrk="1" hangingPunct="1">
              <a:buFont typeface="Wingdings" pitchFamily="2" charset="2"/>
              <a:buNone/>
            </a:pPr>
            <a:r>
              <a:rPr lang="th-TH" altLang="th-TH" sz="4500" b="1" smtClean="0">
                <a:solidFill>
                  <a:srgbClr val="002060"/>
                </a:solidFill>
              </a:rPr>
              <a:t>		</a:t>
            </a:r>
            <a:r>
              <a:rPr lang="th-TH" altLang="th-TH" b="1" smtClean="0">
                <a:solidFill>
                  <a:srgbClr val="002060"/>
                </a:solidFill>
              </a:rPr>
              <a:t>  </a:t>
            </a:r>
            <a:r>
              <a:rPr lang="th-TH" altLang="th-TH" sz="4000" b="1" smtClean="0">
                <a:solidFill>
                  <a:srgbClr val="002060"/>
                </a:solidFill>
                <a:latin typeface="Angsana New" pitchFamily="18" charset="-34"/>
              </a:rPr>
              <a:t>เป็นหน้าที่ใช้แสดงรายการตารางที่มีทั้งหมดในรายงานการวิจัยนั้น โดยบอกเลขที่ตาราง ชื่อตาราง และหน้าที่มีตารางเรียงลำดับเลขที่ตาราง</a:t>
            </a:r>
          </a:p>
          <a:p>
            <a:pPr eaLnBrk="1" hangingPunct="1">
              <a:buFont typeface="Wingdings" pitchFamily="2" charset="2"/>
              <a:buNone/>
            </a:pPr>
            <a:r>
              <a:rPr lang="th-TH" altLang="th-TH" sz="4500" b="1" smtClean="0">
                <a:solidFill>
                  <a:srgbClr val="FF0066"/>
                </a:solidFill>
                <a:latin typeface="Angsana New" pitchFamily="18" charset="-34"/>
              </a:rPr>
              <a:t>บัญชีแผนภูมิรูปภาพ</a:t>
            </a:r>
            <a:r>
              <a:rPr lang="th-TH" altLang="th-TH" b="1" smtClean="0">
                <a:solidFill>
                  <a:srgbClr val="FF0066"/>
                </a:solidFill>
                <a:latin typeface="Angsana New" pitchFamily="18" charset="-34"/>
              </a:rPr>
              <a:t> </a:t>
            </a:r>
          </a:p>
          <a:p>
            <a:pPr algn="thaiDist" eaLnBrk="1" hangingPunct="1">
              <a:buFont typeface="Wingdings" pitchFamily="2" charset="2"/>
              <a:buNone/>
            </a:pPr>
            <a:r>
              <a:rPr lang="th-TH" altLang="th-TH" b="1" smtClean="0">
                <a:solidFill>
                  <a:srgbClr val="002060"/>
                </a:solidFill>
              </a:rPr>
              <a:t>		 </a:t>
            </a:r>
            <a:r>
              <a:rPr lang="th-TH" altLang="th-TH" sz="4000" b="1" smtClean="0">
                <a:solidFill>
                  <a:srgbClr val="002060"/>
                </a:solidFill>
                <a:latin typeface="Angsana New" pitchFamily="18" charset="-34"/>
              </a:rPr>
              <a:t>เป็นหน้าที่ใช้แสดงรายการรูปภาพซึ่งรวมทั้งแผนภูมิ แผนผังและแผนภาพทางสถิติต่าง ๆ ที่มีปรากฏอยู่ในรายงานการวิจัยนั้น โดยบอกเลขที่รูปภาพและหน้าที่มีรูปภาพนั้น</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0659"/>
                                        </p:tgtEl>
                                        <p:attrNameLst>
                                          <p:attrName>style.visibility</p:attrName>
                                        </p:attrNameLst>
                                      </p:cBhvr>
                                      <p:to>
                                        <p:strVal val="visible"/>
                                      </p:to>
                                    </p:set>
                                    <p:animEffect transition="in" filter="fade">
                                      <p:cBhvr>
                                        <p:cTn id="7" dur="2000"/>
                                        <p:tgtEl>
                                          <p:spTgt spid="70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p:bld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3" name="Rectangle 3"/>
          <p:cNvSpPr>
            <a:spLocks noGrp="1" noRot="1" noChangeArrowheads="1"/>
          </p:cNvSpPr>
          <p:nvPr>
            <p:ph idx="1"/>
          </p:nvPr>
        </p:nvSpPr>
        <p:spPr>
          <a:xfrm>
            <a:off x="301625" y="333375"/>
            <a:ext cx="8540750" cy="6191250"/>
          </a:xfrm>
        </p:spPr>
        <p:txBody>
          <a:bodyPr/>
          <a:lstStyle/>
          <a:p>
            <a:pPr marL="609600" indent="-609600" eaLnBrk="1" hangingPunct="1">
              <a:buFont typeface="Wingdings" pitchFamily="2" charset="2"/>
              <a:buNone/>
            </a:pPr>
            <a:r>
              <a:rPr lang="th-TH" altLang="th-TH" sz="4500" b="1" smtClean="0">
                <a:solidFill>
                  <a:srgbClr val="000099"/>
                </a:solidFill>
                <a:latin typeface="Angsana New" pitchFamily="18" charset="-34"/>
              </a:rPr>
              <a:t>บทที่1 :  บทนำ</a:t>
            </a:r>
            <a:endParaRPr lang="th-TH" altLang="th-TH" sz="4500" smtClean="0">
              <a:solidFill>
                <a:srgbClr val="000099"/>
              </a:solidFill>
              <a:latin typeface="Angsana New" pitchFamily="18" charset="-34"/>
            </a:endParaRPr>
          </a:p>
          <a:p>
            <a:pPr marL="609600" indent="-609600" eaLnBrk="1" hangingPunct="1">
              <a:buFont typeface="Wingdings" pitchFamily="2" charset="2"/>
              <a:buNone/>
            </a:pPr>
            <a:r>
              <a:rPr lang="th-TH" altLang="th-TH" smtClean="0">
                <a:solidFill>
                  <a:srgbClr val="000099"/>
                </a:solidFill>
              </a:rPr>
              <a:t>		</a:t>
            </a:r>
            <a:r>
              <a:rPr lang="th-TH" altLang="th-TH" sz="4000" b="1" smtClean="0">
                <a:solidFill>
                  <a:srgbClr val="000099"/>
                </a:solidFill>
                <a:latin typeface="Angsana New" pitchFamily="18" charset="-34"/>
              </a:rPr>
              <a:t>1.  ความเป็นมาและความสำคัญของปัญหา	</a:t>
            </a:r>
          </a:p>
          <a:p>
            <a:pPr marL="609600" indent="-609600" eaLnBrk="1" hangingPunct="1">
              <a:buFont typeface="Wingdings" pitchFamily="2" charset="2"/>
              <a:buNone/>
            </a:pPr>
            <a:r>
              <a:rPr lang="th-TH" altLang="th-TH" sz="4000" b="1" smtClean="0">
                <a:solidFill>
                  <a:srgbClr val="000099"/>
                </a:solidFill>
                <a:latin typeface="Angsana New" pitchFamily="18" charset="-34"/>
              </a:rPr>
              <a:t>		2.  วัตถุประสงค์ของการวิจัย</a:t>
            </a:r>
          </a:p>
          <a:p>
            <a:pPr marL="609600" indent="-609600" eaLnBrk="1" hangingPunct="1">
              <a:buFont typeface="Wingdings" pitchFamily="2" charset="2"/>
              <a:buNone/>
            </a:pPr>
            <a:r>
              <a:rPr lang="th-TH" altLang="th-TH" sz="4000" b="1" smtClean="0">
                <a:solidFill>
                  <a:srgbClr val="000099"/>
                </a:solidFill>
                <a:latin typeface="Angsana New" pitchFamily="18" charset="-34"/>
              </a:rPr>
              <a:t>		3.  ประโยชน์ที่คาดว่าจะได้รับ</a:t>
            </a:r>
          </a:p>
          <a:p>
            <a:pPr marL="609600" indent="-609600" eaLnBrk="1" hangingPunct="1">
              <a:buFont typeface="Wingdings" pitchFamily="2" charset="2"/>
              <a:buNone/>
            </a:pPr>
            <a:r>
              <a:rPr lang="th-TH" altLang="th-TH" sz="4000" b="1" smtClean="0">
                <a:solidFill>
                  <a:srgbClr val="000099"/>
                </a:solidFill>
                <a:latin typeface="Angsana New" pitchFamily="18" charset="-34"/>
              </a:rPr>
              <a:t>		4.  ขอบเขตของการวิจัย</a:t>
            </a:r>
          </a:p>
          <a:p>
            <a:pPr marL="609600" indent="-609600" eaLnBrk="1" hangingPunct="1">
              <a:buFont typeface="Wingdings" pitchFamily="2" charset="2"/>
              <a:buNone/>
            </a:pPr>
            <a:r>
              <a:rPr lang="th-TH" altLang="th-TH" sz="4000" b="1" smtClean="0">
                <a:solidFill>
                  <a:srgbClr val="000099"/>
                </a:solidFill>
                <a:latin typeface="Angsana New" pitchFamily="18" charset="-34"/>
              </a:rPr>
              <a:t>		5.  ข้อตกลงเบื้องต้น (ถ้ามี)</a:t>
            </a:r>
          </a:p>
          <a:p>
            <a:pPr marL="609600" indent="-609600" eaLnBrk="1" hangingPunct="1">
              <a:buFont typeface="Wingdings" pitchFamily="2" charset="2"/>
              <a:buNone/>
            </a:pPr>
            <a:r>
              <a:rPr lang="th-TH" altLang="th-TH" sz="4000" b="1" smtClean="0">
                <a:solidFill>
                  <a:srgbClr val="000099"/>
                </a:solidFill>
                <a:latin typeface="Angsana New" pitchFamily="18" charset="-34"/>
              </a:rPr>
              <a:t>		6.  ข้อจำกัดของการวิจัย (ถ้ามี)</a:t>
            </a:r>
          </a:p>
          <a:p>
            <a:pPr marL="609600" indent="-609600" eaLnBrk="1" hangingPunct="1">
              <a:buFont typeface="Wingdings" pitchFamily="2" charset="2"/>
              <a:buNone/>
            </a:pPr>
            <a:r>
              <a:rPr lang="th-TH" altLang="th-TH" sz="4000" b="1" smtClean="0">
                <a:solidFill>
                  <a:srgbClr val="000099"/>
                </a:solidFill>
                <a:latin typeface="Angsana New" pitchFamily="18" charset="-34"/>
              </a:rPr>
              <a:t>		7.  นิยามศัพท์ที่ใช้ในการวิจัย</a:t>
            </a:r>
          </a:p>
        </p:txBody>
      </p:sp>
      <p:pic>
        <p:nvPicPr>
          <p:cNvPr id="130051" name="Picture 4" descr="j01995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89725" y="4221163"/>
            <a:ext cx="2454275" cy="263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683"/>
                                        </p:tgtEl>
                                        <p:attrNameLst>
                                          <p:attrName>style.visibility</p:attrName>
                                        </p:attrNameLst>
                                      </p:cBhvr>
                                      <p:to>
                                        <p:strVal val="visible"/>
                                      </p:to>
                                    </p:set>
                                    <p:animEffect transition="in" filter="fade">
                                      <p:cBhvr>
                                        <p:cTn id="7" dur="2000"/>
                                        <p:tgtEl>
                                          <p:spTgt spid="71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a:xfrm>
            <a:off x="457200" y="260350"/>
            <a:ext cx="8229600" cy="6337300"/>
          </a:xfrm>
        </p:spPr>
        <p:txBody>
          <a:bodyPr>
            <a:normAutofit fontScale="92500"/>
          </a:bodyPr>
          <a:lstStyle/>
          <a:p>
            <a:pPr marL="365760" indent="-256032" algn="ctr" eaLnBrk="1" fontAlgn="auto" hangingPunct="1">
              <a:lnSpc>
                <a:spcPct val="80000"/>
              </a:lnSpc>
              <a:spcAft>
                <a:spcPts val="0"/>
              </a:spcAft>
              <a:buFont typeface="Wingdings" pitchFamily="2" charset="2"/>
              <a:buNone/>
              <a:defRPr/>
            </a:pPr>
            <a:r>
              <a:rPr lang="th-TH" sz="3000" b="1" dirty="0" smtClean="0">
                <a:solidFill>
                  <a:srgbClr val="000099"/>
                </a:solidFill>
                <a:latin typeface="Angsana New" pitchFamily="18" charset="-34"/>
              </a:rPr>
              <a:t>(รูปแบบการแบ่งบทและหัวข้อในบท)</a:t>
            </a:r>
          </a:p>
          <a:p>
            <a:pPr marL="365760" indent="-256032" algn="ctr" eaLnBrk="1" fontAlgn="auto" hangingPunct="1">
              <a:lnSpc>
                <a:spcPct val="80000"/>
              </a:lnSpc>
              <a:spcAft>
                <a:spcPts val="0"/>
              </a:spcAft>
              <a:buFont typeface="Wingdings" pitchFamily="2" charset="2"/>
              <a:buNone/>
              <a:defRPr/>
            </a:pPr>
            <a:r>
              <a:rPr lang="th-TH" sz="3000" b="1" dirty="0" smtClean="0">
                <a:solidFill>
                  <a:srgbClr val="000099"/>
                </a:solidFill>
                <a:latin typeface="Angsana New" pitchFamily="18" charset="-34"/>
              </a:rPr>
              <a:t>2 นิ้วจากขอบกระดาษ</a:t>
            </a:r>
          </a:p>
          <a:p>
            <a:pPr marL="365760" indent="-256032" algn="ctr" eaLnBrk="1" fontAlgn="auto" hangingPunct="1">
              <a:lnSpc>
                <a:spcPct val="80000"/>
              </a:lnSpc>
              <a:spcAft>
                <a:spcPts val="0"/>
              </a:spcAft>
              <a:buFont typeface="Wingdings" pitchFamily="2" charset="2"/>
              <a:buNone/>
              <a:defRPr/>
            </a:pPr>
            <a:r>
              <a:rPr lang="th-TH" sz="2800" b="1" dirty="0" smtClean="0">
                <a:solidFill>
                  <a:srgbClr val="000099"/>
                </a:solidFill>
                <a:latin typeface="Angsana New" pitchFamily="18" charset="-34"/>
              </a:rPr>
              <a:t>บทที่</a:t>
            </a:r>
          </a:p>
          <a:p>
            <a:pPr marL="365760" indent="-256032" algn="ctr" eaLnBrk="1" fontAlgn="auto" hangingPunct="1">
              <a:lnSpc>
                <a:spcPct val="80000"/>
              </a:lnSpc>
              <a:spcAft>
                <a:spcPts val="0"/>
              </a:spcAft>
              <a:buFont typeface="Wingdings" pitchFamily="2" charset="2"/>
              <a:buNone/>
              <a:defRPr/>
            </a:pPr>
            <a:r>
              <a:rPr lang="th-TH" sz="2800" b="1" dirty="0" smtClean="0">
                <a:solidFill>
                  <a:srgbClr val="000099"/>
                </a:solidFill>
                <a:latin typeface="Angsana New" pitchFamily="18" charset="-34"/>
              </a:rPr>
              <a:t>1.5 ช่วงบรรทัด</a:t>
            </a:r>
          </a:p>
          <a:p>
            <a:pPr marL="365760" indent="-256032" algn="ctr" eaLnBrk="1" fontAlgn="auto" hangingPunct="1">
              <a:lnSpc>
                <a:spcPct val="80000"/>
              </a:lnSpc>
              <a:spcAft>
                <a:spcPts val="0"/>
              </a:spcAft>
              <a:buFont typeface="Wingdings" pitchFamily="2" charset="2"/>
              <a:buNone/>
              <a:defRPr/>
            </a:pPr>
            <a:r>
              <a:rPr lang="th-TH" sz="2800" b="1" dirty="0" smtClean="0">
                <a:solidFill>
                  <a:srgbClr val="000099"/>
                </a:solidFill>
                <a:latin typeface="Angsana New" pitchFamily="18" charset="-34"/>
              </a:rPr>
              <a:t>......................ชื่อบท......................</a:t>
            </a:r>
          </a:p>
          <a:p>
            <a:pPr marL="365760" indent="-256032" algn="ctr" eaLnBrk="1" fontAlgn="auto" hangingPunct="1">
              <a:lnSpc>
                <a:spcPct val="80000"/>
              </a:lnSpc>
              <a:spcAft>
                <a:spcPts val="0"/>
              </a:spcAft>
              <a:buFont typeface="Wingdings" pitchFamily="2" charset="2"/>
              <a:buNone/>
              <a:defRPr/>
            </a:pPr>
            <a:r>
              <a:rPr lang="th-TH" sz="2800" b="1" dirty="0" smtClean="0">
                <a:solidFill>
                  <a:srgbClr val="000099"/>
                </a:solidFill>
                <a:latin typeface="Angsana New" pitchFamily="18" charset="-34"/>
              </a:rPr>
              <a:t>.............................................................................</a:t>
            </a:r>
          </a:p>
          <a:p>
            <a:pPr marL="365760" indent="-256032" algn="ctr" eaLnBrk="1" fontAlgn="auto" hangingPunct="1">
              <a:lnSpc>
                <a:spcPct val="80000"/>
              </a:lnSpc>
              <a:spcAft>
                <a:spcPts val="0"/>
              </a:spcAft>
              <a:buFont typeface="Wingdings" pitchFamily="2" charset="2"/>
              <a:buNone/>
              <a:defRPr/>
            </a:pPr>
            <a:r>
              <a:rPr lang="th-TH" sz="2800" b="1" dirty="0" smtClean="0">
                <a:solidFill>
                  <a:srgbClr val="000099"/>
                </a:solidFill>
                <a:latin typeface="Angsana New" pitchFamily="18" charset="-34"/>
              </a:rPr>
              <a:t>1.5 ช่วงบรรทัด</a:t>
            </a:r>
          </a:p>
          <a:p>
            <a:pPr marL="365760" indent="-256032" eaLnBrk="1" fontAlgn="auto" hangingPunct="1">
              <a:lnSpc>
                <a:spcPct val="80000"/>
              </a:lnSpc>
              <a:spcAft>
                <a:spcPts val="0"/>
              </a:spcAft>
              <a:buFont typeface="Wingdings" pitchFamily="2" charset="2"/>
              <a:buNone/>
              <a:defRPr/>
            </a:pPr>
            <a:r>
              <a:rPr lang="th-TH" sz="2500" b="1" dirty="0" smtClean="0">
                <a:solidFill>
                  <a:srgbClr val="000099"/>
                </a:solidFill>
                <a:latin typeface="Angsana New" pitchFamily="18" charset="-34"/>
              </a:rPr>
              <a:t>หัวข้อสำคัญ</a:t>
            </a:r>
          </a:p>
          <a:p>
            <a:pPr marL="365760" indent="-256032" eaLnBrk="1" fontAlgn="auto" hangingPunct="1">
              <a:lnSpc>
                <a:spcPct val="80000"/>
              </a:lnSpc>
              <a:spcAft>
                <a:spcPts val="0"/>
              </a:spcAft>
              <a:buFont typeface="Wingdings" pitchFamily="2" charset="2"/>
              <a:buNone/>
              <a:defRPr/>
            </a:pPr>
            <a:r>
              <a:rPr lang="th-TH" sz="2500" b="1" dirty="0" smtClean="0">
                <a:solidFill>
                  <a:srgbClr val="000099"/>
                </a:solidFill>
                <a:latin typeface="Angsana New" pitchFamily="18" charset="-34"/>
              </a:rPr>
              <a:t>	1.5 ช่วงบรรทัด</a:t>
            </a:r>
          </a:p>
          <a:p>
            <a:pPr marL="365760" indent="-256032" eaLnBrk="1" fontAlgn="auto" hangingPunct="1">
              <a:lnSpc>
                <a:spcPct val="80000"/>
              </a:lnSpc>
              <a:spcAft>
                <a:spcPts val="0"/>
              </a:spcAft>
              <a:buFont typeface="Wingdings" pitchFamily="2" charset="2"/>
              <a:buNone/>
              <a:defRPr/>
            </a:pPr>
            <a:r>
              <a:rPr lang="th-TH" sz="2500" b="1" dirty="0" smtClean="0">
                <a:solidFill>
                  <a:srgbClr val="000099"/>
                </a:solidFill>
                <a:latin typeface="Angsana New" pitchFamily="18" charset="-34"/>
              </a:rPr>
              <a:t>/ / / / / / /หัวข้อย่อย................................................................................................................</a:t>
            </a:r>
          </a:p>
          <a:p>
            <a:pPr marL="365760" indent="-256032" eaLnBrk="1" fontAlgn="auto" hangingPunct="1">
              <a:lnSpc>
                <a:spcPct val="80000"/>
              </a:lnSpc>
              <a:spcAft>
                <a:spcPts val="0"/>
              </a:spcAft>
              <a:buFont typeface="Wingdings" pitchFamily="2" charset="2"/>
              <a:buNone/>
              <a:defRPr/>
            </a:pPr>
            <a:r>
              <a:rPr lang="th-TH" sz="2500" b="1" dirty="0" smtClean="0">
                <a:solidFill>
                  <a:srgbClr val="000099"/>
                </a:solidFill>
                <a:latin typeface="Angsana New" pitchFamily="18" charset="-34"/>
              </a:rPr>
              <a:t>..............................................................................................................................................</a:t>
            </a:r>
          </a:p>
          <a:p>
            <a:pPr marL="365760" indent="-256032" eaLnBrk="1" fontAlgn="auto" hangingPunct="1">
              <a:lnSpc>
                <a:spcPct val="80000"/>
              </a:lnSpc>
              <a:spcAft>
                <a:spcPts val="0"/>
              </a:spcAft>
              <a:buFont typeface="Wingdings" pitchFamily="2" charset="2"/>
              <a:buNone/>
              <a:defRPr/>
            </a:pPr>
            <a:r>
              <a:rPr lang="th-TH" sz="2500" b="1" dirty="0" smtClean="0">
                <a:solidFill>
                  <a:srgbClr val="000099"/>
                </a:solidFill>
                <a:latin typeface="Angsana New" pitchFamily="18" charset="-34"/>
              </a:rPr>
              <a:t>/ / / / / / /1./ /.........................................................................................................................</a:t>
            </a:r>
          </a:p>
          <a:p>
            <a:pPr marL="365760" indent="-256032" eaLnBrk="1" fontAlgn="auto" hangingPunct="1">
              <a:lnSpc>
                <a:spcPct val="80000"/>
              </a:lnSpc>
              <a:spcAft>
                <a:spcPts val="0"/>
              </a:spcAft>
              <a:buFont typeface="Wingdings" pitchFamily="2" charset="2"/>
              <a:buNone/>
              <a:defRPr/>
            </a:pPr>
            <a:r>
              <a:rPr lang="th-TH" sz="2500" b="1" dirty="0" smtClean="0">
                <a:solidFill>
                  <a:srgbClr val="000099"/>
                </a:solidFill>
                <a:latin typeface="Angsana New" pitchFamily="18" charset="-34"/>
              </a:rPr>
              <a:t>/ / / / / / / / / /1.1/ /...................................................................................................................</a:t>
            </a:r>
          </a:p>
          <a:p>
            <a:pPr marL="365760" indent="-256032" eaLnBrk="1" fontAlgn="auto" hangingPunct="1">
              <a:lnSpc>
                <a:spcPct val="80000"/>
              </a:lnSpc>
              <a:spcAft>
                <a:spcPts val="0"/>
              </a:spcAft>
              <a:buFont typeface="Wingdings" pitchFamily="2" charset="2"/>
              <a:buNone/>
              <a:defRPr/>
            </a:pPr>
            <a:r>
              <a:rPr lang="th-TH" sz="2500" b="1" dirty="0" smtClean="0">
                <a:solidFill>
                  <a:srgbClr val="000099"/>
                </a:solidFill>
                <a:latin typeface="Angsana New" pitchFamily="18" charset="-34"/>
              </a:rPr>
              <a:t>/ / / / / / / / / / / / /1.1/ /............................................................................................................</a:t>
            </a:r>
          </a:p>
          <a:p>
            <a:pPr marL="365760" indent="-256032" eaLnBrk="1" fontAlgn="auto" hangingPunct="1">
              <a:lnSpc>
                <a:spcPct val="80000"/>
              </a:lnSpc>
              <a:spcAft>
                <a:spcPts val="0"/>
              </a:spcAft>
              <a:buFont typeface="Wingdings" pitchFamily="2" charset="2"/>
              <a:buNone/>
              <a:defRPr/>
            </a:pPr>
            <a:r>
              <a:rPr lang="th-TH" sz="2500" b="1" dirty="0" smtClean="0">
                <a:solidFill>
                  <a:srgbClr val="000099"/>
                </a:solidFill>
                <a:latin typeface="Angsana New" pitchFamily="18" charset="-34"/>
              </a:rPr>
              <a:t>...............................................................................................................................................</a:t>
            </a:r>
          </a:p>
        </p:txBody>
      </p:sp>
      <p:sp>
        <p:nvSpPr>
          <p:cNvPr id="131075" name="Rectangle 4"/>
          <p:cNvSpPr>
            <a:spLocks noChangeArrowheads="1"/>
          </p:cNvSpPr>
          <p:nvPr/>
        </p:nvSpPr>
        <p:spPr bwMode="auto">
          <a:xfrm>
            <a:off x="684213" y="3933825"/>
            <a:ext cx="3603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algn="ctr" eaLnBrk="1" hangingPunct="1">
              <a:spcBef>
                <a:spcPct val="0"/>
              </a:spcBef>
              <a:buClrTx/>
              <a:buSzTx/>
              <a:buFontTx/>
              <a:buNone/>
            </a:pPr>
            <a:r>
              <a:rPr lang="th-TH" altLang="th-TH" sz="2500" b="1">
                <a:solidFill>
                  <a:srgbClr val="FFFF00"/>
                </a:solidFill>
                <a:latin typeface="Arial" pitchFamily="34" charset="0"/>
                <a:cs typeface="Angsana New" pitchFamily="18" charset="-34"/>
              </a:rPr>
              <a:t>(7)</a:t>
            </a:r>
          </a:p>
        </p:txBody>
      </p:sp>
      <p:sp>
        <p:nvSpPr>
          <p:cNvPr id="131076" name="Rectangle 5"/>
          <p:cNvSpPr>
            <a:spLocks noChangeArrowheads="1"/>
          </p:cNvSpPr>
          <p:nvPr/>
        </p:nvSpPr>
        <p:spPr bwMode="auto">
          <a:xfrm>
            <a:off x="755650" y="4725988"/>
            <a:ext cx="3603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algn="ctr" eaLnBrk="1" hangingPunct="1">
              <a:spcBef>
                <a:spcPct val="0"/>
              </a:spcBef>
              <a:buClrTx/>
              <a:buSzTx/>
              <a:buFontTx/>
              <a:buNone/>
            </a:pPr>
            <a:r>
              <a:rPr lang="th-TH" altLang="th-TH" sz="2500" b="1">
                <a:solidFill>
                  <a:srgbClr val="FFFF00"/>
                </a:solidFill>
                <a:latin typeface="Arial" pitchFamily="34" charset="0"/>
                <a:cs typeface="Angsana New" pitchFamily="18" charset="-34"/>
              </a:rPr>
              <a:t>(7)</a:t>
            </a:r>
          </a:p>
        </p:txBody>
      </p:sp>
      <p:sp>
        <p:nvSpPr>
          <p:cNvPr id="131077" name="Rectangle 6"/>
          <p:cNvSpPr>
            <a:spLocks noChangeArrowheads="1"/>
          </p:cNvSpPr>
          <p:nvPr/>
        </p:nvSpPr>
        <p:spPr bwMode="auto">
          <a:xfrm>
            <a:off x="755650" y="5445125"/>
            <a:ext cx="3603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algn="ctr" eaLnBrk="1" hangingPunct="1">
              <a:spcBef>
                <a:spcPct val="0"/>
              </a:spcBef>
              <a:buClrTx/>
              <a:buSzTx/>
              <a:buFontTx/>
              <a:buNone/>
            </a:pPr>
            <a:r>
              <a:rPr lang="th-TH" altLang="th-TH" sz="2500">
                <a:solidFill>
                  <a:srgbClr val="FFFF00"/>
                </a:solidFill>
                <a:latin typeface="Arial" pitchFamily="34" charset="0"/>
                <a:cs typeface="Angsana New" pitchFamily="18" charset="-34"/>
              </a:rPr>
              <a:t>(</a:t>
            </a:r>
            <a:r>
              <a:rPr lang="th-TH" altLang="th-TH" sz="2500" b="1">
                <a:solidFill>
                  <a:srgbClr val="FFFF00"/>
                </a:solidFill>
                <a:latin typeface="Arial" pitchFamily="34" charset="0"/>
                <a:cs typeface="Angsana New" pitchFamily="18" charset="-34"/>
              </a:rPr>
              <a:t>13)</a:t>
            </a:r>
          </a:p>
        </p:txBody>
      </p:sp>
      <p:sp>
        <p:nvSpPr>
          <p:cNvPr id="131078" name="Rectangle 7"/>
          <p:cNvSpPr>
            <a:spLocks noChangeArrowheads="1"/>
          </p:cNvSpPr>
          <p:nvPr/>
        </p:nvSpPr>
        <p:spPr bwMode="auto">
          <a:xfrm>
            <a:off x="684213" y="5084763"/>
            <a:ext cx="3603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algn="ctr" eaLnBrk="1" hangingPunct="1">
              <a:spcBef>
                <a:spcPct val="0"/>
              </a:spcBef>
              <a:buClrTx/>
              <a:buSzTx/>
              <a:buFontTx/>
              <a:buNone/>
            </a:pPr>
            <a:r>
              <a:rPr lang="th-TH" altLang="th-TH" sz="2500" b="1">
                <a:solidFill>
                  <a:srgbClr val="FFFF00"/>
                </a:solidFill>
                <a:latin typeface="Arial" pitchFamily="34" charset="0"/>
                <a:cs typeface="Angsana New" pitchFamily="18" charset="-34"/>
              </a:rPr>
              <a:t>(10)</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fade">
                                      <p:cBhvr>
                                        <p:cTn id="7" dur="2000"/>
                                        <p:tgtEl>
                                          <p:spTgt spid="72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5" name="Rectangle 3"/>
          <p:cNvSpPr>
            <a:spLocks noGrp="1" noChangeArrowheads="1"/>
          </p:cNvSpPr>
          <p:nvPr>
            <p:ph idx="1"/>
          </p:nvPr>
        </p:nvSpPr>
        <p:spPr>
          <a:xfrm>
            <a:off x="468313" y="476250"/>
            <a:ext cx="8229600" cy="6048375"/>
          </a:xfrm>
        </p:spPr>
        <p:txBody>
          <a:bodyPr>
            <a:normAutofit fontScale="92500"/>
          </a:bodyPr>
          <a:lstStyle/>
          <a:p>
            <a:pPr marL="365760" indent="-256032" eaLnBrk="1" fontAlgn="auto" hangingPunct="1">
              <a:spcAft>
                <a:spcPts val="0"/>
              </a:spcAft>
              <a:buFont typeface="Wingdings" pitchFamily="2" charset="2"/>
              <a:buNone/>
              <a:defRPr/>
            </a:pPr>
            <a:r>
              <a:rPr lang="th-TH" sz="2800" b="1" dirty="0" smtClean="0">
                <a:solidFill>
                  <a:srgbClr val="000099"/>
                </a:solidFill>
                <a:latin typeface="Angsana New" pitchFamily="18" charset="-34"/>
              </a:rPr>
              <a:t>/ / / / / / / / / / / / / / / /1.1.1/ /......................................................................................</a:t>
            </a:r>
          </a:p>
          <a:p>
            <a:pPr marL="365760" indent="-256032" eaLnBrk="1" fontAlgn="auto" hangingPunct="1">
              <a:spcAft>
                <a:spcPts val="0"/>
              </a:spcAft>
              <a:buFont typeface="Wingdings" pitchFamily="2" charset="2"/>
              <a:buNone/>
              <a:defRPr/>
            </a:pPr>
            <a:r>
              <a:rPr lang="th-TH" sz="2800" b="1" dirty="0" smtClean="0">
                <a:solidFill>
                  <a:srgbClr val="000099"/>
                </a:solidFill>
                <a:latin typeface="Angsana New" pitchFamily="18" charset="-34"/>
              </a:rPr>
              <a:t>...................................................................................................................................</a:t>
            </a:r>
          </a:p>
          <a:p>
            <a:pPr marL="365760" indent="-256032" eaLnBrk="1" fontAlgn="auto" hangingPunct="1">
              <a:spcAft>
                <a:spcPts val="0"/>
              </a:spcAft>
              <a:buFont typeface="Wingdings" pitchFamily="2" charset="2"/>
              <a:buNone/>
              <a:defRPr/>
            </a:pPr>
            <a:r>
              <a:rPr lang="th-TH" sz="2800" b="1" dirty="0" smtClean="0">
                <a:solidFill>
                  <a:srgbClr val="000099"/>
                </a:solidFill>
                <a:latin typeface="Angsana New" pitchFamily="18" charset="-34"/>
              </a:rPr>
              <a:t>/ / / / / / / / / / / / / / / /1.1.1.2/ /...................................................................................</a:t>
            </a:r>
          </a:p>
          <a:p>
            <a:pPr marL="365760" indent="-256032" eaLnBrk="1" fontAlgn="auto" hangingPunct="1">
              <a:spcAft>
                <a:spcPts val="0"/>
              </a:spcAft>
              <a:buFont typeface="Wingdings" pitchFamily="2" charset="2"/>
              <a:buNone/>
              <a:defRPr/>
            </a:pPr>
            <a:r>
              <a:rPr lang="th-TH" sz="2800" b="1" dirty="0" smtClean="0">
                <a:solidFill>
                  <a:srgbClr val="000099"/>
                </a:solidFill>
                <a:latin typeface="Angsana New" pitchFamily="18" charset="-34"/>
              </a:rPr>
              <a:t>..................................................................................................................................</a:t>
            </a:r>
          </a:p>
          <a:p>
            <a:pPr marL="365760" indent="-256032" eaLnBrk="1" fontAlgn="auto" hangingPunct="1">
              <a:spcAft>
                <a:spcPts val="0"/>
              </a:spcAft>
              <a:buFont typeface="Wingdings" pitchFamily="2" charset="2"/>
              <a:buNone/>
              <a:defRPr/>
            </a:pPr>
            <a:r>
              <a:rPr lang="th-TH" sz="2800" b="1" dirty="0" smtClean="0">
                <a:solidFill>
                  <a:srgbClr val="000099"/>
                </a:solidFill>
                <a:latin typeface="Angsana New" pitchFamily="18" charset="-34"/>
              </a:rPr>
              <a:t>/ / / / / / / / / /1.2/ /.....................................................................................................</a:t>
            </a:r>
          </a:p>
          <a:p>
            <a:pPr marL="365760" indent="-256032" eaLnBrk="1" fontAlgn="auto" hangingPunct="1">
              <a:spcAft>
                <a:spcPts val="0"/>
              </a:spcAft>
              <a:buFont typeface="Wingdings" pitchFamily="2" charset="2"/>
              <a:buNone/>
              <a:defRPr/>
            </a:pPr>
            <a:r>
              <a:rPr lang="th-TH" sz="2800" b="1" dirty="0" smtClean="0">
                <a:solidFill>
                  <a:srgbClr val="000099"/>
                </a:solidFill>
                <a:latin typeface="Angsana New" pitchFamily="18" charset="-34"/>
              </a:rPr>
              <a:t>.................................................................................................................................</a:t>
            </a:r>
          </a:p>
          <a:p>
            <a:pPr marL="365760" indent="-256032" eaLnBrk="1" fontAlgn="auto" hangingPunct="1">
              <a:spcAft>
                <a:spcPts val="0"/>
              </a:spcAft>
              <a:buFont typeface="Wingdings" pitchFamily="2" charset="2"/>
              <a:buNone/>
              <a:defRPr/>
            </a:pPr>
            <a:r>
              <a:rPr lang="th-TH" sz="2800" b="1" dirty="0" smtClean="0">
                <a:solidFill>
                  <a:srgbClr val="000099"/>
                </a:solidFill>
                <a:latin typeface="Angsana New" pitchFamily="18" charset="-34"/>
              </a:rPr>
              <a:t>/ / / / / / / / / / / / / 1.2.1/ /..........................................................................................</a:t>
            </a:r>
          </a:p>
          <a:p>
            <a:pPr marL="365760" indent="-256032" eaLnBrk="1" fontAlgn="auto" hangingPunct="1">
              <a:spcAft>
                <a:spcPts val="0"/>
              </a:spcAft>
              <a:buFont typeface="Wingdings" pitchFamily="2" charset="2"/>
              <a:buNone/>
              <a:defRPr/>
            </a:pPr>
            <a:r>
              <a:rPr lang="th-TH" sz="2800" b="1" dirty="0" smtClean="0">
                <a:solidFill>
                  <a:srgbClr val="000099"/>
                </a:solidFill>
                <a:latin typeface="Angsana New" pitchFamily="18" charset="-34"/>
              </a:rPr>
              <a:t>................................................................................................................................</a:t>
            </a:r>
          </a:p>
        </p:txBody>
      </p:sp>
      <p:sp>
        <p:nvSpPr>
          <p:cNvPr id="132099" name="Rectangle 4"/>
          <p:cNvSpPr>
            <a:spLocks noChangeArrowheads="1"/>
          </p:cNvSpPr>
          <p:nvPr/>
        </p:nvSpPr>
        <p:spPr bwMode="auto">
          <a:xfrm>
            <a:off x="1042988" y="404813"/>
            <a:ext cx="3603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cs typeface="Cordia New" pitchFamily="34" charset="-34"/>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cs typeface="Cordia New" pitchFamily="34" charset="-34"/>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cs typeface="Cordia New" pitchFamily="34" charset="-34"/>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cs typeface="Cordia New" pitchFamily="34" charset="-34"/>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cs typeface="Cordia New" pitchFamily="34" charset="-34"/>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cs typeface="Cordia New" pitchFamily="34" charset="-34"/>
              </a:defRPr>
            </a:lvl9pPr>
          </a:lstStyle>
          <a:p>
            <a:pPr algn="ctr" eaLnBrk="1" hangingPunct="1">
              <a:spcBef>
                <a:spcPct val="0"/>
              </a:spcBef>
              <a:buClrTx/>
              <a:buSzTx/>
              <a:buFontTx/>
              <a:buNone/>
            </a:pPr>
            <a:r>
              <a:rPr lang="th-TH" altLang="th-TH" sz="2500" b="1">
                <a:solidFill>
                  <a:srgbClr val="FFFF00"/>
                </a:solidFill>
                <a:latin typeface="Arial" pitchFamily="34" charset="0"/>
                <a:cs typeface="Angsana New" pitchFamily="18" charset="-34"/>
              </a:rPr>
              <a:t>(16)</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fade">
                                      <p:cBhvr>
                                        <p:cTn id="7" dur="2000"/>
                                        <p:tgtEl>
                                          <p:spTgt spid="7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a:xfrm>
            <a:off x="179388" y="115888"/>
            <a:ext cx="8555037" cy="6626225"/>
          </a:xfrm>
        </p:spPr>
        <p:txBody>
          <a:bodyPr/>
          <a:lstStyle/>
          <a:p>
            <a:pPr marL="609600" indent="-609600" eaLnBrk="1" hangingPunct="1">
              <a:lnSpc>
                <a:spcPct val="80000"/>
              </a:lnSpc>
              <a:buFont typeface="Wingdings" pitchFamily="2" charset="2"/>
              <a:buNone/>
            </a:pPr>
            <a:r>
              <a:rPr lang="th-TH" altLang="th-TH" sz="3600" b="1" smtClean="0">
                <a:solidFill>
                  <a:srgbClr val="CC0066"/>
                </a:solidFill>
              </a:rPr>
              <a:t>1</a:t>
            </a:r>
            <a:r>
              <a:rPr lang="th-TH" altLang="th-TH" sz="4000" b="1" smtClean="0">
                <a:solidFill>
                  <a:srgbClr val="CC0066"/>
                </a:solidFill>
              </a:rPr>
              <a:t>.  ความเป็นมาและความสำคัญของปัญหา</a:t>
            </a:r>
          </a:p>
          <a:p>
            <a:pPr marL="609600" indent="-609600" algn="thaiDist" eaLnBrk="1" hangingPunct="1">
              <a:lnSpc>
                <a:spcPct val="80000"/>
              </a:lnSpc>
              <a:spcBef>
                <a:spcPct val="0"/>
              </a:spcBef>
              <a:buFont typeface="Wingdings" pitchFamily="2" charset="2"/>
              <a:buNone/>
            </a:pPr>
            <a:r>
              <a:rPr lang="th-TH" altLang="th-TH" sz="2800" smtClean="0">
                <a:solidFill>
                  <a:srgbClr val="000099"/>
                </a:solidFill>
              </a:rPr>
              <a:t>			</a:t>
            </a:r>
            <a:r>
              <a:rPr lang="th-TH" altLang="th-TH" sz="3300" b="1" smtClean="0">
                <a:solidFill>
                  <a:srgbClr val="000099"/>
                </a:solidFill>
              </a:rPr>
              <a:t>บรรยายความเป็นมา และความสำคัญของปัญหาที่จะวิจัยว่ามีมูลเหตุอย่างไรที่จะทำวิจัยในปัญหานั้น ผู้วิจัยต้องยกทฤษฎีและผลงานวิจัยที่เกี่ยวข้องมาสนับสนุนวิเคราะห์ วิจารณ์ และอ้างอิง เพื่อชี้ประเด็นให้เห็นความสำคัญและความจำเป็นที่จะต้องทำวิจัยเรื่องนั้น</a:t>
            </a:r>
          </a:p>
          <a:p>
            <a:pPr marL="609600" indent="-609600" eaLnBrk="1" hangingPunct="1">
              <a:lnSpc>
                <a:spcPct val="80000"/>
              </a:lnSpc>
              <a:spcBef>
                <a:spcPct val="0"/>
              </a:spcBef>
              <a:buFont typeface="Wingdings" pitchFamily="2" charset="2"/>
              <a:buNone/>
            </a:pPr>
            <a:r>
              <a:rPr lang="th-TH" altLang="th-TH" sz="2800" smtClean="0">
                <a:solidFill>
                  <a:srgbClr val="000099"/>
                </a:solidFill>
              </a:rPr>
              <a:t>	</a:t>
            </a:r>
          </a:p>
          <a:p>
            <a:pPr marL="609600" indent="-609600" eaLnBrk="1" hangingPunct="1">
              <a:lnSpc>
                <a:spcPct val="80000"/>
              </a:lnSpc>
              <a:spcBef>
                <a:spcPct val="0"/>
              </a:spcBef>
              <a:buFont typeface="Wingdings" pitchFamily="2" charset="2"/>
              <a:buNone/>
            </a:pPr>
            <a:r>
              <a:rPr lang="th-TH" altLang="th-TH" sz="2800" b="1" smtClean="0">
                <a:solidFill>
                  <a:srgbClr val="000099"/>
                </a:solidFill>
              </a:rPr>
              <a:t>	</a:t>
            </a:r>
            <a:r>
              <a:rPr lang="th-TH" altLang="th-TH" sz="3500" b="1" smtClean="0">
                <a:solidFill>
                  <a:srgbClr val="CC0066"/>
                </a:solidFill>
              </a:rPr>
              <a:t>หัวข้อที่ควรเขียนประกอบด้วย</a:t>
            </a:r>
          </a:p>
          <a:p>
            <a:pPr marL="609600" indent="-609600" eaLnBrk="1" hangingPunct="1">
              <a:lnSpc>
                <a:spcPct val="80000"/>
              </a:lnSpc>
              <a:spcBef>
                <a:spcPct val="0"/>
              </a:spcBef>
              <a:buFont typeface="Wingdings" pitchFamily="2" charset="2"/>
              <a:buNone/>
            </a:pPr>
            <a:r>
              <a:rPr lang="th-TH" altLang="th-TH" sz="2800" smtClean="0">
                <a:solidFill>
                  <a:srgbClr val="000099"/>
                </a:solidFill>
              </a:rPr>
              <a:t>	</a:t>
            </a:r>
            <a:r>
              <a:rPr lang="th-TH" altLang="th-TH" sz="3300" b="1" smtClean="0">
                <a:solidFill>
                  <a:srgbClr val="000099"/>
                </a:solidFill>
              </a:rPr>
              <a:t>1.  เรื่องที่ศึกษาเป็นเรื่องเกี่ยวกับอะไร (เสนอทฤษฎี แนวคิด)</a:t>
            </a:r>
          </a:p>
          <a:p>
            <a:pPr marL="609600" indent="-609600" eaLnBrk="1" hangingPunct="1">
              <a:lnSpc>
                <a:spcPct val="80000"/>
              </a:lnSpc>
              <a:spcBef>
                <a:spcPct val="0"/>
              </a:spcBef>
              <a:buFont typeface="Wingdings" pitchFamily="2" charset="2"/>
              <a:buNone/>
            </a:pPr>
            <a:r>
              <a:rPr lang="th-TH" altLang="th-TH" sz="3300" b="1" smtClean="0">
                <a:solidFill>
                  <a:srgbClr val="000099"/>
                </a:solidFill>
              </a:rPr>
              <a:t>	2.  ความสำคัญ (ของเรื่องนี้ เสนอข้อมูลสถิติให้เห็นความสำคัญ)</a:t>
            </a:r>
          </a:p>
          <a:p>
            <a:pPr marL="609600" indent="-609600" eaLnBrk="1" hangingPunct="1">
              <a:lnSpc>
                <a:spcPct val="80000"/>
              </a:lnSpc>
              <a:spcBef>
                <a:spcPct val="0"/>
              </a:spcBef>
              <a:buFont typeface="Wingdings" pitchFamily="2" charset="2"/>
              <a:buNone/>
            </a:pPr>
            <a:r>
              <a:rPr lang="th-TH" altLang="th-TH" sz="3300" b="1" smtClean="0">
                <a:solidFill>
                  <a:srgbClr val="000099"/>
                </a:solidFill>
              </a:rPr>
              <a:t>	3.  สถานภาพของเรื่องที่ศึกษา (ดี เลว เหมาะสม มีปัญหา 	   	 อุปสรรคอะไร)</a:t>
            </a:r>
          </a:p>
          <a:p>
            <a:pPr marL="609600" indent="-609600" eaLnBrk="1" hangingPunct="1">
              <a:lnSpc>
                <a:spcPct val="80000"/>
              </a:lnSpc>
              <a:spcBef>
                <a:spcPct val="0"/>
              </a:spcBef>
              <a:buFont typeface="Wingdings" pitchFamily="2" charset="2"/>
              <a:buNone/>
            </a:pPr>
            <a:r>
              <a:rPr lang="th-TH" altLang="th-TH" sz="3300" b="1" smtClean="0">
                <a:solidFill>
                  <a:srgbClr val="000099"/>
                </a:solidFill>
              </a:rPr>
              <a:t>	4.  อะไรทำให้เกิดสถานการณ์เหล่านี้ (ที่มาของปัญหา)</a:t>
            </a:r>
          </a:p>
          <a:p>
            <a:pPr marL="609600" indent="-609600" eaLnBrk="1" hangingPunct="1">
              <a:lnSpc>
                <a:spcPct val="80000"/>
              </a:lnSpc>
              <a:spcBef>
                <a:spcPct val="0"/>
              </a:spcBef>
              <a:buFont typeface="Wingdings" pitchFamily="2" charset="2"/>
              <a:buNone/>
            </a:pPr>
            <a:r>
              <a:rPr lang="th-TH" altLang="th-TH" sz="3300" b="1" smtClean="0">
                <a:solidFill>
                  <a:srgbClr val="000099"/>
                </a:solidFill>
              </a:rPr>
              <a:t>	5.  ประเด็นที่จะวิจัย</a:t>
            </a:r>
          </a:p>
          <a:p>
            <a:pPr marL="609600" indent="-609600" eaLnBrk="1" hangingPunct="1">
              <a:lnSpc>
                <a:spcPct val="80000"/>
              </a:lnSpc>
              <a:spcBef>
                <a:spcPct val="0"/>
              </a:spcBef>
              <a:buFont typeface="Wingdings" pitchFamily="2" charset="2"/>
              <a:buNone/>
            </a:pPr>
            <a:r>
              <a:rPr lang="th-TH" altLang="th-TH" sz="3300" b="1" smtClean="0">
                <a:solidFill>
                  <a:srgbClr val="000099"/>
                </a:solidFill>
              </a:rPr>
              <a:t>	6.  ความจำเป็นต้องรีบดำเนินการ</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fade">
                                      <p:cBhvr>
                                        <p:cTn id="7" dur="2000"/>
                                        <p:tgtEl>
                                          <p:spTgt spid="80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25" name="Rectangle 5"/>
          <p:cNvSpPr>
            <a:spLocks noGrp="1" noChangeArrowheads="1"/>
          </p:cNvSpPr>
          <p:nvPr>
            <p:ph idx="1"/>
          </p:nvPr>
        </p:nvSpPr>
        <p:spPr>
          <a:xfrm>
            <a:off x="0" y="333375"/>
            <a:ext cx="8964613" cy="6335713"/>
          </a:xfrm>
        </p:spPr>
        <p:txBody>
          <a:bodyPr/>
          <a:lstStyle/>
          <a:p>
            <a:pPr eaLnBrk="1" hangingPunct="1">
              <a:lnSpc>
                <a:spcPct val="80000"/>
              </a:lnSpc>
              <a:buFontTx/>
              <a:buNone/>
            </a:pPr>
            <a:r>
              <a:rPr lang="th-TH" altLang="th-TH" sz="4000" b="1" smtClean="0">
                <a:solidFill>
                  <a:srgbClr val="CC0066"/>
                </a:solidFill>
                <a:latin typeface="Angsana New" pitchFamily="18" charset="-34"/>
              </a:rPr>
              <a:t>หลักการเขียนสภาพและความสำคัญของปัญหา</a:t>
            </a:r>
          </a:p>
          <a:p>
            <a:pPr eaLnBrk="1" hangingPunct="1">
              <a:lnSpc>
                <a:spcPct val="80000"/>
              </a:lnSpc>
              <a:buFontTx/>
              <a:buNone/>
            </a:pPr>
            <a:r>
              <a:rPr lang="th-TH" altLang="th-TH" sz="2000" smtClean="0">
                <a:solidFill>
                  <a:srgbClr val="000099"/>
                </a:solidFill>
              </a:rPr>
              <a:t>	</a:t>
            </a:r>
            <a:r>
              <a:rPr lang="th-TH" altLang="th-TH" sz="3100" b="1" smtClean="0">
                <a:solidFill>
                  <a:srgbClr val="000099"/>
                </a:solidFill>
                <a:latin typeface="Angsana New" pitchFamily="18" charset="-34"/>
              </a:rPr>
              <a:t>1.  เขียนให้ตรงปัญหาอย่าเขียน เยิ่นเย้อ อ้อมค้อม วกวน</a:t>
            </a:r>
          </a:p>
          <a:p>
            <a:pPr eaLnBrk="1" hangingPunct="1">
              <a:lnSpc>
                <a:spcPct val="80000"/>
              </a:lnSpc>
              <a:buFontTx/>
              <a:buNone/>
            </a:pPr>
            <a:r>
              <a:rPr lang="th-TH" altLang="th-TH" sz="3100" b="1" smtClean="0">
                <a:solidFill>
                  <a:srgbClr val="000099"/>
                </a:solidFill>
                <a:latin typeface="Angsana New" pitchFamily="18" charset="-34"/>
              </a:rPr>
              <a:t>	2.  เขียนให้ครอบคลุมประเด็นที่สำคัญของปัญหา ที่จะศึกษา</a:t>
            </a:r>
          </a:p>
          <a:p>
            <a:pPr eaLnBrk="1" hangingPunct="1">
              <a:lnSpc>
                <a:spcPct val="80000"/>
              </a:lnSpc>
              <a:buFontTx/>
              <a:buNone/>
            </a:pPr>
            <a:r>
              <a:rPr lang="th-TH" altLang="th-TH" sz="3100" b="1" smtClean="0">
                <a:solidFill>
                  <a:srgbClr val="000099"/>
                </a:solidFill>
                <a:latin typeface="Angsana New" pitchFamily="18" charset="-34"/>
              </a:rPr>
              <a:t>	3.  อย่าเขียนความสำคัญให้สั้นเกินไปจนจับประเด็นปัญหาที่จะศึกษาไม่ได้</a:t>
            </a:r>
          </a:p>
          <a:p>
            <a:pPr algn="thaiDist" eaLnBrk="1" hangingPunct="1">
              <a:lnSpc>
                <a:spcPct val="80000"/>
              </a:lnSpc>
              <a:buFontTx/>
              <a:buNone/>
            </a:pPr>
            <a:r>
              <a:rPr lang="th-TH" altLang="th-TH" sz="3100" b="1" smtClean="0">
                <a:solidFill>
                  <a:srgbClr val="000099"/>
                </a:solidFill>
                <a:latin typeface="Angsana New" pitchFamily="18" charset="-34"/>
              </a:rPr>
              <a:t>	4.  อย่านำตัวเลข หรือตารางยาว ๆ หรือข้อมูลอื่น ๆ ซึ่งไม่เกี่ยวข้องมากนักมาใส่อ้างอิง ในส่วนความสำคัญของปัญหานี้มากเกินไปขอให้เลือกเอาเฉพาะข้อมูลที่เกี่ยวข้องจริง ๆ</a:t>
            </a:r>
          </a:p>
          <a:p>
            <a:pPr eaLnBrk="1" hangingPunct="1">
              <a:lnSpc>
                <a:spcPct val="80000"/>
              </a:lnSpc>
              <a:buFontTx/>
              <a:buNone/>
            </a:pPr>
            <a:r>
              <a:rPr lang="th-TH" altLang="th-TH" sz="3100" b="1" smtClean="0">
                <a:solidFill>
                  <a:srgbClr val="000099"/>
                </a:solidFill>
                <a:latin typeface="Angsana New" pitchFamily="18" charset="-34"/>
              </a:rPr>
              <a:t>	5.  จะต้องมีการอ้างอิงเอกสารแหล่งที่มาประกอบด้วยเสมอ</a:t>
            </a:r>
          </a:p>
          <a:p>
            <a:pPr algn="thaiDist" eaLnBrk="1" hangingPunct="1">
              <a:lnSpc>
                <a:spcPct val="80000"/>
              </a:lnSpc>
              <a:buFontTx/>
              <a:buNone/>
            </a:pPr>
            <a:r>
              <a:rPr lang="th-TH" altLang="th-TH" sz="3100" b="1" smtClean="0">
                <a:solidFill>
                  <a:srgbClr val="000099"/>
                </a:solidFill>
                <a:latin typeface="Angsana New" pitchFamily="18" charset="-34"/>
              </a:rPr>
              <a:t>	6.  การเขียนต้องให้เนื้อเรื่องมีความสัมพันธ์กันอย่างต่อเนื่องโดยเฉพาะการขึ้นย่อหน้าใหม่ในแต่ละตอน ต้องมีส่วนเชื่อมโยงกับเรื่องในส่วนท้ายของย่อหน้าตอนเก่าด้วย</a:t>
            </a:r>
          </a:p>
          <a:p>
            <a:pPr algn="thaiDist" eaLnBrk="1" hangingPunct="1">
              <a:lnSpc>
                <a:spcPct val="80000"/>
              </a:lnSpc>
              <a:buFontTx/>
              <a:buNone/>
            </a:pPr>
            <a:r>
              <a:rPr lang="th-TH" altLang="th-TH" sz="3100" b="1" smtClean="0">
                <a:solidFill>
                  <a:srgbClr val="000099"/>
                </a:solidFill>
                <a:latin typeface="Angsana New" pitchFamily="18" charset="-34"/>
              </a:rPr>
              <a:t>	7.  ในส่วนท้ายของความสำคัญของปัญหา ต้องเขียนขมวดท้ายหรือสรุปเพื่อให้มีส่วนเชื่อมโยงกับหัวข้อในวัตถุประสงค์การศึกษาต่อไปด้วย</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1925"/>
                                        </p:tgtEl>
                                        <p:attrNameLst>
                                          <p:attrName>style.visibility</p:attrName>
                                        </p:attrNameLst>
                                      </p:cBhvr>
                                      <p:to>
                                        <p:strVal val="visible"/>
                                      </p:to>
                                    </p:set>
                                    <p:animEffect transition="in" filter="fade">
                                      <p:cBhvr>
                                        <p:cTn id="7" dur="2000"/>
                                        <p:tgtEl>
                                          <p:spTgt spid="81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5" grpId="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a:xfrm>
            <a:off x="250825" y="260350"/>
            <a:ext cx="8686800" cy="6381750"/>
          </a:xfrm>
        </p:spPr>
        <p:txBody>
          <a:bodyPr/>
          <a:lstStyle/>
          <a:p>
            <a:pPr marL="609600" indent="-609600" eaLnBrk="1" hangingPunct="1">
              <a:buFont typeface="Wingdings" pitchFamily="2" charset="2"/>
              <a:buNone/>
            </a:pPr>
            <a:r>
              <a:rPr lang="th-TH" altLang="th-TH" sz="4000" b="1" smtClean="0">
                <a:solidFill>
                  <a:srgbClr val="CC0066"/>
                </a:solidFill>
              </a:rPr>
              <a:t>2. วัตถุประสงค์ของโครงการวิจัย</a:t>
            </a:r>
          </a:p>
          <a:p>
            <a:pPr marL="609600" indent="-609600" eaLnBrk="1" hangingPunct="1">
              <a:buFont typeface="Wingdings" pitchFamily="2" charset="2"/>
              <a:buNone/>
            </a:pPr>
            <a:r>
              <a:rPr lang="th-TH" altLang="th-TH" b="1" smtClean="0">
                <a:solidFill>
                  <a:srgbClr val="000099"/>
                </a:solidFill>
              </a:rPr>
              <a:t>	</a:t>
            </a:r>
            <a:r>
              <a:rPr lang="th-TH" altLang="th-TH" sz="3100" b="1" smtClean="0">
                <a:solidFill>
                  <a:srgbClr val="000099"/>
                </a:solidFill>
              </a:rPr>
              <a:t>	เป็นส่วนที่บอกเป้าหมายหรือความต้องการของงานวิจัย (ผู้วิจัย) ว่า “อยากทราบอะไร” เพื่อใช้เป็นทิศทางและแนวทางการวิจัย</a:t>
            </a:r>
          </a:p>
          <a:p>
            <a:pPr marL="609600" indent="-609600" eaLnBrk="1" hangingPunct="1">
              <a:buFont typeface="Wingdings" pitchFamily="2" charset="2"/>
              <a:buNone/>
            </a:pPr>
            <a:r>
              <a:rPr lang="th-TH" altLang="th-TH" sz="3100" b="1" smtClean="0">
                <a:solidFill>
                  <a:srgbClr val="000099"/>
                </a:solidFill>
              </a:rPr>
              <a:t>		การเขียน</a:t>
            </a:r>
          </a:p>
          <a:p>
            <a:pPr marL="609600" indent="-609600" eaLnBrk="1" hangingPunct="1">
              <a:buFont typeface="Wingdings" pitchFamily="2" charset="2"/>
              <a:buNone/>
            </a:pPr>
            <a:r>
              <a:rPr lang="th-TH" altLang="th-TH" sz="3100" b="1" smtClean="0">
                <a:solidFill>
                  <a:srgbClr val="000099"/>
                </a:solidFill>
              </a:rPr>
              <a:t>		1.  เขียนให้ชัดเจน อ่านแล้วเข้าใจได้ว่า “ต้องการทราบอะไร”</a:t>
            </a:r>
          </a:p>
          <a:p>
            <a:pPr marL="609600" indent="-609600" eaLnBrk="1" hangingPunct="1">
              <a:buFont typeface="Wingdings" pitchFamily="2" charset="2"/>
              <a:buNone/>
            </a:pPr>
            <a:r>
              <a:rPr lang="th-TH" altLang="th-TH" sz="3100" b="1" smtClean="0">
                <a:solidFill>
                  <a:srgbClr val="000099"/>
                </a:solidFill>
              </a:rPr>
              <a:t>		2.  อยู่ในขอบเขตของปัญหาวิจัย</a:t>
            </a:r>
          </a:p>
          <a:p>
            <a:pPr marL="609600" indent="-609600" eaLnBrk="1" hangingPunct="1">
              <a:buFont typeface="Wingdings" pitchFamily="2" charset="2"/>
              <a:buNone/>
            </a:pPr>
            <a:r>
              <a:rPr lang="th-TH" altLang="th-TH" sz="3100" b="1" smtClean="0">
                <a:solidFill>
                  <a:srgbClr val="000099"/>
                </a:solidFill>
              </a:rPr>
              <a:t> 		3.  ครอบคลุมสิ่งสำคัญที่ควรแก่การศึกษา</a:t>
            </a:r>
          </a:p>
          <a:p>
            <a:pPr marL="609600" indent="-609600" eaLnBrk="1" hangingPunct="1">
              <a:buFont typeface="Wingdings" pitchFamily="2" charset="2"/>
              <a:buNone/>
            </a:pPr>
            <a:r>
              <a:rPr lang="th-TH" altLang="th-TH" smtClean="0">
                <a:solidFill>
                  <a:srgbClr val="000099"/>
                </a:solidFill>
              </a:rPr>
              <a:t>		</a:t>
            </a:r>
            <a:r>
              <a:rPr lang="th-TH" altLang="th-TH" b="1" smtClean="0">
                <a:solidFill>
                  <a:srgbClr val="000099"/>
                </a:solidFill>
              </a:rPr>
              <a:t>4.  ทำวิจัยได้จริง หรือ หาข้อมูลได้</a:t>
            </a:r>
          </a:p>
          <a:p>
            <a:pPr marL="609600" indent="-609600" eaLnBrk="1" hangingPunct="1">
              <a:buFont typeface="Wingdings" pitchFamily="2" charset="2"/>
              <a:buNone/>
            </a:pPr>
            <a:r>
              <a:rPr lang="th-TH" altLang="th-TH" b="1" smtClean="0">
                <a:solidFill>
                  <a:srgbClr val="000099"/>
                </a:solidFill>
              </a:rPr>
              <a:t>		5.  จัดเรียงตามลำดับความสำคัญ หรือตามขั้นตอนดำเนินการ</a:t>
            </a:r>
          </a:p>
          <a:p>
            <a:pPr marL="609600" indent="-609600" eaLnBrk="1" hangingPunct="1">
              <a:buFont typeface="Wingdings" pitchFamily="2" charset="2"/>
              <a:buNone/>
            </a:pPr>
            <a:r>
              <a:rPr lang="th-TH" altLang="th-TH" b="1" smtClean="0">
                <a:solidFill>
                  <a:srgbClr val="000099"/>
                </a:solidFill>
              </a:rPr>
              <a:t>		6.  อาจเขียนเป็นประโยคบอกเล่า แบ่งเป็นข้อ ๆ หรือเขียนเป็น	    	    เป้าหมายรวม แล้วตามด้วยปัญหาวิจัยย่อย ๆ (คำถามการวิจัย)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2947"/>
                                        </p:tgtEl>
                                        <p:attrNameLst>
                                          <p:attrName>style.visibility</p:attrName>
                                        </p:attrNameLst>
                                      </p:cBhvr>
                                      <p:to>
                                        <p:strVal val="visible"/>
                                      </p:to>
                                    </p:set>
                                    <p:animEffect transition="in" filter="fade">
                                      <p:cBhvr>
                                        <p:cTn id="7" dur="2000"/>
                                        <p:tgtEl>
                                          <p:spTgt spid="829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457200" y="836613"/>
            <a:ext cx="8229600" cy="5289550"/>
          </a:xfrm>
        </p:spPr>
        <p:txBody>
          <a:bodyPr>
            <a:normAutofit/>
          </a:bodyPr>
          <a:lstStyle/>
          <a:p>
            <a:pPr marL="365760" indent="-256032" eaLnBrk="1" fontAlgn="auto" hangingPunct="1">
              <a:spcAft>
                <a:spcPts val="0"/>
              </a:spcAft>
              <a:buFont typeface="Wingdings" pitchFamily="2" charset="2"/>
              <a:buNone/>
              <a:defRPr/>
            </a:pPr>
            <a:r>
              <a:rPr lang="th-TH" sz="4000" b="1"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t>		</a:t>
            </a: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4.  สารบัญเรื่อง  (Table of Contents)</a:t>
            </a:r>
          </a:p>
          <a:p>
            <a:pPr marL="365760" indent="-256032" eaLnBrk="1" fontAlgn="auto" hangingPunct="1">
              <a:spcAft>
                <a:spcPts val="0"/>
              </a:spcAft>
              <a:buFont typeface="Wingdings" pitchFamily="2" charset="2"/>
              <a:buNone/>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		5.  สารบัญตาราง (List of Tables)</a:t>
            </a:r>
          </a:p>
          <a:p>
            <a:pPr marL="365760" indent="-256032" eaLnBrk="1" fontAlgn="auto" hangingPunct="1">
              <a:spcAft>
                <a:spcPts val="0"/>
              </a:spcAft>
              <a:buFont typeface="Wingdings" pitchFamily="2" charset="2"/>
              <a:buNone/>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		6.  สารบัญภาพ (List of Illustrations)</a:t>
            </a:r>
          </a:p>
          <a:p>
            <a:pPr marL="365760" indent="-256032" eaLnBrk="1" fontAlgn="auto" hangingPunct="1">
              <a:spcAft>
                <a:spcPts val="0"/>
              </a:spcAft>
              <a:buFont typeface="Wingdings" pitchFamily="2" charset="2"/>
              <a:buNone/>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		7.  คำอธิบายสัญลักษณ์และคำย่อที่ใช้ในการวิจัย    	      (List of </a:t>
            </a:r>
            <a:r>
              <a:rPr lang="en-US"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A</a:t>
            </a: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bbreaviations)</a:t>
            </a:r>
          </a:p>
          <a:p>
            <a:pPr marL="365760" indent="-256032" eaLnBrk="1" fontAlgn="auto" hangingPunct="1">
              <a:spcAft>
                <a:spcPts val="0"/>
              </a:spcAft>
              <a:buFont typeface="Wingdings" pitchFamily="2" charset="2"/>
              <a:buNone/>
              <a:defRPr/>
            </a:pPr>
            <a:endParaRPr lang="th-TH" sz="4000"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endParaRPr>
          </a:p>
        </p:txBody>
      </p:sp>
      <p:pic>
        <p:nvPicPr>
          <p:cNvPr id="80899" name="Picture 4" descr="j029198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850" y="4365625"/>
            <a:ext cx="2160588" cy="213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fade">
                                      <p:cBhvr>
                                        <p:cTn id="7" dur="20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971" name="Rectangle 3"/>
          <p:cNvSpPr>
            <a:spLocks noGrp="1" noChangeArrowheads="1"/>
          </p:cNvSpPr>
          <p:nvPr>
            <p:ph idx="1"/>
          </p:nvPr>
        </p:nvSpPr>
        <p:spPr>
          <a:xfrm>
            <a:off x="179388" y="333375"/>
            <a:ext cx="8785225" cy="6191250"/>
          </a:xfrm>
        </p:spPr>
        <p:txBody>
          <a:bodyPr/>
          <a:lstStyle/>
          <a:p>
            <a:pPr marL="609600" indent="-609600" eaLnBrk="1" hangingPunct="1">
              <a:buFont typeface="Wingdings" pitchFamily="2" charset="2"/>
              <a:buNone/>
            </a:pPr>
            <a:r>
              <a:rPr lang="th-TH" altLang="th-TH" smtClean="0">
                <a:solidFill>
                  <a:srgbClr val="000099"/>
                </a:solidFill>
              </a:rPr>
              <a:t>	</a:t>
            </a:r>
            <a:r>
              <a:rPr lang="th-TH" altLang="th-TH" b="1" smtClean="0">
                <a:solidFill>
                  <a:srgbClr val="000099"/>
                </a:solidFill>
                <a:latin typeface="Angsana New" pitchFamily="18" charset="-34"/>
              </a:rPr>
              <a:t>7.  อย่าเขียนในรูปของวิธีการดำเนินการ</a:t>
            </a:r>
          </a:p>
          <a:p>
            <a:pPr marL="609600" indent="-609600" eaLnBrk="1" hangingPunct="1">
              <a:buFont typeface="Wingdings" pitchFamily="2" charset="2"/>
              <a:buNone/>
            </a:pPr>
            <a:r>
              <a:rPr lang="th-TH" altLang="th-TH" b="1" smtClean="0">
                <a:solidFill>
                  <a:srgbClr val="000099"/>
                </a:solidFill>
                <a:latin typeface="Angsana New" pitchFamily="18" charset="-34"/>
              </a:rPr>
              <a:t>	8.  อย่าเขียนวัตถุประสงค์มากเกินไป</a:t>
            </a:r>
          </a:p>
          <a:p>
            <a:pPr marL="609600" indent="-609600" eaLnBrk="1" hangingPunct="1">
              <a:buFont typeface="Wingdings" pitchFamily="2" charset="2"/>
              <a:buNone/>
            </a:pPr>
            <a:r>
              <a:rPr lang="th-TH" altLang="th-TH" b="1" smtClean="0">
                <a:solidFill>
                  <a:srgbClr val="000099"/>
                </a:solidFill>
                <a:latin typeface="Angsana New" pitchFamily="18" charset="-34"/>
              </a:rPr>
              <a:t>	9.  อย่าเอาประโยชน์ที่คาดว่าจะได้รับมาเขียนเป็นวัตถุประสงค์</a:t>
            </a:r>
          </a:p>
          <a:p>
            <a:pPr marL="609600" indent="-609600" eaLnBrk="1" hangingPunct="1">
              <a:buFont typeface="Wingdings" pitchFamily="2" charset="2"/>
              <a:buNone/>
            </a:pPr>
            <a:r>
              <a:rPr lang="th-TH" altLang="th-TH" b="1" smtClean="0">
                <a:solidFill>
                  <a:srgbClr val="000099"/>
                </a:solidFill>
                <a:latin typeface="Angsana New" pitchFamily="18" charset="-34"/>
              </a:rPr>
              <a:t>	10  เขียนให้มีลักษณะ SMART</a:t>
            </a:r>
          </a:p>
          <a:p>
            <a:pPr marL="609600" indent="-609600" eaLnBrk="1" hangingPunct="1">
              <a:buFont typeface="Wingdings" pitchFamily="2" charset="2"/>
              <a:buNone/>
            </a:pPr>
            <a:r>
              <a:rPr lang="th-TH" altLang="th-TH" b="1" smtClean="0">
                <a:solidFill>
                  <a:srgbClr val="000099"/>
                </a:solidFill>
                <a:latin typeface="Angsana New" pitchFamily="18" charset="-34"/>
              </a:rPr>
              <a:t>	     S  :  Sensible (เหมาะ, สำคัญ, จำเป็น)</a:t>
            </a:r>
          </a:p>
          <a:p>
            <a:pPr marL="609600" indent="-609600" eaLnBrk="1" hangingPunct="1">
              <a:buFont typeface="Wingdings" pitchFamily="2" charset="2"/>
              <a:buNone/>
            </a:pPr>
            <a:r>
              <a:rPr lang="th-TH" altLang="th-TH" b="1" smtClean="0">
                <a:solidFill>
                  <a:srgbClr val="000099"/>
                </a:solidFill>
                <a:latin typeface="Angsana New" pitchFamily="18" charset="-34"/>
              </a:rPr>
              <a:t>	    M  :  Measurable (วัดได้, ตรวจสอบได้)</a:t>
            </a:r>
          </a:p>
          <a:p>
            <a:pPr marL="609600" indent="-609600" eaLnBrk="1" hangingPunct="1">
              <a:buFont typeface="Wingdings" pitchFamily="2" charset="2"/>
              <a:buNone/>
            </a:pPr>
            <a:r>
              <a:rPr lang="th-TH" altLang="th-TH" b="1" smtClean="0">
                <a:solidFill>
                  <a:srgbClr val="000099"/>
                </a:solidFill>
                <a:latin typeface="Angsana New" pitchFamily="18" charset="-34"/>
              </a:rPr>
              <a:t>		A  :  Attainable (บรรลุได้, ทำได้)</a:t>
            </a:r>
          </a:p>
          <a:p>
            <a:pPr marL="609600" indent="-609600" eaLnBrk="1" hangingPunct="1">
              <a:buFont typeface="Wingdings" pitchFamily="2" charset="2"/>
              <a:buNone/>
            </a:pPr>
            <a:r>
              <a:rPr lang="th-TH" altLang="th-TH" b="1" smtClean="0">
                <a:solidFill>
                  <a:srgbClr val="000099"/>
                </a:solidFill>
                <a:latin typeface="Angsana New" pitchFamily="18" charset="-34"/>
              </a:rPr>
              <a:t>    	    R  : Reasonable (สมเหตุสมผล, สอดคล้องกับปัญหา)</a:t>
            </a:r>
          </a:p>
          <a:p>
            <a:pPr marL="609600" indent="-609600" eaLnBrk="1" hangingPunct="1">
              <a:buFont typeface="Wingdings" pitchFamily="2" charset="2"/>
              <a:buNone/>
            </a:pPr>
            <a:r>
              <a:rPr lang="th-TH" altLang="th-TH" b="1" smtClean="0">
                <a:solidFill>
                  <a:srgbClr val="000099"/>
                </a:solidFill>
                <a:latin typeface="Angsana New" pitchFamily="18" charset="-34"/>
              </a:rPr>
              <a:t>             T  :  Time (ระยะเวลาดำเนินการ และสิ้นสุด)</a:t>
            </a:r>
          </a:p>
        </p:txBody>
      </p:sp>
      <p:pic>
        <p:nvPicPr>
          <p:cNvPr id="136195" name="Picture 4" descr="j02054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7050" y="4365625"/>
            <a:ext cx="2106613"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3971"/>
                                        </p:tgtEl>
                                        <p:attrNameLst>
                                          <p:attrName>style.visibility</p:attrName>
                                        </p:attrNameLst>
                                      </p:cBhvr>
                                      <p:to>
                                        <p:strVal val="visible"/>
                                      </p:to>
                                    </p:set>
                                    <p:animEffect transition="in" filter="fade">
                                      <p:cBhvr>
                                        <p:cTn id="7" dur="2000"/>
                                        <p:tgtEl>
                                          <p:spTgt spid="83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p:bld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995" name="Rectangle 3"/>
          <p:cNvSpPr>
            <a:spLocks noGrp="1" noRot="1" noChangeArrowheads="1"/>
          </p:cNvSpPr>
          <p:nvPr>
            <p:ph idx="1"/>
          </p:nvPr>
        </p:nvSpPr>
        <p:spPr>
          <a:xfrm>
            <a:off x="301625" y="404813"/>
            <a:ext cx="8842375" cy="6453187"/>
          </a:xfrm>
        </p:spPr>
        <p:txBody>
          <a:bodyPr>
            <a:normAutofit fontScale="92500"/>
          </a:bodyPr>
          <a:lstStyle/>
          <a:p>
            <a:pPr marL="609600" indent="-609600" eaLnBrk="1" fontAlgn="auto" hangingPunct="1">
              <a:spcAft>
                <a:spcPts val="0"/>
              </a:spcAft>
              <a:buFont typeface="Wingdings" pitchFamily="2" charset="2"/>
              <a:buNone/>
              <a:defRPr/>
            </a:pPr>
            <a:r>
              <a:rPr lang="th-TH" sz="4000" b="1" dirty="0" smtClean="0">
                <a:solidFill>
                  <a:srgbClr val="CC0066"/>
                </a:solidFill>
                <a:latin typeface="Angsana New" pitchFamily="18" charset="-34"/>
              </a:rPr>
              <a:t>วิธีการเขียน</a:t>
            </a:r>
          </a:p>
          <a:p>
            <a:pPr marL="609600" indent="-609600" eaLnBrk="1" fontAlgn="auto" hangingPunct="1">
              <a:spcAft>
                <a:spcPts val="0"/>
              </a:spcAft>
              <a:buFont typeface="Wingdings" pitchFamily="2" charset="2"/>
              <a:buNone/>
              <a:defRPr/>
            </a:pPr>
            <a:r>
              <a:rPr lang="th-TH" sz="3500" b="1" dirty="0" smtClean="0">
                <a:solidFill>
                  <a:srgbClr val="000099"/>
                </a:solidFill>
              </a:rPr>
              <a:t>	เพื่อ.......................................................................................................</a:t>
            </a:r>
          </a:p>
          <a:p>
            <a:pPr marL="609600" indent="-609600" eaLnBrk="1" fontAlgn="auto" hangingPunct="1">
              <a:spcAft>
                <a:spcPts val="0"/>
              </a:spcAft>
              <a:buFont typeface="Wingdings" pitchFamily="2" charset="2"/>
              <a:buNone/>
              <a:defRPr/>
            </a:pPr>
            <a:r>
              <a:rPr lang="th-TH" sz="3500" b="1" dirty="0" smtClean="0">
                <a:solidFill>
                  <a:srgbClr val="000099"/>
                </a:solidFill>
              </a:rPr>
              <a:t>	เพื่อ.......................................................................................................</a:t>
            </a:r>
          </a:p>
          <a:p>
            <a:pPr marL="609600" indent="-609600" eaLnBrk="1" fontAlgn="auto" hangingPunct="1">
              <a:spcAft>
                <a:spcPts val="0"/>
              </a:spcAft>
              <a:buFont typeface="Wingdings" pitchFamily="2" charset="2"/>
              <a:buNone/>
              <a:defRPr/>
            </a:pPr>
            <a:r>
              <a:rPr lang="th-TH" sz="3500" b="1" dirty="0" smtClean="0">
                <a:solidFill>
                  <a:srgbClr val="000099"/>
                </a:solidFill>
              </a:rPr>
              <a:t>	เพื่อ.......................................................................................................</a:t>
            </a:r>
          </a:p>
          <a:p>
            <a:pPr marL="609600" indent="-609600" eaLnBrk="1" fontAlgn="auto" hangingPunct="1">
              <a:spcAft>
                <a:spcPts val="0"/>
              </a:spcAft>
              <a:buFont typeface="Wingdings" pitchFamily="2" charset="2"/>
              <a:buNone/>
              <a:defRPr/>
            </a:pPr>
            <a:r>
              <a:rPr lang="th-TH" sz="3500" b="1" dirty="0" smtClean="0">
                <a:solidFill>
                  <a:srgbClr val="000099"/>
                </a:solidFill>
              </a:rPr>
              <a:t>	(เพื่อศึกษา, เพื่อวิเคราะห์, เพื่อเปรียบเทียบ, เพื่อสร้าง, เพื่อค้นหา, เพื่อพัฒนา, เพื่ออธิบาย, เพื่อประเมิน, เพื่อตรวจสอบ, เพื่อ..........................)</a:t>
            </a:r>
          </a:p>
          <a:p>
            <a:pPr marL="609600" indent="-609600" eaLnBrk="1" fontAlgn="auto" hangingPunct="1">
              <a:spcAft>
                <a:spcPts val="0"/>
              </a:spcAft>
              <a:buFont typeface="Wingdings" pitchFamily="2" charset="2"/>
              <a:buNone/>
              <a:defRPr/>
            </a:pPr>
            <a:endParaRPr lang="th-TH" sz="3500" b="1" dirty="0" smtClean="0">
              <a:solidFill>
                <a:srgbClr val="000099"/>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4995"/>
                                        </p:tgtEl>
                                        <p:attrNameLst>
                                          <p:attrName>style.visibility</p:attrName>
                                        </p:attrNameLst>
                                      </p:cBhvr>
                                      <p:to>
                                        <p:strVal val="visible"/>
                                      </p:to>
                                    </p:set>
                                    <p:animEffect transition="in" filter="fade">
                                      <p:cBhvr>
                                        <p:cTn id="7" dur="2000"/>
                                        <p:tgtEl>
                                          <p:spTgt spid="84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p:bld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019" name="Rectangle 3"/>
          <p:cNvSpPr>
            <a:spLocks noGrp="1" noChangeArrowheads="1"/>
          </p:cNvSpPr>
          <p:nvPr>
            <p:ph idx="1"/>
          </p:nvPr>
        </p:nvSpPr>
        <p:spPr>
          <a:xfrm>
            <a:off x="179388" y="188913"/>
            <a:ext cx="8964612" cy="6480175"/>
          </a:xfrm>
        </p:spPr>
        <p:txBody>
          <a:bodyPr/>
          <a:lstStyle/>
          <a:p>
            <a:pPr marL="609600" indent="-609600" eaLnBrk="1" hangingPunct="1">
              <a:buFontTx/>
              <a:buNone/>
            </a:pPr>
            <a:r>
              <a:rPr lang="th-TH" altLang="th-TH" sz="4000" b="1" smtClean="0">
                <a:solidFill>
                  <a:srgbClr val="FF0066"/>
                </a:solidFill>
                <a:latin typeface="Angsana New" pitchFamily="18" charset="-34"/>
              </a:rPr>
              <a:t>3.  ประโยชน์ที่คาดว่าจะได้รับและหน่วยงานที่จะนำผลการวิจัยไปใช้ประโยชน์</a:t>
            </a:r>
          </a:p>
          <a:p>
            <a:pPr marL="609600" indent="-609600" eaLnBrk="1" hangingPunct="1">
              <a:buFontTx/>
              <a:buNone/>
            </a:pPr>
            <a:r>
              <a:rPr lang="th-TH" altLang="th-TH" b="1" smtClean="0">
                <a:solidFill>
                  <a:srgbClr val="002060"/>
                </a:solidFill>
              </a:rPr>
              <a:t>	</a:t>
            </a:r>
            <a:r>
              <a:rPr lang="th-TH" altLang="th-TH" sz="3500" b="1" smtClean="0">
                <a:solidFill>
                  <a:srgbClr val="002060"/>
                </a:solidFill>
              </a:rPr>
              <a:t>☻แสดงคุณค่าหรือประโยชน์ของข้อค้นพบ</a:t>
            </a:r>
          </a:p>
          <a:p>
            <a:pPr marL="609600" indent="-609600" eaLnBrk="1" hangingPunct="1">
              <a:buFontTx/>
              <a:buNone/>
            </a:pPr>
            <a:r>
              <a:rPr lang="th-TH" altLang="th-TH" sz="3500" b="1" smtClean="0">
                <a:solidFill>
                  <a:srgbClr val="002060"/>
                </a:solidFill>
              </a:rPr>
              <a:t>	☻เขียนให้อยู่ในขอบเขตของวัตถุประสงค์</a:t>
            </a:r>
          </a:p>
          <a:p>
            <a:pPr marL="609600" indent="-609600" eaLnBrk="1" hangingPunct="1">
              <a:buFontTx/>
              <a:buNone/>
            </a:pPr>
            <a:r>
              <a:rPr lang="th-TH" altLang="th-TH" sz="3800" b="1" smtClean="0">
                <a:solidFill>
                  <a:srgbClr val="FF0066"/>
                </a:solidFill>
              </a:rPr>
              <a:t>วิธีการเขียน</a:t>
            </a:r>
            <a:r>
              <a:rPr lang="th-TH" altLang="th-TH" b="1" smtClean="0">
                <a:solidFill>
                  <a:srgbClr val="FF0066"/>
                </a:solidFill>
              </a:rPr>
              <a:t>	</a:t>
            </a:r>
          </a:p>
          <a:p>
            <a:pPr marL="609600" indent="-609600" eaLnBrk="1" hangingPunct="1">
              <a:buFontTx/>
              <a:buNone/>
            </a:pPr>
            <a:r>
              <a:rPr lang="th-TH" altLang="th-TH" b="1" smtClean="0">
                <a:solidFill>
                  <a:srgbClr val="002060"/>
                </a:solidFill>
              </a:rPr>
              <a:t>	ระบุถึงประโยชน์ของการวิจัยที่จะได้รับ(อย่างเดียวหรือหลายอย่าง)</a:t>
            </a:r>
          </a:p>
          <a:p>
            <a:pPr marL="609600" indent="-609600" eaLnBrk="1" hangingPunct="1">
              <a:buFontTx/>
              <a:buNone/>
            </a:pPr>
            <a:r>
              <a:rPr lang="th-TH" altLang="th-TH" b="1" smtClean="0">
                <a:solidFill>
                  <a:srgbClr val="002060"/>
                </a:solidFill>
              </a:rPr>
              <a:t>	1.  แก้ปัญหาในการดำเนินงานของหน่วยงานที่ทำวิจัย (ระบุ)</a:t>
            </a:r>
          </a:p>
          <a:p>
            <a:pPr marL="609600" indent="-609600" eaLnBrk="1" hangingPunct="1">
              <a:buFontTx/>
              <a:buNone/>
            </a:pPr>
            <a:r>
              <a:rPr lang="th-TH" altLang="th-TH" b="1" smtClean="0">
                <a:solidFill>
                  <a:srgbClr val="002060"/>
                </a:solidFill>
              </a:rPr>
              <a:t>	2.  เป็นองค์ความรู้ในการวิจัยต่อไป (ระบุ)</a:t>
            </a:r>
          </a:p>
          <a:p>
            <a:pPr marL="609600" indent="-609600" eaLnBrk="1" hangingPunct="1">
              <a:buFontTx/>
              <a:buNone/>
            </a:pPr>
            <a:r>
              <a:rPr lang="th-TH" altLang="th-TH" b="1" smtClean="0">
                <a:solidFill>
                  <a:srgbClr val="002060"/>
                </a:solidFill>
              </a:rPr>
              <a:t>	3.  บริการความรู้แก่ประชาชน (ระบุ)</a:t>
            </a:r>
          </a:p>
          <a:p>
            <a:pPr marL="609600" indent="-609600" eaLnBrk="1" hangingPunct="1">
              <a:buFontTx/>
              <a:buNone/>
            </a:pPr>
            <a:r>
              <a:rPr lang="th-TH" altLang="th-TH" b="1" smtClean="0">
                <a:solidFill>
                  <a:srgbClr val="002060"/>
                </a:solidFill>
              </a:rPr>
              <a:t>	4.  บริการความรู้แก่ภาคธุรกิจ (ระบุ)</a:t>
            </a:r>
          </a:p>
        </p:txBody>
      </p:sp>
      <p:pic>
        <p:nvPicPr>
          <p:cNvPr id="138243" name="Picture 4" descr="j02119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27763" y="5070475"/>
            <a:ext cx="2916237"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fade">
                                      <p:cBhvr>
                                        <p:cTn id="7" dur="2000"/>
                                        <p:tgtEl>
                                          <p:spTgt spid="86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7043" name="Rectangle 3"/>
          <p:cNvSpPr>
            <a:spLocks noGrp="1" noChangeArrowheads="1"/>
          </p:cNvSpPr>
          <p:nvPr>
            <p:ph idx="1"/>
          </p:nvPr>
        </p:nvSpPr>
        <p:spPr>
          <a:xfrm>
            <a:off x="0" y="404813"/>
            <a:ext cx="9144000" cy="6453187"/>
          </a:xfrm>
        </p:spPr>
        <p:txBody>
          <a:bodyPr/>
          <a:lstStyle/>
          <a:p>
            <a:pPr marL="609600" indent="-609600" eaLnBrk="1" hangingPunct="1">
              <a:buFont typeface="Wingdings" pitchFamily="2" charset="2"/>
              <a:buNone/>
            </a:pPr>
            <a:r>
              <a:rPr lang="th-TH" altLang="th-TH" smtClean="0">
                <a:solidFill>
                  <a:srgbClr val="000099"/>
                </a:solidFill>
              </a:rPr>
              <a:t>	</a:t>
            </a:r>
            <a:r>
              <a:rPr lang="th-TH" altLang="th-TH" sz="3500" b="1" smtClean="0">
                <a:solidFill>
                  <a:srgbClr val="000099"/>
                </a:solidFill>
                <a:latin typeface="Angsana New" pitchFamily="18" charset="-34"/>
              </a:rPr>
              <a:t>5.  นำไปสู่การผลิตเชิงพาณิชย์ (ระบุ)</a:t>
            </a:r>
          </a:p>
          <a:p>
            <a:pPr marL="609600" indent="-609600" eaLnBrk="1" hangingPunct="1">
              <a:buFont typeface="Wingdings" pitchFamily="2" charset="2"/>
              <a:buNone/>
            </a:pPr>
            <a:r>
              <a:rPr lang="th-TH" altLang="th-TH" sz="3500" b="1" smtClean="0">
                <a:solidFill>
                  <a:srgbClr val="000099"/>
                </a:solidFill>
                <a:latin typeface="Angsana New" pitchFamily="18" charset="-34"/>
              </a:rPr>
              <a:t>	6.  เพิ่มประสิทธิภาพในการผลิต (ระบุ)</a:t>
            </a:r>
          </a:p>
          <a:p>
            <a:pPr marL="609600" indent="-609600" eaLnBrk="1" hangingPunct="1">
              <a:buFont typeface="Wingdings" pitchFamily="2" charset="2"/>
              <a:buNone/>
            </a:pPr>
            <a:r>
              <a:rPr lang="th-TH" altLang="th-TH" sz="3500" b="1" smtClean="0">
                <a:solidFill>
                  <a:srgbClr val="000099"/>
                </a:solidFill>
                <a:latin typeface="Angsana New" pitchFamily="18" charset="-34"/>
              </a:rPr>
              <a:t>	7.  เป็นประโยชน์ต่อประชากรกลุ่มเป้าหมาย (ระบุ)</a:t>
            </a:r>
          </a:p>
          <a:p>
            <a:pPr marL="609600" indent="-609600" eaLnBrk="1" hangingPunct="1">
              <a:buFont typeface="Wingdings" pitchFamily="2" charset="2"/>
              <a:buNone/>
            </a:pPr>
            <a:r>
              <a:rPr lang="th-TH" altLang="th-TH" sz="3500" b="1" smtClean="0">
                <a:solidFill>
                  <a:srgbClr val="000099"/>
                </a:solidFill>
                <a:latin typeface="Angsana New" pitchFamily="18" charset="-34"/>
              </a:rPr>
              <a:t>	8.  อื่น ๆ (ระบุ)</a:t>
            </a:r>
          </a:p>
          <a:p>
            <a:pPr marL="609600" indent="-609600" eaLnBrk="1" hangingPunct="1">
              <a:buFont typeface="Wingdings" pitchFamily="2" charset="2"/>
              <a:buNone/>
            </a:pPr>
            <a:r>
              <a:rPr lang="th-TH" altLang="th-TH" sz="4000" b="1" smtClean="0">
                <a:solidFill>
                  <a:srgbClr val="000099"/>
                </a:solidFill>
                <a:latin typeface="Angsana New" pitchFamily="18" charset="-34"/>
              </a:rPr>
              <a:t>มูลค่าในทางเศรษฐกิจที่วัดได้</a:t>
            </a:r>
          </a:p>
          <a:p>
            <a:pPr marL="609600" indent="-609600" eaLnBrk="1" hangingPunct="1">
              <a:buFont typeface="Wingdings" pitchFamily="2" charset="2"/>
              <a:buNone/>
            </a:pPr>
            <a:r>
              <a:rPr lang="th-TH" altLang="th-TH" b="1" smtClean="0">
                <a:solidFill>
                  <a:srgbClr val="000099"/>
                </a:solidFill>
              </a:rPr>
              <a:t>	☻มูลค่าและประโยชน์ที่เพิ่มขึ้นจากปริมาณและมูลค่าในการส่งออก (ระบุ)</a:t>
            </a:r>
          </a:p>
          <a:p>
            <a:pPr marL="609600" indent="-609600" eaLnBrk="1" hangingPunct="1">
              <a:buFont typeface="Wingdings" pitchFamily="2" charset="2"/>
              <a:buNone/>
            </a:pPr>
            <a:r>
              <a:rPr lang="th-TH" altLang="th-TH" b="1" smtClean="0">
                <a:solidFill>
                  <a:srgbClr val="000099"/>
                </a:solidFill>
              </a:rPr>
              <a:t>	☻ปริมาณและมูลค่าในการนำเข้า (ระบุ)</a:t>
            </a:r>
          </a:p>
          <a:p>
            <a:pPr marL="609600" indent="-609600" eaLnBrk="1" hangingPunct="1">
              <a:buFont typeface="Wingdings" pitchFamily="2" charset="2"/>
              <a:buNone/>
            </a:pPr>
            <a:r>
              <a:rPr lang="th-TH" altLang="th-TH" b="1" smtClean="0">
                <a:solidFill>
                  <a:srgbClr val="000099"/>
                </a:solidFill>
              </a:rPr>
              <a:t>	☻ปริมาณและมูลค่าที่ใช้ในประเทศ (ระบุ)</a:t>
            </a:r>
          </a:p>
          <a:p>
            <a:pPr marL="609600" indent="-609600" eaLnBrk="1" hangingPunct="1">
              <a:buFont typeface="Wingdings" pitchFamily="2" charset="2"/>
              <a:buNone/>
            </a:pPr>
            <a:r>
              <a:rPr lang="th-TH" altLang="th-TH" b="1" smtClean="0">
                <a:solidFill>
                  <a:srgbClr val="000099"/>
                </a:solidFill>
              </a:rPr>
              <a:t>	☻โอกาสหรือลู่ทางใหม่ ๆ ของงานวิจัยนั้น (ระบุ)</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7043"/>
                                        </p:tgtEl>
                                        <p:attrNameLst>
                                          <p:attrName>style.visibility</p:attrName>
                                        </p:attrNameLst>
                                      </p:cBhvr>
                                      <p:to>
                                        <p:strVal val="visible"/>
                                      </p:to>
                                    </p:set>
                                    <p:animEffect transition="in" filter="fade">
                                      <p:cBhvr>
                                        <p:cTn id="7" dur="2000"/>
                                        <p:tgtEl>
                                          <p:spTgt spid="87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8067" name="Rectangle 3"/>
          <p:cNvSpPr>
            <a:spLocks noGrp="1" noChangeArrowheads="1"/>
          </p:cNvSpPr>
          <p:nvPr>
            <p:ph idx="1"/>
          </p:nvPr>
        </p:nvSpPr>
        <p:spPr>
          <a:xfrm>
            <a:off x="179388" y="260350"/>
            <a:ext cx="8785225" cy="6408738"/>
          </a:xfrm>
        </p:spPr>
        <p:txBody>
          <a:bodyPr/>
          <a:lstStyle/>
          <a:p>
            <a:pPr eaLnBrk="1" hangingPunct="1">
              <a:buFontTx/>
              <a:buNone/>
            </a:pPr>
            <a:r>
              <a:rPr lang="th-TH" altLang="th-TH" smtClean="0">
                <a:solidFill>
                  <a:srgbClr val="000099"/>
                </a:solidFill>
              </a:rPr>
              <a:t>	</a:t>
            </a:r>
            <a:r>
              <a:rPr lang="th-TH" altLang="th-TH" sz="3500" b="1" smtClean="0">
                <a:solidFill>
                  <a:srgbClr val="000099"/>
                </a:solidFill>
                <a:latin typeface="Angsana New" pitchFamily="18" charset="-34"/>
              </a:rPr>
              <a:t>☻ปริมาณการใช้หลังจากการวิจัยประสบผลสำเร็จ (ระบุ)</a:t>
            </a:r>
          </a:p>
          <a:p>
            <a:pPr eaLnBrk="1" hangingPunct="1">
              <a:buFontTx/>
              <a:buNone/>
            </a:pPr>
            <a:r>
              <a:rPr lang="th-TH" altLang="th-TH" sz="3500" b="1" smtClean="0">
                <a:solidFill>
                  <a:srgbClr val="000099"/>
                </a:solidFill>
                <a:latin typeface="Angsana New" pitchFamily="18" charset="-34"/>
              </a:rPr>
              <a:t>	☻ผลกระทบต่อมนุษย์และสิ่งแวดล้อม (ระบุ)</a:t>
            </a:r>
          </a:p>
          <a:p>
            <a:pPr eaLnBrk="1" hangingPunct="1">
              <a:buFontTx/>
              <a:buNone/>
            </a:pPr>
            <a:r>
              <a:rPr lang="th-TH" altLang="th-TH" sz="3500" b="1" smtClean="0">
                <a:solidFill>
                  <a:srgbClr val="000099"/>
                </a:solidFill>
                <a:latin typeface="Angsana New" pitchFamily="18" charset="-34"/>
              </a:rPr>
              <a:t>	☻การประหยัดพลังงาน (ระบุ)</a:t>
            </a:r>
          </a:p>
          <a:p>
            <a:pPr eaLnBrk="1" hangingPunct="1">
              <a:buFontTx/>
              <a:buNone/>
            </a:pPr>
            <a:r>
              <a:rPr lang="th-TH" altLang="th-TH" sz="3500" b="1" smtClean="0">
                <a:solidFill>
                  <a:srgbClr val="000099"/>
                </a:solidFill>
                <a:latin typeface="Angsana New" pitchFamily="18" charset="-34"/>
              </a:rPr>
              <a:t>	☻การจ้างงาน (ระบุ)</a:t>
            </a:r>
          </a:p>
          <a:p>
            <a:pPr eaLnBrk="1" hangingPunct="1">
              <a:buFontTx/>
              <a:buNone/>
            </a:pPr>
            <a:r>
              <a:rPr lang="th-TH" altLang="th-TH" sz="3500" b="1" smtClean="0">
                <a:solidFill>
                  <a:srgbClr val="000099"/>
                </a:solidFill>
                <a:latin typeface="Angsana New" pitchFamily="18" charset="-34"/>
              </a:rPr>
              <a:t>	☻การประหยัดงบประมาณ (ระบุ)</a:t>
            </a:r>
          </a:p>
          <a:p>
            <a:pPr eaLnBrk="1" hangingPunct="1">
              <a:buFontTx/>
              <a:buNone/>
            </a:pPr>
            <a:r>
              <a:rPr lang="th-TH" altLang="th-TH" sz="3500" b="1" smtClean="0">
                <a:solidFill>
                  <a:srgbClr val="000099"/>
                </a:solidFill>
                <a:latin typeface="Angsana New" pitchFamily="18" charset="-34"/>
              </a:rPr>
              <a:t>	☻ประหยัดการใช้ทรัพยากร (ระบุ)</a:t>
            </a:r>
          </a:p>
          <a:p>
            <a:pPr eaLnBrk="1" hangingPunct="1">
              <a:buFontTx/>
              <a:buNone/>
            </a:pPr>
            <a:r>
              <a:rPr lang="th-TH" altLang="th-TH" sz="3500" b="1" smtClean="0">
                <a:solidFill>
                  <a:srgbClr val="000099"/>
                </a:solidFill>
                <a:latin typeface="Angsana New" pitchFamily="18" charset="-34"/>
              </a:rPr>
              <a:t>	☻การเพิ่มประสิทธิภาพ (ระบุ)</a:t>
            </a:r>
          </a:p>
          <a:p>
            <a:pPr eaLnBrk="1" hangingPunct="1">
              <a:buFontTx/>
              <a:buNone/>
            </a:pPr>
            <a:r>
              <a:rPr lang="th-TH" altLang="th-TH" sz="3500" b="1" smtClean="0">
                <a:solidFill>
                  <a:srgbClr val="000099"/>
                </a:solidFill>
                <a:latin typeface="Angsana New" pitchFamily="18" charset="-34"/>
              </a:rPr>
              <a:t>					ฯลฯ</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8067"/>
                                        </p:tgtEl>
                                        <p:attrNameLst>
                                          <p:attrName>style.visibility</p:attrName>
                                        </p:attrNameLst>
                                      </p:cBhvr>
                                      <p:to>
                                        <p:strVal val="visible"/>
                                      </p:to>
                                    </p:set>
                                    <p:animEffect transition="in" filter="fade">
                                      <p:cBhvr>
                                        <p:cTn id="7" dur="2000"/>
                                        <p:tgtEl>
                                          <p:spTgt spid="880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p:bld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9091" name="Rectangle 3"/>
          <p:cNvSpPr>
            <a:spLocks noGrp="1" noRot="1" noChangeArrowheads="1"/>
          </p:cNvSpPr>
          <p:nvPr>
            <p:ph idx="1"/>
          </p:nvPr>
        </p:nvSpPr>
        <p:spPr>
          <a:xfrm>
            <a:off x="301625" y="333375"/>
            <a:ext cx="8842375" cy="6264275"/>
          </a:xfrm>
        </p:spPr>
        <p:txBody>
          <a:bodyPr/>
          <a:lstStyle/>
          <a:p>
            <a:pPr eaLnBrk="1" hangingPunct="1">
              <a:lnSpc>
                <a:spcPct val="80000"/>
              </a:lnSpc>
              <a:buFont typeface="Wingdings" pitchFamily="2" charset="2"/>
              <a:buNone/>
            </a:pPr>
            <a:r>
              <a:rPr lang="th-TH" altLang="th-TH" sz="4000" b="1" smtClean="0">
                <a:solidFill>
                  <a:srgbClr val="FF0066"/>
                </a:solidFill>
                <a:latin typeface="Angsana New" pitchFamily="18" charset="-34"/>
              </a:rPr>
              <a:t>คุณค่าในทางสังคม</a:t>
            </a:r>
          </a:p>
          <a:p>
            <a:pPr eaLnBrk="1" hangingPunct="1">
              <a:lnSpc>
                <a:spcPct val="80000"/>
              </a:lnSpc>
              <a:buFont typeface="Wingdings" pitchFamily="2" charset="2"/>
              <a:buNone/>
            </a:pPr>
            <a:r>
              <a:rPr lang="th-TH" altLang="th-TH" sz="2800" b="1" smtClean="0">
                <a:solidFill>
                  <a:srgbClr val="000099"/>
                </a:solidFill>
              </a:rPr>
              <a:t>	</a:t>
            </a:r>
            <a:r>
              <a:rPr lang="th-TH" altLang="th-TH" sz="3500" b="1" smtClean="0">
                <a:solidFill>
                  <a:srgbClr val="000099"/>
                </a:solidFill>
              </a:rPr>
              <a:t>♥	ได้แนวทางในการแก้ปัญหาที่สำคัญ (ระบุ)</a:t>
            </a:r>
          </a:p>
          <a:p>
            <a:pPr eaLnBrk="1" hangingPunct="1">
              <a:lnSpc>
                <a:spcPct val="80000"/>
              </a:lnSpc>
              <a:buFont typeface="Wingdings" pitchFamily="2" charset="2"/>
              <a:buNone/>
            </a:pPr>
            <a:r>
              <a:rPr lang="th-TH" altLang="th-TH" sz="3500" b="1" smtClean="0">
                <a:solidFill>
                  <a:srgbClr val="000099"/>
                </a:solidFill>
              </a:rPr>
              <a:t>	♥	ช่วยปรับปรุงวิธีการ แนวทาง รูปแบบที่เป็นอยู่ให้เกิดประโยชน์	มากขึ้นกว่าเดิม (ระบุ)</a:t>
            </a:r>
          </a:p>
          <a:p>
            <a:pPr eaLnBrk="1" hangingPunct="1">
              <a:lnSpc>
                <a:spcPct val="80000"/>
              </a:lnSpc>
              <a:buFont typeface="Wingdings" pitchFamily="2" charset="2"/>
              <a:buNone/>
            </a:pPr>
            <a:r>
              <a:rPr lang="th-TH" altLang="th-TH" sz="3500" b="1" smtClean="0">
                <a:solidFill>
                  <a:srgbClr val="000099"/>
                </a:solidFill>
              </a:rPr>
              <a:t>	♥	ช่วยลดค่าใช้จ่าย (ระบุ)</a:t>
            </a:r>
          </a:p>
          <a:p>
            <a:pPr eaLnBrk="1" hangingPunct="1">
              <a:lnSpc>
                <a:spcPct val="80000"/>
              </a:lnSpc>
              <a:buFont typeface="Wingdings" pitchFamily="2" charset="2"/>
              <a:buNone/>
            </a:pPr>
            <a:r>
              <a:rPr lang="th-TH" altLang="th-TH" sz="3500" b="1" smtClean="0">
                <a:solidFill>
                  <a:srgbClr val="000099"/>
                </a:solidFill>
              </a:rPr>
              <a:t>	♥	ลดการสูญเสียทรัพยากรที่มีอยู่ (ระบุ)</a:t>
            </a:r>
          </a:p>
          <a:p>
            <a:pPr eaLnBrk="1" hangingPunct="1">
              <a:lnSpc>
                <a:spcPct val="80000"/>
              </a:lnSpc>
              <a:buFont typeface="Wingdings" pitchFamily="2" charset="2"/>
              <a:buNone/>
            </a:pPr>
            <a:r>
              <a:rPr lang="th-TH" altLang="th-TH" sz="3500" b="1" smtClean="0">
                <a:solidFill>
                  <a:srgbClr val="000099"/>
                </a:solidFill>
              </a:rPr>
              <a:t>	♥	ลดผลกระทบต่อสังคม (ระบุ)</a:t>
            </a:r>
          </a:p>
          <a:p>
            <a:pPr eaLnBrk="1" hangingPunct="1">
              <a:lnSpc>
                <a:spcPct val="80000"/>
              </a:lnSpc>
              <a:buFont typeface="Wingdings" pitchFamily="2" charset="2"/>
              <a:buNone/>
            </a:pPr>
            <a:r>
              <a:rPr lang="th-TH" altLang="th-TH" sz="3500" b="1" smtClean="0">
                <a:solidFill>
                  <a:srgbClr val="000099"/>
                </a:solidFill>
              </a:rPr>
              <a:t>	♥	ช่วยปรับปรุงมาตรฐานในการดำรงชีวิตของมนุษย์ให้ดีขึ้น 	(ระบุ)</a:t>
            </a:r>
          </a:p>
          <a:p>
            <a:pPr eaLnBrk="1" hangingPunct="1">
              <a:lnSpc>
                <a:spcPct val="80000"/>
              </a:lnSpc>
              <a:buFont typeface="Wingdings" pitchFamily="2" charset="2"/>
              <a:buNone/>
            </a:pPr>
            <a:r>
              <a:rPr lang="th-TH" altLang="th-TH" sz="3500" b="1" smtClean="0">
                <a:solidFill>
                  <a:srgbClr val="000099"/>
                </a:solidFill>
              </a:rPr>
              <a:t>	♥	ก่อให้เกิดคุณค่าทางจิตใจ (ระบุ)</a:t>
            </a:r>
          </a:p>
          <a:p>
            <a:pPr eaLnBrk="1" hangingPunct="1">
              <a:lnSpc>
                <a:spcPct val="80000"/>
              </a:lnSpc>
              <a:buFont typeface="Wingdings" pitchFamily="2" charset="2"/>
              <a:buNone/>
            </a:pPr>
            <a:r>
              <a:rPr lang="th-TH" altLang="th-TH" sz="3500" b="1" smtClean="0">
                <a:solidFill>
                  <a:srgbClr val="000099"/>
                </a:solidFill>
              </a:rPr>
              <a:t>				ฯลฯ</a:t>
            </a:r>
          </a:p>
        </p:txBody>
      </p:sp>
      <p:pic>
        <p:nvPicPr>
          <p:cNvPr id="141315" name="Picture 4" descr="j021266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86613" y="4868863"/>
            <a:ext cx="1957387"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9091"/>
                                        </p:tgtEl>
                                        <p:attrNameLst>
                                          <p:attrName>style.visibility</p:attrName>
                                        </p:attrNameLst>
                                      </p:cBhvr>
                                      <p:to>
                                        <p:strVal val="visible"/>
                                      </p:to>
                                    </p:set>
                                    <p:animEffect transition="in" filter="fade">
                                      <p:cBhvr>
                                        <p:cTn id="7" dur="2000"/>
                                        <p:tgtEl>
                                          <p:spTgt spid="89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5" name="Rectangle 3"/>
          <p:cNvSpPr>
            <a:spLocks noGrp="1" noChangeArrowheads="1"/>
          </p:cNvSpPr>
          <p:nvPr>
            <p:ph idx="1"/>
          </p:nvPr>
        </p:nvSpPr>
        <p:spPr>
          <a:xfrm>
            <a:off x="179388" y="260350"/>
            <a:ext cx="8785225" cy="6597650"/>
          </a:xfrm>
        </p:spPr>
        <p:txBody>
          <a:bodyPr>
            <a:normAutofit fontScale="92500"/>
          </a:bodyPr>
          <a:lstStyle/>
          <a:p>
            <a:pPr marL="609600" indent="-609600" eaLnBrk="1" fontAlgn="auto" hangingPunct="1">
              <a:lnSpc>
                <a:spcPct val="80000"/>
              </a:lnSpc>
              <a:spcAft>
                <a:spcPts val="0"/>
              </a:spcAft>
              <a:buFontTx/>
              <a:buNone/>
              <a:defRPr/>
            </a:pPr>
            <a:r>
              <a:rPr lang="th-TH" sz="4000" b="1" dirty="0" smtClean="0">
                <a:solidFill>
                  <a:srgbClr val="FF0066"/>
                </a:solidFill>
                <a:latin typeface="Angsana New" pitchFamily="18" charset="-34"/>
              </a:rPr>
              <a:t>4.  ขอบเขตของโครงการวิจัย</a:t>
            </a:r>
          </a:p>
          <a:p>
            <a:pPr marL="609600" indent="-609600" eaLnBrk="1" fontAlgn="auto" hangingPunct="1">
              <a:lnSpc>
                <a:spcPct val="80000"/>
              </a:lnSpc>
              <a:spcAft>
                <a:spcPts val="0"/>
              </a:spcAft>
              <a:buFontTx/>
              <a:buNone/>
              <a:defRPr/>
            </a:pPr>
            <a:r>
              <a:rPr lang="th-TH" sz="2800" dirty="0" smtClean="0">
                <a:solidFill>
                  <a:srgbClr val="000099"/>
                </a:solidFill>
              </a:rPr>
              <a:t>	</a:t>
            </a:r>
            <a:r>
              <a:rPr lang="th-TH" sz="3500" b="1" dirty="0" smtClean="0">
                <a:solidFill>
                  <a:srgbClr val="000099"/>
                </a:solidFill>
                <a:latin typeface="Angsana New" pitchFamily="18" charset="-34"/>
              </a:rPr>
              <a:t>มีขอบเขตดังนี้</a:t>
            </a:r>
          </a:p>
          <a:p>
            <a:pPr marL="990600" lvl="1" indent="-533400" eaLnBrk="1" fontAlgn="auto" hangingPunct="1">
              <a:lnSpc>
                <a:spcPct val="80000"/>
              </a:lnSpc>
              <a:spcBef>
                <a:spcPts val="324"/>
              </a:spcBef>
              <a:spcAft>
                <a:spcPts val="0"/>
              </a:spcAft>
              <a:buFont typeface="Tahoma" pitchFamily="34" charset="0"/>
              <a:buNone/>
              <a:defRPr/>
            </a:pPr>
            <a:r>
              <a:rPr lang="th-TH" sz="3500" b="1" dirty="0" smtClean="0">
                <a:solidFill>
                  <a:srgbClr val="000099"/>
                </a:solidFill>
                <a:latin typeface="Angsana New" pitchFamily="18" charset="-34"/>
              </a:rPr>
              <a:t>4.1ขอบเขตของสถานที่ทำการวิจัย (place)</a:t>
            </a:r>
          </a:p>
          <a:p>
            <a:pPr marL="990600" lvl="1" indent="-533400" eaLnBrk="1" fontAlgn="auto" hangingPunct="1">
              <a:lnSpc>
                <a:spcPct val="80000"/>
              </a:lnSpc>
              <a:spcBef>
                <a:spcPts val="324"/>
              </a:spcBef>
              <a:spcAft>
                <a:spcPts val="0"/>
              </a:spcAft>
              <a:buFont typeface="Tahoma" pitchFamily="34" charset="0"/>
              <a:buNone/>
              <a:defRPr/>
            </a:pPr>
            <a:r>
              <a:rPr lang="th-TH" sz="3500" b="1" dirty="0" smtClean="0">
                <a:solidFill>
                  <a:srgbClr val="000099"/>
                </a:solidFill>
                <a:latin typeface="Angsana New" pitchFamily="18" charset="-34"/>
              </a:rPr>
              <a:t> ...........................................................................................................</a:t>
            </a:r>
          </a:p>
          <a:p>
            <a:pPr marL="609600" indent="-609600" eaLnBrk="1" fontAlgn="auto" hangingPunct="1">
              <a:lnSpc>
                <a:spcPct val="80000"/>
              </a:lnSpc>
              <a:spcAft>
                <a:spcPts val="0"/>
              </a:spcAft>
              <a:buFontTx/>
              <a:buNone/>
              <a:defRPr/>
            </a:pPr>
            <a:r>
              <a:rPr lang="th-TH" sz="3500" b="1" dirty="0" smtClean="0">
                <a:solidFill>
                  <a:srgbClr val="000099"/>
                </a:solidFill>
                <a:latin typeface="Angsana New" pitchFamily="18" charset="-34"/>
              </a:rPr>
              <a:t>	4.2  ขอบเขตของประชากรที่ศึกษา (people)</a:t>
            </a:r>
          </a:p>
          <a:p>
            <a:pPr marL="609600" indent="-609600" eaLnBrk="1" fontAlgn="auto" hangingPunct="1">
              <a:lnSpc>
                <a:spcPct val="80000"/>
              </a:lnSpc>
              <a:spcAft>
                <a:spcPts val="0"/>
              </a:spcAft>
              <a:buFontTx/>
              <a:buNone/>
              <a:defRPr/>
            </a:pPr>
            <a:r>
              <a:rPr lang="th-TH" sz="3500" b="1" dirty="0" smtClean="0">
                <a:solidFill>
                  <a:srgbClr val="000099"/>
                </a:solidFill>
                <a:latin typeface="Angsana New" pitchFamily="18" charset="-34"/>
              </a:rPr>
              <a:t>      ...........................................................................................................</a:t>
            </a:r>
          </a:p>
          <a:p>
            <a:pPr marL="609600" indent="-609600" eaLnBrk="1" fontAlgn="auto" hangingPunct="1">
              <a:lnSpc>
                <a:spcPct val="80000"/>
              </a:lnSpc>
              <a:spcAft>
                <a:spcPts val="0"/>
              </a:spcAft>
              <a:buFontTx/>
              <a:buNone/>
              <a:defRPr/>
            </a:pPr>
            <a:r>
              <a:rPr lang="th-TH" sz="4000" b="1" dirty="0" smtClean="0">
                <a:solidFill>
                  <a:srgbClr val="000099"/>
                </a:solidFill>
                <a:latin typeface="Angsana New" pitchFamily="18" charset="-34"/>
              </a:rPr>
              <a:t>	4.3ขอบเขตของเนื้อหาสาระที่ศึกษา (variable)</a:t>
            </a:r>
          </a:p>
          <a:p>
            <a:pPr marL="609600" indent="-609600" eaLnBrk="1" fontAlgn="auto" hangingPunct="1">
              <a:lnSpc>
                <a:spcPct val="80000"/>
              </a:lnSpc>
              <a:spcAft>
                <a:spcPts val="0"/>
              </a:spcAft>
              <a:buFontTx/>
              <a:buNone/>
              <a:defRPr/>
            </a:pPr>
            <a:r>
              <a:rPr lang="th-TH" sz="3500" b="1" dirty="0" smtClean="0">
                <a:solidFill>
                  <a:srgbClr val="000099"/>
                </a:solidFill>
                <a:latin typeface="Angsana New" pitchFamily="18" charset="-34"/>
              </a:rPr>
              <a:t>      ...........................................................................................................</a:t>
            </a:r>
          </a:p>
          <a:p>
            <a:pPr marL="609600" indent="-609600" eaLnBrk="1" fontAlgn="auto" hangingPunct="1">
              <a:lnSpc>
                <a:spcPct val="80000"/>
              </a:lnSpc>
              <a:spcAft>
                <a:spcPts val="0"/>
              </a:spcAft>
              <a:buFontTx/>
              <a:buNone/>
              <a:defRPr/>
            </a:pPr>
            <a:r>
              <a:rPr lang="th-TH" sz="3500" b="1" dirty="0" smtClean="0">
                <a:solidFill>
                  <a:srgbClr val="000099"/>
                </a:solidFill>
                <a:latin typeface="Angsana New" pitchFamily="18" charset="-34"/>
              </a:rPr>
              <a:t>	4.4  ขอบเขตของเวลา (Time)</a:t>
            </a:r>
          </a:p>
          <a:p>
            <a:pPr marL="609600" indent="-609600" eaLnBrk="1" fontAlgn="auto" hangingPunct="1">
              <a:lnSpc>
                <a:spcPct val="80000"/>
              </a:lnSpc>
              <a:spcAft>
                <a:spcPts val="0"/>
              </a:spcAft>
              <a:buFontTx/>
              <a:buNone/>
              <a:defRPr/>
            </a:pPr>
            <a:r>
              <a:rPr lang="th-TH" sz="3500" b="1" dirty="0" smtClean="0">
                <a:solidFill>
                  <a:srgbClr val="000099"/>
                </a:solidFill>
                <a:latin typeface="Angsana New" pitchFamily="18" charset="-34"/>
              </a:rPr>
              <a:t>      ...........................................................................................................</a:t>
            </a:r>
          </a:p>
          <a:p>
            <a:pPr marL="609600" indent="-609600" eaLnBrk="1" fontAlgn="auto" hangingPunct="1">
              <a:lnSpc>
                <a:spcPct val="80000"/>
              </a:lnSpc>
              <a:spcAft>
                <a:spcPts val="0"/>
              </a:spcAft>
              <a:buFontTx/>
              <a:buNone/>
              <a:defRPr/>
            </a:pPr>
            <a:r>
              <a:rPr lang="th-TH" sz="3500" b="1" dirty="0" smtClean="0">
                <a:solidFill>
                  <a:srgbClr val="000099"/>
                </a:solidFill>
                <a:latin typeface="Angsana New" pitchFamily="18" charset="-34"/>
              </a:rPr>
              <a:t>	เหตุผลที่กำหนดขอบเขตเช่นนี้เพราะ</a:t>
            </a:r>
          </a:p>
          <a:p>
            <a:pPr marL="609600" indent="-609600" eaLnBrk="1" fontAlgn="auto" hangingPunct="1">
              <a:lnSpc>
                <a:spcPct val="80000"/>
              </a:lnSpc>
              <a:spcAft>
                <a:spcPts val="0"/>
              </a:spcAft>
              <a:buFontTx/>
              <a:buNone/>
              <a:defRPr/>
            </a:pPr>
            <a:r>
              <a:rPr lang="th-TH" sz="3500" b="1" dirty="0" smtClean="0">
                <a:solidFill>
                  <a:srgbClr val="000099"/>
                </a:solidFill>
                <a:latin typeface="Angsana New" pitchFamily="18" charset="-34"/>
              </a:rPr>
              <a:t>       ..........................................................................................................</a:t>
            </a:r>
            <a:r>
              <a:rPr lang="th-TH" sz="2800" dirty="0" smtClean="0">
                <a:solidFill>
                  <a:srgbClr val="000099"/>
                </a:solidFill>
              </a:rPr>
              <a:t> </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0115"/>
                                        </p:tgtEl>
                                        <p:attrNameLst>
                                          <p:attrName>style.visibility</p:attrName>
                                        </p:attrNameLst>
                                      </p:cBhvr>
                                      <p:to>
                                        <p:strVal val="visible"/>
                                      </p:to>
                                    </p:set>
                                    <p:animEffect transition="in" filter="fade">
                                      <p:cBhvr>
                                        <p:cTn id="7" dur="2000"/>
                                        <p:tgtEl>
                                          <p:spTgt spid="90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p:bld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1139" name="Rectangle 3"/>
          <p:cNvSpPr>
            <a:spLocks noGrp="1" noChangeArrowheads="1"/>
          </p:cNvSpPr>
          <p:nvPr>
            <p:ph idx="1"/>
          </p:nvPr>
        </p:nvSpPr>
        <p:spPr>
          <a:xfrm>
            <a:off x="0" y="333375"/>
            <a:ext cx="8964613" cy="6524625"/>
          </a:xfrm>
        </p:spPr>
        <p:txBody>
          <a:bodyPr/>
          <a:lstStyle/>
          <a:p>
            <a:pPr eaLnBrk="1" hangingPunct="1">
              <a:buFontTx/>
              <a:buNone/>
            </a:pPr>
            <a:r>
              <a:rPr lang="th-TH" altLang="th-TH" sz="4000" b="1" smtClean="0">
                <a:solidFill>
                  <a:srgbClr val="000099"/>
                </a:solidFill>
                <a:latin typeface="Angsana New" pitchFamily="18" charset="-34"/>
              </a:rPr>
              <a:t>	</a:t>
            </a:r>
            <a:r>
              <a:rPr lang="th-TH" altLang="th-TH" sz="4000" b="1" smtClean="0">
                <a:solidFill>
                  <a:srgbClr val="CC0066"/>
                </a:solidFill>
                <a:latin typeface="Angsana New" pitchFamily="18" charset="-34"/>
              </a:rPr>
              <a:t>5.  นิยามศัพท์เฉพาะ</a:t>
            </a:r>
          </a:p>
          <a:p>
            <a:pPr eaLnBrk="1" hangingPunct="1">
              <a:buFontTx/>
              <a:buNone/>
            </a:pPr>
            <a:r>
              <a:rPr lang="th-TH" altLang="th-TH" smtClean="0">
                <a:solidFill>
                  <a:srgbClr val="000099"/>
                </a:solidFill>
              </a:rPr>
              <a:t>		</a:t>
            </a:r>
            <a:r>
              <a:rPr lang="th-TH" altLang="th-TH" sz="3500" b="1" smtClean="0">
                <a:solidFill>
                  <a:srgbClr val="000099"/>
                </a:solidFill>
              </a:rPr>
              <a:t>ให้ความหมายของคำศัพท์เฉพาะบางคำที่นำมาใช้ในการวิจัย เป็นคำที่คนส่วนน้อยรู้ หรือเป็นคำที่มีความหมายหลายอย่าง ก็ต้องให้การนิยามไว้ว่าการวิจัยครั้งนี้ต้องการในความหมายใดและอย่างไร และสิ่งที่ผู้วิจัยต้องระลึกและจำไว้เสมอว่าการให้ความหมายของคำศัพท์ในนิยามศัพท์เฉพาะนั้นต้องมีความสอดคล้องกับชื่อเรื่องวิจัย ขอบเขตด้านเนื้อหาและแบบสอบถาม</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1139"/>
                                        </p:tgtEl>
                                        <p:attrNameLst>
                                          <p:attrName>style.visibility</p:attrName>
                                        </p:attrNameLst>
                                      </p:cBhvr>
                                      <p:to>
                                        <p:strVal val="visible"/>
                                      </p:to>
                                    </p:set>
                                    <p:animEffect transition="in" filter="fade">
                                      <p:cBhvr>
                                        <p:cTn id="7" dur="2000"/>
                                        <p:tgtEl>
                                          <p:spTgt spid="91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63" name="Rectangle 3"/>
          <p:cNvSpPr>
            <a:spLocks noGrp="1" noChangeArrowheads="1"/>
          </p:cNvSpPr>
          <p:nvPr>
            <p:ph idx="1"/>
          </p:nvPr>
        </p:nvSpPr>
        <p:spPr>
          <a:xfrm>
            <a:off x="457200" y="188913"/>
            <a:ext cx="8686800" cy="6669087"/>
          </a:xfrm>
        </p:spPr>
        <p:txBody>
          <a:bodyPr/>
          <a:lstStyle/>
          <a:p>
            <a:pPr marL="609600" indent="-609600" eaLnBrk="1" hangingPunct="1">
              <a:buFont typeface="Wingdings" pitchFamily="2" charset="2"/>
              <a:buNone/>
            </a:pPr>
            <a:r>
              <a:rPr lang="th-TH" altLang="th-TH" sz="4000" b="1" smtClean="0">
                <a:solidFill>
                  <a:srgbClr val="CC0066"/>
                </a:solidFill>
                <a:latin typeface="Angsana New" pitchFamily="18" charset="-34"/>
              </a:rPr>
              <a:t>บทที่ 2  :  แนวความคิด  ทฤษฎี และงานวัยที่เกี่ยวข้อง</a:t>
            </a:r>
          </a:p>
          <a:p>
            <a:pPr marL="609600" indent="-609600" eaLnBrk="1" hangingPunct="1">
              <a:buFont typeface="Wingdings" pitchFamily="2" charset="2"/>
              <a:buNone/>
            </a:pPr>
            <a:r>
              <a:rPr lang="th-TH" altLang="th-TH" smtClean="0">
                <a:solidFill>
                  <a:srgbClr val="000099"/>
                </a:solidFill>
              </a:rPr>
              <a:t>	</a:t>
            </a:r>
            <a:r>
              <a:rPr lang="th-TH" altLang="th-TH" sz="3500" b="1" smtClean="0">
                <a:solidFill>
                  <a:srgbClr val="000099"/>
                </a:solidFill>
              </a:rPr>
              <a:t>1.  แนวความคิด</a:t>
            </a:r>
          </a:p>
          <a:p>
            <a:pPr marL="609600" indent="-609600" eaLnBrk="1" hangingPunct="1">
              <a:buFont typeface="Wingdings" pitchFamily="2" charset="2"/>
              <a:buNone/>
            </a:pPr>
            <a:r>
              <a:rPr lang="th-TH" altLang="th-TH" sz="3500" b="1" smtClean="0">
                <a:solidFill>
                  <a:srgbClr val="000099"/>
                </a:solidFill>
              </a:rPr>
              <a:t>	2.  ทฤษฎี</a:t>
            </a:r>
          </a:p>
          <a:p>
            <a:pPr marL="609600" indent="-609600" eaLnBrk="1" hangingPunct="1">
              <a:buFont typeface="Wingdings" pitchFamily="2" charset="2"/>
              <a:buNone/>
            </a:pPr>
            <a:r>
              <a:rPr lang="th-TH" altLang="th-TH" sz="3500" b="1" smtClean="0">
                <a:solidFill>
                  <a:srgbClr val="000099"/>
                </a:solidFill>
              </a:rPr>
              <a:t>	3.  งานวิจัยที่เกี่ยวข้อง</a:t>
            </a:r>
          </a:p>
          <a:p>
            <a:pPr marL="609600" indent="-609600" eaLnBrk="1" hangingPunct="1">
              <a:buFont typeface="Wingdings" pitchFamily="2" charset="2"/>
              <a:buNone/>
            </a:pPr>
            <a:r>
              <a:rPr lang="th-TH" altLang="th-TH" sz="3500" b="1" smtClean="0">
                <a:solidFill>
                  <a:srgbClr val="000099"/>
                </a:solidFill>
              </a:rPr>
              <a:t>	4.  กรอบแนวความคิดในการวิจัย</a:t>
            </a:r>
          </a:p>
          <a:p>
            <a:pPr marL="609600" indent="-609600" eaLnBrk="1" hangingPunct="1">
              <a:buFont typeface="Wingdings" pitchFamily="2" charset="2"/>
              <a:buNone/>
            </a:pPr>
            <a:r>
              <a:rPr lang="th-TH" altLang="th-TH" sz="3500" b="1" smtClean="0">
                <a:solidFill>
                  <a:srgbClr val="000099"/>
                </a:solidFill>
              </a:rPr>
              <a:t>	5.  สมมติฐานในการวิจัย</a:t>
            </a:r>
          </a:p>
          <a:p>
            <a:pPr marL="609600" indent="-609600" eaLnBrk="1" hangingPunct="1">
              <a:buFont typeface="Wingdings" pitchFamily="2" charset="2"/>
              <a:buNone/>
            </a:pPr>
            <a:r>
              <a:rPr lang="th-TH" altLang="th-TH" sz="3500" b="1" smtClean="0">
                <a:solidFill>
                  <a:srgbClr val="000099"/>
                </a:solidFill>
              </a:rPr>
              <a:t>	6.  นิยามปฏิบัติการ</a:t>
            </a:r>
          </a:p>
        </p:txBody>
      </p:sp>
      <p:pic>
        <p:nvPicPr>
          <p:cNvPr id="144387" name="Picture 4" descr="j02119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5738" y="4854575"/>
            <a:ext cx="32670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2163"/>
                                        </p:tgtEl>
                                        <p:attrNameLst>
                                          <p:attrName>style.visibility</p:attrName>
                                        </p:attrNameLst>
                                      </p:cBhvr>
                                      <p:to>
                                        <p:strVal val="visible"/>
                                      </p:to>
                                    </p:set>
                                    <p:animEffect transition="in" filter="fade">
                                      <p:cBhvr>
                                        <p:cTn id="7" dur="2000"/>
                                        <p:tgtEl>
                                          <p:spTgt spid="92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87" name="Rectangle 3"/>
          <p:cNvSpPr>
            <a:spLocks noGrp="1" noChangeArrowheads="1"/>
          </p:cNvSpPr>
          <p:nvPr>
            <p:ph idx="1"/>
          </p:nvPr>
        </p:nvSpPr>
        <p:spPr>
          <a:xfrm>
            <a:off x="0" y="333375"/>
            <a:ext cx="9144000" cy="6524625"/>
          </a:xfrm>
        </p:spPr>
        <p:txBody>
          <a:bodyPr/>
          <a:lstStyle/>
          <a:p>
            <a:pPr algn="ctr" eaLnBrk="1" hangingPunct="1">
              <a:buFont typeface="Wingdings" pitchFamily="2" charset="2"/>
              <a:buNone/>
            </a:pPr>
            <a:r>
              <a:rPr lang="th-TH" altLang="th-TH" sz="4000" b="1" smtClean="0">
                <a:solidFill>
                  <a:srgbClr val="CC0066"/>
                </a:solidFill>
                <a:latin typeface="Angsana New" pitchFamily="18" charset="-34"/>
              </a:rPr>
              <a:t>บทที่ 2</a:t>
            </a:r>
          </a:p>
          <a:p>
            <a:pPr algn="ctr" eaLnBrk="1" hangingPunct="1">
              <a:buFont typeface="Wingdings" pitchFamily="2" charset="2"/>
              <a:buNone/>
            </a:pPr>
            <a:r>
              <a:rPr lang="th-TH" altLang="th-TH" sz="4000" b="1" smtClean="0">
                <a:solidFill>
                  <a:srgbClr val="CC0066"/>
                </a:solidFill>
                <a:latin typeface="Angsana New" pitchFamily="18" charset="-34"/>
              </a:rPr>
              <a:t>แนวคิด ทฤษฎี และงานวิจัยที่เกี่ยวข้อง</a:t>
            </a:r>
          </a:p>
          <a:p>
            <a:pPr eaLnBrk="1" hangingPunct="1">
              <a:buFont typeface="Wingdings" pitchFamily="2" charset="2"/>
              <a:buNone/>
            </a:pPr>
            <a:r>
              <a:rPr lang="th-TH" altLang="th-TH" sz="3500" b="1" smtClean="0">
                <a:solidFill>
                  <a:srgbClr val="000099"/>
                </a:solidFill>
              </a:rPr>
              <a:t>1.  แนวคิด -  เรื่องที่ทำวิจัยมีผู้รู้หรือ ปราชญ์ ให้แนวคิดว่าอย่างไรบ้างในเรื่องที่กำลังศึกษา</a:t>
            </a:r>
          </a:p>
          <a:p>
            <a:pPr eaLnBrk="1" hangingPunct="1">
              <a:buFont typeface="Wingdings" pitchFamily="2" charset="2"/>
              <a:buNone/>
            </a:pPr>
            <a:r>
              <a:rPr lang="th-TH" altLang="th-TH" sz="3500" b="1" smtClean="0">
                <a:solidFill>
                  <a:srgbClr val="000099"/>
                </a:solidFill>
              </a:rPr>
              <a:t>2.  ทฤษฎี  -  มีทฤษฎีอะไรบ้างที่เกี่ยวข้องกับงานวิจัยที่กำลังศึกษาอยู่ ผู้วิจัยใช้ทฤษฎีของใครในการศึกษา เพราะเหตุใด</a:t>
            </a:r>
          </a:p>
        </p:txBody>
      </p:sp>
      <p:pic>
        <p:nvPicPr>
          <p:cNvPr id="145411" name="Picture 4" descr="j02167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5463" y="4076700"/>
            <a:ext cx="2160587"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3187"/>
                                        </p:tgtEl>
                                        <p:attrNameLst>
                                          <p:attrName>style.visibility</p:attrName>
                                        </p:attrNameLst>
                                      </p:cBhvr>
                                      <p:to>
                                        <p:strVal val="visible"/>
                                      </p:to>
                                    </p:set>
                                    <p:animEffect transition="in" filter="fade">
                                      <p:cBhvr>
                                        <p:cTn id="7" dur="2000"/>
                                        <p:tgtEl>
                                          <p:spTgt spid="93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457200" y="1052513"/>
            <a:ext cx="8229600" cy="5078412"/>
          </a:xfrm>
        </p:spPr>
        <p:txBody>
          <a:bodyPr>
            <a:normAutofit/>
          </a:bodyPr>
          <a:lstStyle/>
          <a:p>
            <a:pPr marL="365760" indent="-256032" algn="thaiDist"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1.  บทนำ (Introduction) ซึ่งกล่าวถึงเนื้อหาของเรื่องที่เคยมีผู้ทำการวิจัยมาก่อน  ความสำคัญ และที่มาของปัญหา วัตถุประสงค์และขอบเขตการวิจัย  ประโยชน์ที่คาดว่าจะได้รับ วิธีการดำเนินการวิจัยโดยสรุป  ทฤษฏี และ / หรือ แนวความคิดที่นำมาใช้ในการวิจัย ฯลฯ </a:t>
            </a:r>
          </a:p>
          <a:p>
            <a:pPr marL="365760" indent="-256032" algn="thaiDist"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2.  เนื้อเรื่อง (Main Body) ซึ่งกล่าวถึงรายละเอียดเกี่ยวกับวิธีดำเนินการวิจัย (Material &amp; Method) ผลการวิจัย (Result) ฯลฯ</a:t>
            </a:r>
          </a:p>
        </p:txBody>
      </p:sp>
      <p:sp>
        <p:nvSpPr>
          <p:cNvPr id="13314" name="Rectangle 2"/>
          <p:cNvSpPr>
            <a:spLocks noGrp="1" noChangeArrowheads="1"/>
          </p:cNvSpPr>
          <p:nvPr>
            <p:ph type="title"/>
          </p:nvPr>
        </p:nvSpPr>
        <p:spPr>
          <a:xfrm>
            <a:off x="179512" y="9625"/>
            <a:ext cx="8229600" cy="1139825"/>
          </a:xfrm>
        </p:spPr>
        <p:txBody>
          <a:bodyPr/>
          <a:lstStyle/>
          <a:p>
            <a:pPr eaLnBrk="1" fontAlgn="auto" hangingPunct="1">
              <a:spcAft>
                <a:spcPts val="0"/>
              </a:spcAft>
              <a:defRPr/>
            </a:pPr>
            <a:r>
              <a:rPr lang="th-TH" sz="4500" dirty="0" smtClean="0">
                <a:solidFill>
                  <a:srgbClr val="000099"/>
                </a:solidFill>
                <a:effectLst>
                  <a:outerShdw blurRad="38100" dist="38100" dir="2700000" algn="tl">
                    <a:srgbClr val="000000">
                      <a:alpha val="43137"/>
                    </a:srgbClr>
                  </a:outerShdw>
                </a:effectLst>
                <a:latin typeface="Angsana New" pitchFamily="18" charset="-34"/>
                <a:cs typeface="Angsana New" pitchFamily="18" charset="-34"/>
              </a:rPr>
              <a:t>ข.  ส่วนประกอบเนื้อเรื่อง</a:t>
            </a:r>
          </a:p>
        </p:txBody>
      </p:sp>
      <p:pic>
        <p:nvPicPr>
          <p:cNvPr id="81924" name="Picture 4" descr="j02860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97775" y="5661025"/>
            <a:ext cx="129540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2000"/>
                                        <p:tgtEl>
                                          <p:spTgt spid="133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315"/>
                                        </p:tgtEl>
                                        <p:attrNameLst>
                                          <p:attrName>style.visibility</p:attrName>
                                        </p:attrNameLst>
                                      </p:cBhvr>
                                      <p:to>
                                        <p:strVal val="visible"/>
                                      </p:to>
                                    </p:set>
                                    <p:animEffect transition="in" filter="fade">
                                      <p:cBhvr>
                                        <p:cTn id="10" dur="20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1" name="Rectangle 3"/>
          <p:cNvSpPr>
            <a:spLocks noGrp="1" noChangeArrowheads="1"/>
          </p:cNvSpPr>
          <p:nvPr>
            <p:ph idx="1"/>
          </p:nvPr>
        </p:nvSpPr>
        <p:spPr>
          <a:xfrm>
            <a:off x="457200" y="188913"/>
            <a:ext cx="8229600" cy="6335712"/>
          </a:xfrm>
        </p:spPr>
        <p:txBody>
          <a:bodyPr/>
          <a:lstStyle/>
          <a:p>
            <a:pPr eaLnBrk="1" hangingPunct="1">
              <a:buFont typeface="Wingdings" pitchFamily="2" charset="2"/>
              <a:buNone/>
            </a:pPr>
            <a:r>
              <a:rPr lang="th-TH" altLang="th-TH" sz="4000" b="1" smtClean="0">
                <a:solidFill>
                  <a:srgbClr val="FF0066"/>
                </a:solidFill>
                <a:latin typeface="Angsana New" pitchFamily="18" charset="-34"/>
              </a:rPr>
              <a:t>3.  เอกสารงานวิจัยที่เกี่ยวข้อง</a:t>
            </a:r>
          </a:p>
          <a:p>
            <a:pPr algn="thaiDist" eaLnBrk="1" hangingPunct="1">
              <a:buFont typeface="Wingdings" pitchFamily="2" charset="2"/>
              <a:buNone/>
            </a:pPr>
            <a:r>
              <a:rPr lang="th-TH" altLang="th-TH" smtClean="0">
                <a:solidFill>
                  <a:srgbClr val="000099"/>
                </a:solidFill>
              </a:rPr>
              <a:t>		</a:t>
            </a:r>
            <a:r>
              <a:rPr lang="th-TH" altLang="th-TH" sz="3500" b="1" smtClean="0">
                <a:solidFill>
                  <a:srgbClr val="000099"/>
                </a:solidFill>
              </a:rPr>
              <a:t>เป็นการนำผลงานวิจัยที่เกี่ยวข้องสอดคล้องกับชื่อเรื่องที่จะวิจัยซึ่งมีคนอื่นทำไว้แล้วมาวิเคราะห์และวิจารณ์ เพื่อช่วยให้ผู้อ่านเข้าใจภูมิหลังของพัฒนาการในการแก้ปัญหานี้ตั้งแต่อดีตจนถึงปัจจุบันว่ามีความสัมพันธ์กับเรื่องที่จะทำวิจัยอย่างไร มีอะไรบ้างที่เห็นด้วยและไม่เห็นด้วย รวมทั้งผลงานวิจัยทีมีอยู่แล้วเหล่านั้น  มีจุดอ่อนอะไรบ้าง มีส่วนใดอีกบ้างที่ยังไม่ได้ทำวิจัย น่าจะได้ทำให้สมบูรณ์ </a:t>
            </a:r>
          </a:p>
        </p:txBody>
      </p:sp>
      <p:pic>
        <p:nvPicPr>
          <p:cNvPr id="146435" name="Picture 4" descr="j02518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3213" y="4822825"/>
            <a:ext cx="3132137"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4211"/>
                                        </p:tgtEl>
                                        <p:attrNameLst>
                                          <p:attrName>style.visibility</p:attrName>
                                        </p:attrNameLst>
                                      </p:cBhvr>
                                      <p:to>
                                        <p:strVal val="visible"/>
                                      </p:to>
                                    </p:set>
                                    <p:animEffect transition="in" filter="fade">
                                      <p:cBhvr>
                                        <p:cTn id="7" dur="2000"/>
                                        <p:tgtEl>
                                          <p:spTgt spid="94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p:bld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5" name="Rectangle 3"/>
          <p:cNvSpPr>
            <a:spLocks noGrp="1" noChangeArrowheads="1"/>
          </p:cNvSpPr>
          <p:nvPr>
            <p:ph idx="1"/>
          </p:nvPr>
        </p:nvSpPr>
        <p:spPr>
          <a:xfrm>
            <a:off x="179388" y="333375"/>
            <a:ext cx="8640762" cy="6337300"/>
          </a:xfrm>
        </p:spPr>
        <p:txBody>
          <a:bodyPr/>
          <a:lstStyle/>
          <a:p>
            <a:pPr algn="thaiDist" eaLnBrk="1" hangingPunct="1">
              <a:buFont typeface="Wingdings" pitchFamily="2" charset="2"/>
              <a:buNone/>
            </a:pPr>
            <a:r>
              <a:rPr lang="th-TH" altLang="th-TH" smtClean="0">
                <a:solidFill>
                  <a:srgbClr val="000099"/>
                </a:solidFill>
              </a:rPr>
              <a:t>		</a:t>
            </a:r>
            <a:r>
              <a:rPr lang="th-TH" altLang="th-TH" sz="3500" b="1" smtClean="0">
                <a:solidFill>
                  <a:srgbClr val="000099"/>
                </a:solidFill>
              </a:rPr>
              <a:t>ผู้วิจัยจึงต้องพยายามเรียบเรียงแนวความคิดของตนเองที่ได้จากการอ่านงานวิจัยที่เกี่ยวข้องนี้ให้เป็นเนื้อเดียวและต่อเนื่องสอดคล้องสัมพันธ์กับเรื่องที่จะทำวิจัย เป็นลำดับตามขั้นตอนของเหตุผล ทั้งนี้จะช่วยทำให้เห็นความสำคัญและความจำเป็นที่จะต้องทำวิจัยเรื่องนั้นยิ่งขึ้น</a:t>
            </a:r>
          </a:p>
          <a:p>
            <a:pPr algn="thaiDist" eaLnBrk="1" hangingPunct="1">
              <a:buFont typeface="Wingdings" pitchFamily="2" charset="2"/>
              <a:buNone/>
            </a:pPr>
            <a:r>
              <a:rPr lang="th-TH" altLang="th-TH" sz="3500" b="1" smtClean="0">
                <a:solidFill>
                  <a:srgbClr val="000099"/>
                </a:solidFill>
              </a:rPr>
              <a:t>		ผู้วิจัยต้องระลึกและจำไว้เสมอว่าการเขียนงานวิจัยในบทที่ 2 นี้ ต้องเว้นการเขียนโดยยกงานวิจัยของแต่ละคนมาอ้างเป็นตอน ๆ  โดยไม่ต่อเนื่อง</a:t>
            </a:r>
          </a:p>
        </p:txBody>
      </p:sp>
      <p:pic>
        <p:nvPicPr>
          <p:cNvPr id="147459" name="Picture 4" descr="j02513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4949825"/>
            <a:ext cx="2195513"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5235"/>
                                        </p:tgtEl>
                                        <p:attrNameLst>
                                          <p:attrName>style.visibility</p:attrName>
                                        </p:attrNameLst>
                                      </p:cBhvr>
                                      <p:to>
                                        <p:strVal val="visible"/>
                                      </p:to>
                                    </p:set>
                                    <p:animEffect transition="in" filter="fade">
                                      <p:cBhvr>
                                        <p:cTn id="7" dur="2000"/>
                                        <p:tgtEl>
                                          <p:spTgt spid="95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p:bld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59" name="Rectangle 3"/>
          <p:cNvSpPr>
            <a:spLocks noGrp="1" noRot="1" noChangeArrowheads="1"/>
          </p:cNvSpPr>
          <p:nvPr>
            <p:ph idx="1"/>
          </p:nvPr>
        </p:nvSpPr>
        <p:spPr>
          <a:xfrm>
            <a:off x="0" y="404813"/>
            <a:ext cx="8986838" cy="6119812"/>
          </a:xfrm>
        </p:spPr>
        <p:txBody>
          <a:bodyPr/>
          <a:lstStyle/>
          <a:p>
            <a:pPr eaLnBrk="1" hangingPunct="1">
              <a:buFont typeface="Wingdings" pitchFamily="2" charset="2"/>
              <a:buNone/>
            </a:pPr>
            <a:r>
              <a:rPr lang="th-TH" altLang="th-TH" sz="4000" b="1" smtClean="0">
                <a:solidFill>
                  <a:srgbClr val="000099"/>
                </a:solidFill>
                <a:latin typeface="Angsana New" pitchFamily="18" charset="-34"/>
              </a:rPr>
              <a:t>	</a:t>
            </a:r>
            <a:r>
              <a:rPr lang="th-TH" altLang="th-TH" sz="4000" b="1" smtClean="0">
                <a:solidFill>
                  <a:srgbClr val="CC0066"/>
                </a:solidFill>
                <a:latin typeface="Angsana New" pitchFamily="18" charset="-34"/>
              </a:rPr>
              <a:t>วิธีการเขียน</a:t>
            </a:r>
          </a:p>
          <a:p>
            <a:pPr eaLnBrk="1" hangingPunct="1">
              <a:buFont typeface="Wingdings" pitchFamily="2" charset="2"/>
              <a:buNone/>
            </a:pPr>
            <a:r>
              <a:rPr lang="th-TH" altLang="th-TH" smtClean="0">
                <a:solidFill>
                  <a:srgbClr val="000099"/>
                </a:solidFill>
              </a:rPr>
              <a:t>	</a:t>
            </a:r>
            <a:r>
              <a:rPr lang="th-TH" altLang="th-TH" sz="3500" b="1" smtClean="0">
                <a:solidFill>
                  <a:srgbClr val="000099"/>
                </a:solidFill>
              </a:rPr>
              <a:t>1.  วรรณกรรมที่นำมาทบทวนหรืออ้างถึงนั้นต้องสัมพันธ์กับงานวิจัยที่  กำลังดำเนินอยู่ ไม่ควรเขียนรวมถึงทุกสิ่งทุกอย่างที่ผู้วิจัยได้อ่านมา</a:t>
            </a:r>
          </a:p>
          <a:p>
            <a:pPr eaLnBrk="1" hangingPunct="1">
              <a:buFont typeface="Wingdings" pitchFamily="2" charset="2"/>
              <a:buNone/>
            </a:pPr>
            <a:r>
              <a:rPr lang="th-TH" altLang="th-TH" sz="3500" b="1" smtClean="0">
                <a:solidFill>
                  <a:srgbClr val="000099"/>
                </a:solidFill>
              </a:rPr>
              <a:t>	2.  แต่ละงานวิจัยที่สำคัญที่นำมาทบทวนอาจอภิปรายทีละเรื่องในแต่ละย่อหน้า บอกวัตถุประสงค์ของการศึกษา เครื่องมือที่ใช้ในการวิจัย กลุ่มตัวอย่าง ผลการศึกษาที่เกี่ยวข้อง ถ้างานวิจัยนั้นสำคัญน้อยอาจอ้างแต่ตัดรายละเอียดออกบ้าง</a:t>
            </a:r>
          </a:p>
        </p:txBody>
      </p:sp>
      <p:pic>
        <p:nvPicPr>
          <p:cNvPr id="148483" name="Picture 4" descr="j029198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425" y="4005263"/>
            <a:ext cx="2354263"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6259"/>
                                        </p:tgtEl>
                                        <p:attrNameLst>
                                          <p:attrName>style.visibility</p:attrName>
                                        </p:attrNameLst>
                                      </p:cBhvr>
                                      <p:to>
                                        <p:strVal val="visible"/>
                                      </p:to>
                                    </p:set>
                                    <p:animEffect transition="in" filter="fade">
                                      <p:cBhvr>
                                        <p:cTn id="7" dur="2000"/>
                                        <p:tgtEl>
                                          <p:spTgt spid="96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p:bld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7283" name="Rectangle 3"/>
          <p:cNvSpPr>
            <a:spLocks noGrp="1" noChangeArrowheads="1"/>
          </p:cNvSpPr>
          <p:nvPr>
            <p:ph idx="1"/>
          </p:nvPr>
        </p:nvSpPr>
        <p:spPr>
          <a:xfrm>
            <a:off x="107950" y="180975"/>
            <a:ext cx="8856663" cy="6669088"/>
          </a:xfrm>
        </p:spPr>
        <p:txBody>
          <a:bodyPr/>
          <a:lstStyle/>
          <a:p>
            <a:pPr marL="609600" indent="-609600" algn="thaiDist" eaLnBrk="1" hangingPunct="1">
              <a:lnSpc>
                <a:spcPct val="90000"/>
              </a:lnSpc>
              <a:buFontTx/>
              <a:buNone/>
            </a:pPr>
            <a:r>
              <a:rPr lang="th-TH" altLang="th-TH" smtClean="0">
                <a:solidFill>
                  <a:srgbClr val="000099"/>
                </a:solidFill>
              </a:rPr>
              <a:t>	</a:t>
            </a:r>
            <a:r>
              <a:rPr lang="th-TH" altLang="th-TH" sz="3500" b="1" smtClean="0">
                <a:solidFill>
                  <a:srgbClr val="000099"/>
                </a:solidFill>
              </a:rPr>
              <a:t>3.  ถ้ามีงานวิจัยที่ผ่านมาหลายเรื่องที่ศึกษาปัญหาเดียวกันในแง่มุมที่คล้ายคลึงกัน อาจนำมาทบทวนรวมกันในย่อหน้าเดียวกัน เช่น นาย ก, นาย ข, นาย ค และ นาย ง ได้ศึกษาถึงเรื่อง...............และสรุปผลออกมาเป็นกลุ่มมากกว่าแยกจากกัน</a:t>
            </a:r>
          </a:p>
          <a:p>
            <a:pPr marL="609600" indent="-609600" algn="thaiDist" eaLnBrk="1" hangingPunct="1">
              <a:lnSpc>
                <a:spcPct val="90000"/>
              </a:lnSpc>
              <a:buFontTx/>
              <a:buNone/>
            </a:pPr>
            <a:r>
              <a:rPr lang="th-TH" altLang="th-TH" sz="3500" b="1" smtClean="0">
                <a:solidFill>
                  <a:srgbClr val="000099"/>
                </a:solidFill>
              </a:rPr>
              <a:t>	4.  ควรเขียนทบทวนวรรณกรรมที่ได้มีการรวบรวมและสังเคราะห์ศึกษาเรื่องนี้มาอย่างดี เลือกเฉพาะที่เป็นจุดเด่นที่ทบทวนวรรณกรรมในส่วนที่เกี่ยวข้องกับการศึกษาที่ดำเนินอยู่</a:t>
            </a:r>
          </a:p>
          <a:p>
            <a:pPr marL="609600" indent="-609600" algn="thaiDist" eaLnBrk="1" hangingPunct="1">
              <a:lnSpc>
                <a:spcPct val="90000"/>
              </a:lnSpc>
              <a:buFontTx/>
              <a:buNone/>
            </a:pPr>
            <a:r>
              <a:rPr lang="th-TH" altLang="th-TH" b="1" smtClean="0">
                <a:solidFill>
                  <a:srgbClr val="000099"/>
                </a:solidFill>
              </a:rPr>
              <a:t>	</a:t>
            </a:r>
            <a:r>
              <a:rPr lang="th-TH" altLang="th-TH" sz="3500" b="1" smtClean="0">
                <a:solidFill>
                  <a:srgbClr val="000099"/>
                </a:solidFill>
                <a:latin typeface="Angsana New" pitchFamily="18" charset="-34"/>
              </a:rPr>
              <a:t>5.  เรียบเรียงสาระสำคัญเป็นขั้นเป็นตอน ตั้งแต่ผลงานวิจัยที่มาก่อนจนถึงปัจจุบัน ยังขาดอะไรอยู่ มีจุดอ่อนอะไรบ้าง มีความแตกต่างกันอย่างไร</a:t>
            </a:r>
          </a:p>
          <a:p>
            <a:pPr marL="609600" indent="-609600" algn="thaiDist" eaLnBrk="1" hangingPunct="1">
              <a:lnSpc>
                <a:spcPct val="90000"/>
              </a:lnSpc>
              <a:buFontTx/>
              <a:buNone/>
            </a:pPr>
            <a:r>
              <a:rPr lang="th-TH" altLang="th-TH" sz="3500" b="1" smtClean="0">
                <a:solidFill>
                  <a:srgbClr val="000099"/>
                </a:solidFill>
                <a:latin typeface="Angsana New" pitchFamily="18" charset="-34"/>
              </a:rPr>
              <a:t>	6.  ควรเขียนให้ลักษณะที่นำมาใช้ได้อนาคต ซึ่งนำมาใช้ในการอภิปรายผลการวิจัย</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fade">
                                      <p:cBhvr>
                                        <p:cTn id="7" dur="2000"/>
                                        <p:tgtEl>
                                          <p:spTgt spid="97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p:bld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7" name="Rectangle 3"/>
          <p:cNvSpPr>
            <a:spLocks noGrp="1" noChangeArrowheads="1"/>
          </p:cNvSpPr>
          <p:nvPr>
            <p:ph idx="1"/>
          </p:nvPr>
        </p:nvSpPr>
        <p:spPr>
          <a:xfrm>
            <a:off x="250825" y="333375"/>
            <a:ext cx="8893175" cy="6524625"/>
          </a:xfrm>
        </p:spPr>
        <p:txBody>
          <a:bodyPr/>
          <a:lstStyle/>
          <a:p>
            <a:pPr eaLnBrk="1" hangingPunct="1">
              <a:lnSpc>
                <a:spcPct val="90000"/>
              </a:lnSpc>
              <a:buFontTx/>
              <a:buNone/>
            </a:pPr>
            <a:r>
              <a:rPr lang="th-TH" altLang="th-TH" sz="4000" b="1" smtClean="0">
                <a:solidFill>
                  <a:srgbClr val="CC0066"/>
                </a:solidFill>
              </a:rPr>
              <a:t>สรุป เนื้อหาที่เขียนควรมีลักษณะดังนี้</a:t>
            </a:r>
          </a:p>
          <a:p>
            <a:pPr eaLnBrk="1" hangingPunct="1">
              <a:lnSpc>
                <a:spcPct val="90000"/>
              </a:lnSpc>
              <a:buFontTx/>
              <a:buNone/>
            </a:pPr>
            <a:r>
              <a:rPr lang="th-TH" altLang="th-TH" smtClean="0">
                <a:solidFill>
                  <a:srgbClr val="000099"/>
                </a:solidFill>
              </a:rPr>
              <a:t>	</a:t>
            </a:r>
            <a:r>
              <a:rPr lang="th-TH" altLang="th-TH" sz="3500" b="1" smtClean="0">
                <a:solidFill>
                  <a:srgbClr val="000099"/>
                </a:solidFill>
              </a:rPr>
              <a:t>1   นำเสนอทฤษฎี หลักการ บทความ แนวความคิดที่เกี่ยวข้องกับตัวแปรที่จะศึกษา</a:t>
            </a:r>
          </a:p>
          <a:p>
            <a:pPr eaLnBrk="1" hangingPunct="1">
              <a:lnSpc>
                <a:spcPct val="90000"/>
              </a:lnSpc>
              <a:buFontTx/>
              <a:buNone/>
            </a:pPr>
            <a:r>
              <a:rPr lang="th-TH" altLang="th-TH" sz="3500" b="1" smtClean="0">
                <a:solidFill>
                  <a:srgbClr val="000099"/>
                </a:solidFill>
              </a:rPr>
              <a:t>	2.   นำเสนอผลงานวิจัยที่เกี่ยวข้องกับตัวแปรที่จะศึกษาว่ามีข้อค้นพบอะไรบ้าง</a:t>
            </a:r>
          </a:p>
          <a:p>
            <a:pPr eaLnBrk="1" hangingPunct="1">
              <a:lnSpc>
                <a:spcPct val="90000"/>
              </a:lnSpc>
              <a:buFontTx/>
              <a:buNone/>
            </a:pPr>
            <a:r>
              <a:rPr lang="th-TH" altLang="th-TH" sz="3500" b="1" smtClean="0">
                <a:solidFill>
                  <a:srgbClr val="000099"/>
                </a:solidFill>
              </a:rPr>
              <a:t>	3.   เขียนในลักษณะย่อใจความเป็นภาษาของผู้วิจัยให้เชื่อมโยงต่อกันตลอดทั้งเรื่อง</a:t>
            </a:r>
          </a:p>
          <a:p>
            <a:pPr eaLnBrk="1" hangingPunct="1">
              <a:lnSpc>
                <a:spcPct val="90000"/>
              </a:lnSpc>
              <a:buFontTx/>
              <a:buNone/>
            </a:pPr>
            <a:r>
              <a:rPr lang="th-TH" altLang="th-TH" sz="3500" b="1" smtClean="0">
                <a:solidFill>
                  <a:srgbClr val="000099"/>
                </a:solidFill>
              </a:rPr>
              <a:t>	4.   วิเคราะห์ให้เห็นความต่อเนื่องหรือความขัดแย้งของแนวคิดทฤษฎีที่เกี่ยวข้องที่นำมาเสนอ</a:t>
            </a:r>
          </a:p>
          <a:p>
            <a:pPr eaLnBrk="1" hangingPunct="1">
              <a:lnSpc>
                <a:spcPct val="90000"/>
              </a:lnSpc>
              <a:buFontTx/>
              <a:buNone/>
            </a:pPr>
            <a:r>
              <a:rPr lang="th-TH" altLang="th-TH" sz="3500" b="1" smtClean="0">
                <a:solidFill>
                  <a:srgbClr val="000099"/>
                </a:solidFill>
              </a:rPr>
              <a:t>	5.   สังเคราะห์แนวคิดทฤษฎีที่เกี่ยวข้องและนำเสนอเป็นกรอบแนวคิดหรือรูปแบบการวิจัย</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8307"/>
                                        </p:tgtEl>
                                        <p:attrNameLst>
                                          <p:attrName>style.visibility</p:attrName>
                                        </p:attrNameLst>
                                      </p:cBhvr>
                                      <p:to>
                                        <p:strVal val="visible"/>
                                      </p:to>
                                    </p:set>
                                    <p:animEffect transition="in" filter="fade">
                                      <p:cBhvr>
                                        <p:cTn id="7" dur="2000"/>
                                        <p:tgtEl>
                                          <p:spTgt spid="98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p:bld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1" name="Rectangle 3"/>
          <p:cNvSpPr>
            <a:spLocks noGrp="1" noChangeArrowheads="1"/>
          </p:cNvSpPr>
          <p:nvPr>
            <p:ph idx="1"/>
          </p:nvPr>
        </p:nvSpPr>
        <p:spPr>
          <a:xfrm>
            <a:off x="457200" y="333375"/>
            <a:ext cx="8229600" cy="6335713"/>
          </a:xfrm>
        </p:spPr>
        <p:txBody>
          <a:bodyPr/>
          <a:lstStyle/>
          <a:p>
            <a:pPr eaLnBrk="1" hangingPunct="1">
              <a:buFont typeface="Wingdings" pitchFamily="2" charset="2"/>
              <a:buNone/>
            </a:pPr>
            <a:r>
              <a:rPr lang="th-TH" altLang="th-TH" sz="4000" b="1" smtClean="0">
                <a:solidFill>
                  <a:srgbClr val="CC0066"/>
                </a:solidFill>
              </a:rPr>
              <a:t>4.  กรอบแนวคิดการวิจัย</a:t>
            </a:r>
            <a:r>
              <a:rPr lang="th-TH" altLang="th-TH" smtClean="0">
                <a:solidFill>
                  <a:srgbClr val="CC0066"/>
                </a:solidFill>
              </a:rPr>
              <a:t>    </a:t>
            </a:r>
          </a:p>
          <a:p>
            <a:pPr eaLnBrk="1" hangingPunct="1">
              <a:buFont typeface="Wingdings" pitchFamily="2" charset="2"/>
              <a:buNone/>
            </a:pPr>
            <a:r>
              <a:rPr lang="th-TH" altLang="th-TH" sz="3500" b="1" smtClean="0">
                <a:solidFill>
                  <a:srgbClr val="000099"/>
                </a:solidFill>
                <a:latin typeface="Angsana New" pitchFamily="18" charset="-34"/>
              </a:rPr>
              <a:t>		ให้จัดทำกรอบแนวความคิดในการวิจัย ในรูปของแผนภูมิ (Chart)</a:t>
            </a:r>
          </a:p>
          <a:p>
            <a:pPr eaLnBrk="1" hangingPunct="1">
              <a:buFont typeface="Wingdings" pitchFamily="2" charset="2"/>
              <a:buNone/>
            </a:pPr>
            <a:r>
              <a:rPr lang="th-TH" altLang="th-TH" sz="4000" b="1" smtClean="0">
                <a:solidFill>
                  <a:srgbClr val="CC0066"/>
                </a:solidFill>
              </a:rPr>
              <a:t>5.  สมมติฐานของการศึกษาค้นคว้า</a:t>
            </a:r>
            <a:r>
              <a:rPr lang="th-TH" altLang="th-TH" smtClean="0">
                <a:solidFill>
                  <a:srgbClr val="CC0066"/>
                </a:solidFill>
              </a:rPr>
              <a:t>  </a:t>
            </a:r>
            <a:endParaRPr lang="th-TH" altLang="th-TH" sz="3500" b="1" smtClean="0">
              <a:solidFill>
                <a:srgbClr val="CC0066"/>
              </a:solidFill>
            </a:endParaRPr>
          </a:p>
          <a:p>
            <a:pPr algn="thaiDist" eaLnBrk="1" hangingPunct="1">
              <a:buFont typeface="Wingdings" pitchFamily="2" charset="2"/>
              <a:buNone/>
            </a:pPr>
            <a:r>
              <a:rPr lang="th-TH" altLang="th-TH" sz="3500" b="1" smtClean="0">
                <a:solidFill>
                  <a:srgbClr val="000099"/>
                </a:solidFill>
              </a:rPr>
              <a:t>		กล่าวถึงสมมุติฐานคาดคะเนผลการวิจัยไว้ล่วงหน้าว่าจะได้ผลอย่างไร พร้อมทั้งมีแนวความคิดทางทฤษฎีสนับสนุนเป็นเหตุผลว่า ทำไมจึงตั้งสมมุติฐานไว้อย่างนั้น และสมมุติฐานที่ตั้งไว้มีข้อตกลงเบื้องต้นอย่างไร ผู้วิจัยต้องกล่าวไว้ให้ชัดเจน</a:t>
            </a:r>
          </a:p>
        </p:txBody>
      </p:sp>
      <p:pic>
        <p:nvPicPr>
          <p:cNvPr id="151555" name="Picture 4" descr="j02860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1238" y="5140325"/>
            <a:ext cx="1782762"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fade">
                                      <p:cBhvr>
                                        <p:cTn id="7" dur="2000"/>
                                        <p:tgtEl>
                                          <p:spTgt spid="99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p:bld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5" name="Rectangle 3"/>
          <p:cNvSpPr>
            <a:spLocks noGrp="1" noRot="1" noChangeArrowheads="1"/>
          </p:cNvSpPr>
          <p:nvPr>
            <p:ph idx="1"/>
          </p:nvPr>
        </p:nvSpPr>
        <p:spPr>
          <a:xfrm>
            <a:off x="301625" y="260350"/>
            <a:ext cx="8540750" cy="6337300"/>
          </a:xfrm>
        </p:spPr>
        <p:txBody>
          <a:bodyPr/>
          <a:lstStyle/>
          <a:p>
            <a:pPr marL="609600" indent="-609600" eaLnBrk="1" hangingPunct="1">
              <a:lnSpc>
                <a:spcPct val="90000"/>
              </a:lnSpc>
              <a:buFont typeface="Wingdings" pitchFamily="2" charset="2"/>
              <a:buNone/>
            </a:pPr>
            <a:r>
              <a:rPr lang="th-TH" altLang="th-TH" sz="4000" b="1" smtClean="0">
                <a:solidFill>
                  <a:srgbClr val="CC0066"/>
                </a:solidFill>
                <a:latin typeface="Angsana New" pitchFamily="18" charset="-34"/>
              </a:rPr>
              <a:t>สมมุติฐานการวิจัย</a:t>
            </a:r>
          </a:p>
          <a:p>
            <a:pPr marL="609600" indent="-609600" eaLnBrk="1" hangingPunct="1">
              <a:lnSpc>
                <a:spcPct val="90000"/>
              </a:lnSpc>
              <a:buFont typeface="Wingdings" pitchFamily="2" charset="2"/>
              <a:buNone/>
            </a:pPr>
            <a:r>
              <a:rPr lang="th-TH" altLang="th-TH" sz="3500" b="1" smtClean="0">
                <a:solidFill>
                  <a:srgbClr val="000099"/>
                </a:solidFill>
                <a:latin typeface="Angsana New" pitchFamily="18" charset="-34"/>
              </a:rPr>
              <a:t>♠เป็นส่วนที่คาดคะเนผลหรือการตอบปัญหาวิจัยโดยอาศัย  ทฤษฎีงานวิจัยอื่น ๆ หรืออาศัยเหตุผล (rational approach)</a:t>
            </a:r>
          </a:p>
          <a:p>
            <a:pPr marL="609600" indent="-609600" eaLnBrk="1" hangingPunct="1">
              <a:lnSpc>
                <a:spcPct val="90000"/>
              </a:lnSpc>
              <a:buFont typeface="Wingdings" pitchFamily="2" charset="2"/>
              <a:buNone/>
            </a:pPr>
            <a:r>
              <a:rPr lang="th-TH" altLang="th-TH" sz="3500" b="1" smtClean="0">
                <a:solidFill>
                  <a:srgbClr val="000099"/>
                </a:solidFill>
                <a:latin typeface="Angsana New" pitchFamily="18" charset="-34"/>
              </a:rPr>
              <a:t>♠การเขียน</a:t>
            </a:r>
          </a:p>
          <a:p>
            <a:pPr marL="609600" indent="-609600" eaLnBrk="1" hangingPunct="1">
              <a:lnSpc>
                <a:spcPct val="90000"/>
              </a:lnSpc>
              <a:buFont typeface="Wingdings" pitchFamily="2" charset="2"/>
              <a:buNone/>
            </a:pPr>
            <a:r>
              <a:rPr lang="th-TH" altLang="th-TH" sz="3500" b="1" smtClean="0">
                <a:solidFill>
                  <a:srgbClr val="000099"/>
                </a:solidFill>
                <a:latin typeface="Angsana New" pitchFamily="18" charset="-34"/>
              </a:rPr>
              <a:t>	1. การเขียนเป็นข้อความสมบูรณ์ที่แสดงความสัมพันธ์ เชิงเหตุผลระหว่างตัวแปร (2 ตัวหรือมากกว่า)</a:t>
            </a:r>
          </a:p>
          <a:p>
            <a:pPr marL="609600" indent="-609600" eaLnBrk="1" hangingPunct="1">
              <a:lnSpc>
                <a:spcPct val="90000"/>
              </a:lnSpc>
              <a:buFont typeface="Wingdings" pitchFamily="2" charset="2"/>
              <a:buNone/>
            </a:pPr>
            <a:r>
              <a:rPr lang="th-TH" altLang="th-TH" sz="3500" b="1" smtClean="0">
                <a:solidFill>
                  <a:srgbClr val="000099"/>
                </a:solidFill>
                <a:latin typeface="Angsana New" pitchFamily="18" charset="-34"/>
              </a:rPr>
              <a:t>	2. ความสัมพันธ์ที่กำหนดควรมีทิศทางชัดเจน</a:t>
            </a:r>
          </a:p>
          <a:p>
            <a:pPr marL="609600" indent="-609600" eaLnBrk="1" hangingPunct="1">
              <a:lnSpc>
                <a:spcPct val="90000"/>
              </a:lnSpc>
              <a:buFont typeface="Wingdings" pitchFamily="2" charset="2"/>
              <a:buNone/>
            </a:pPr>
            <a:r>
              <a:rPr lang="th-TH" altLang="th-TH" sz="3500" b="1" smtClean="0">
                <a:solidFill>
                  <a:srgbClr val="000099"/>
                </a:solidFill>
                <a:latin typeface="Angsana New" pitchFamily="18" charset="-34"/>
              </a:rPr>
              <a:t>	3. เขียนโดยมีทฤษฎี หรืองานวิจัยรองรับ</a:t>
            </a:r>
          </a:p>
          <a:p>
            <a:pPr marL="609600" indent="-609600" eaLnBrk="1" hangingPunct="1">
              <a:lnSpc>
                <a:spcPct val="90000"/>
              </a:lnSpc>
              <a:buFont typeface="Wingdings" pitchFamily="2" charset="2"/>
              <a:buNone/>
            </a:pPr>
            <a:r>
              <a:rPr lang="th-TH" altLang="th-TH" sz="3500" b="1" smtClean="0">
                <a:solidFill>
                  <a:srgbClr val="000099"/>
                </a:solidFill>
                <a:latin typeface="Angsana New" pitchFamily="18" charset="-34"/>
              </a:rPr>
              <a:t>	4. ครอบคลุมและสอดคล้องกับความมุ่งหมายและปัญหาวิจัย</a:t>
            </a:r>
          </a:p>
          <a:p>
            <a:pPr marL="609600" indent="-609600" eaLnBrk="1" hangingPunct="1">
              <a:lnSpc>
                <a:spcPct val="90000"/>
              </a:lnSpc>
              <a:buFont typeface="Wingdings" pitchFamily="2" charset="2"/>
              <a:buNone/>
            </a:pPr>
            <a:r>
              <a:rPr lang="th-TH" altLang="th-TH" sz="3500" b="1" smtClean="0">
                <a:solidFill>
                  <a:srgbClr val="000099"/>
                </a:solidFill>
                <a:latin typeface="Angsana New" pitchFamily="18" charset="-34"/>
              </a:rPr>
              <a:t>	5. ใช้ถ้อยคำที่คงเส้นคงวา</a:t>
            </a:r>
          </a:p>
          <a:p>
            <a:pPr marL="609600" indent="-609600" eaLnBrk="1" hangingPunct="1">
              <a:lnSpc>
                <a:spcPct val="90000"/>
              </a:lnSpc>
              <a:buFont typeface="Wingdings" pitchFamily="2" charset="2"/>
              <a:buNone/>
            </a:pPr>
            <a:r>
              <a:rPr lang="th-TH" altLang="th-TH" sz="3500" b="1" smtClean="0">
                <a:solidFill>
                  <a:srgbClr val="000099"/>
                </a:solidFill>
                <a:latin typeface="Angsana New" pitchFamily="18" charset="-34"/>
              </a:rPr>
              <a:t>	6.อย่าใช้คำที่แสดงถึงความไม่แน่ใจ หรือความคิดเห็น</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0355"/>
                                        </p:tgtEl>
                                        <p:attrNameLst>
                                          <p:attrName>style.visibility</p:attrName>
                                        </p:attrNameLst>
                                      </p:cBhvr>
                                      <p:to>
                                        <p:strVal val="visible"/>
                                      </p:to>
                                    </p:set>
                                    <p:animEffect transition="in" filter="fade">
                                      <p:cBhvr>
                                        <p:cTn id="7" dur="2000"/>
                                        <p:tgtEl>
                                          <p:spTgt spid="100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p:bld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23" name="Rectangle 3"/>
          <p:cNvSpPr>
            <a:spLocks noGrp="1" noChangeArrowheads="1"/>
          </p:cNvSpPr>
          <p:nvPr>
            <p:ph idx="1"/>
          </p:nvPr>
        </p:nvSpPr>
        <p:spPr>
          <a:xfrm>
            <a:off x="323850" y="333375"/>
            <a:ext cx="8434388" cy="6337300"/>
          </a:xfrm>
        </p:spPr>
        <p:txBody>
          <a:bodyPr/>
          <a:lstStyle/>
          <a:p>
            <a:pPr eaLnBrk="1" hangingPunct="1">
              <a:buFont typeface="Wingdings" pitchFamily="2" charset="2"/>
              <a:buNone/>
            </a:pPr>
            <a:r>
              <a:rPr lang="th-TH" altLang="th-TH" sz="4000" b="1" smtClean="0">
                <a:solidFill>
                  <a:srgbClr val="CC0066"/>
                </a:solidFill>
                <a:latin typeface="Angsana New" pitchFamily="18" charset="-34"/>
              </a:rPr>
              <a:t>6.  นิยามปฏิบัติการ  </a:t>
            </a:r>
          </a:p>
          <a:p>
            <a:pPr algn="thaiDist" eaLnBrk="1" hangingPunct="1">
              <a:buFont typeface="Wingdings" pitchFamily="2" charset="2"/>
              <a:buNone/>
            </a:pPr>
            <a:r>
              <a:rPr lang="th-TH" altLang="th-TH" smtClean="0"/>
              <a:t>		</a:t>
            </a:r>
            <a:r>
              <a:rPr lang="th-TH" altLang="th-TH" sz="3500" b="1" smtClean="0">
                <a:solidFill>
                  <a:srgbClr val="000099"/>
                </a:solidFill>
                <a:latin typeface="Angsana New" pitchFamily="18" charset="-34"/>
              </a:rPr>
              <a:t>คำนิยามปฏิบัติการ  เป็นคำนิยาม ที่กำหนดความหมายให้แก่ ตัวแปรโดยการระบุกิจกรรม หรือการดำเนินงาน        ที่จำเป็นต่อการวัดตัวแปร คำนิยามปฏิบัติการ เปรียบเสมือนคู่มือหรือคำสั่งสำหรับผู้วิจัย ในการวัด ตัวแปร เช่น</a:t>
            </a:r>
          </a:p>
          <a:p>
            <a:pPr algn="thaiDist" eaLnBrk="1" hangingPunct="1">
              <a:buFont typeface="Wingdings" pitchFamily="2" charset="2"/>
              <a:buNone/>
            </a:pPr>
            <a:r>
              <a:rPr lang="th-TH" altLang="th-TH" sz="3500" b="1" smtClean="0">
                <a:solidFill>
                  <a:srgbClr val="000099"/>
                </a:solidFill>
                <a:latin typeface="Angsana New" pitchFamily="18" charset="-34"/>
              </a:rPr>
              <a:t>		คน  คือ สิ่งมีชีวิตที่มีขนาดมองเห็นได้ด้วยตาเปล่า       มีศีรษะตั้งตรง มีตาอยู่ใต้คิ้ว จมูกอยู่ใต้ตา ถัดลงมาจากจมูกเป็นปาก มีหูสองข้างอยู่ด้านข้างของศีรษะ มีแขนสองแขนติดกับลำตัวด้านข้างและมีขาสองขาติดอยู่บริเวณด้านล่างของลำตัว</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7523"/>
                                        </p:tgtEl>
                                        <p:attrNameLst>
                                          <p:attrName>style.visibility</p:attrName>
                                        </p:attrNameLst>
                                      </p:cBhvr>
                                      <p:to>
                                        <p:strVal val="visible"/>
                                      </p:to>
                                    </p:set>
                                    <p:animEffect transition="in" filter="fade">
                                      <p:cBhvr>
                                        <p:cTn id="7" dur="2000"/>
                                        <p:tgtEl>
                                          <p:spTgt spid="107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p:bld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8547" name="Rectangle 3"/>
          <p:cNvSpPr>
            <a:spLocks noGrp="1" noChangeArrowheads="1"/>
          </p:cNvSpPr>
          <p:nvPr>
            <p:ph idx="1"/>
          </p:nvPr>
        </p:nvSpPr>
        <p:spPr>
          <a:xfrm>
            <a:off x="0" y="217488"/>
            <a:ext cx="9144000" cy="6524625"/>
          </a:xfrm>
        </p:spPr>
        <p:txBody>
          <a:bodyPr/>
          <a:lstStyle/>
          <a:p>
            <a:pPr marL="609600" indent="-609600" algn="ctr" eaLnBrk="1" hangingPunct="1">
              <a:lnSpc>
                <a:spcPct val="80000"/>
              </a:lnSpc>
              <a:buFont typeface="Wingdings" pitchFamily="2" charset="2"/>
              <a:buNone/>
            </a:pPr>
            <a:r>
              <a:rPr lang="th-TH" altLang="th-TH" sz="4000" b="1" smtClean="0">
                <a:solidFill>
                  <a:srgbClr val="CC0066"/>
                </a:solidFill>
                <a:latin typeface="Angsana New" pitchFamily="18" charset="-34"/>
              </a:rPr>
              <a:t>บทที่ 3  ระเบียบวิธีการวิจัย</a:t>
            </a:r>
          </a:p>
          <a:p>
            <a:pPr marL="609600" indent="-609600" eaLnBrk="1" hangingPunct="1">
              <a:lnSpc>
                <a:spcPct val="80000"/>
              </a:lnSpc>
              <a:buFont typeface="Wingdings" pitchFamily="2" charset="2"/>
              <a:buNone/>
            </a:pPr>
            <a:r>
              <a:rPr lang="th-TH" altLang="th-TH" sz="1600" smtClean="0">
                <a:solidFill>
                  <a:srgbClr val="000099"/>
                </a:solidFill>
              </a:rPr>
              <a:t>	</a:t>
            </a:r>
            <a:r>
              <a:rPr lang="th-TH" altLang="th-TH" sz="3500" b="1" smtClean="0">
                <a:solidFill>
                  <a:srgbClr val="000099"/>
                </a:solidFill>
                <a:latin typeface="Angsana New" pitchFamily="18" charset="-34"/>
              </a:rPr>
              <a:t>1.วิธีวิจัย</a:t>
            </a:r>
          </a:p>
          <a:p>
            <a:pPr marL="609600" indent="-609600" eaLnBrk="1" hangingPunct="1">
              <a:lnSpc>
                <a:spcPct val="80000"/>
              </a:lnSpc>
              <a:buFont typeface="Wingdings" pitchFamily="2" charset="2"/>
              <a:buNone/>
            </a:pPr>
            <a:r>
              <a:rPr lang="th-TH" altLang="th-TH" sz="3500" b="1" smtClean="0">
                <a:solidFill>
                  <a:srgbClr val="000099"/>
                </a:solidFill>
                <a:latin typeface="Angsana New" pitchFamily="18" charset="-34"/>
              </a:rPr>
              <a:t>	2.หน่วยที่ใช้ในการวิเคราะห์</a:t>
            </a:r>
          </a:p>
          <a:p>
            <a:pPr marL="609600" indent="-609600" eaLnBrk="1" hangingPunct="1">
              <a:lnSpc>
                <a:spcPct val="80000"/>
              </a:lnSpc>
              <a:buFont typeface="Wingdings" pitchFamily="2" charset="2"/>
              <a:buNone/>
            </a:pPr>
            <a:r>
              <a:rPr lang="th-TH" altLang="th-TH" sz="3500" b="1" smtClean="0">
                <a:solidFill>
                  <a:srgbClr val="000099"/>
                </a:solidFill>
                <a:latin typeface="Angsana New" pitchFamily="18" charset="-34"/>
              </a:rPr>
              <a:t>	3.ประชากร</a:t>
            </a:r>
          </a:p>
          <a:p>
            <a:pPr marL="609600" indent="-609600" eaLnBrk="1" hangingPunct="1">
              <a:lnSpc>
                <a:spcPct val="80000"/>
              </a:lnSpc>
              <a:buFont typeface="Wingdings" pitchFamily="2" charset="2"/>
              <a:buNone/>
            </a:pPr>
            <a:r>
              <a:rPr lang="th-TH" altLang="th-TH" sz="3500" b="1" smtClean="0">
                <a:solidFill>
                  <a:srgbClr val="000099"/>
                </a:solidFill>
                <a:latin typeface="Angsana New" pitchFamily="18" charset="-34"/>
              </a:rPr>
              <a:t>	4.กลุ่มตัวอย่าง</a:t>
            </a:r>
          </a:p>
          <a:p>
            <a:pPr marL="609600" indent="-609600" eaLnBrk="1" hangingPunct="1">
              <a:lnSpc>
                <a:spcPct val="80000"/>
              </a:lnSpc>
              <a:buFont typeface="Wingdings" pitchFamily="2" charset="2"/>
              <a:buNone/>
            </a:pPr>
            <a:r>
              <a:rPr lang="th-TH" altLang="th-TH" sz="3500" b="1" smtClean="0">
                <a:solidFill>
                  <a:srgbClr val="000099"/>
                </a:solidFill>
                <a:latin typeface="Angsana New" pitchFamily="18" charset="-34"/>
              </a:rPr>
              <a:t>	5.พื้นที่ที่ใช้ในการวิจัย</a:t>
            </a:r>
          </a:p>
          <a:p>
            <a:pPr marL="609600" indent="-609600" eaLnBrk="1" hangingPunct="1">
              <a:lnSpc>
                <a:spcPct val="80000"/>
              </a:lnSpc>
              <a:buFont typeface="Wingdings" pitchFamily="2" charset="2"/>
              <a:buNone/>
            </a:pPr>
            <a:r>
              <a:rPr lang="th-TH" altLang="th-TH" sz="3500" b="1" smtClean="0">
                <a:solidFill>
                  <a:srgbClr val="000099"/>
                </a:solidFill>
                <a:latin typeface="Angsana New" pitchFamily="18" charset="-34"/>
              </a:rPr>
              <a:t>	6.เครื่องมือที่ใช้ในการวิจัย</a:t>
            </a:r>
          </a:p>
          <a:p>
            <a:pPr marL="990600" lvl="1" indent="-533400" eaLnBrk="1" hangingPunct="1">
              <a:lnSpc>
                <a:spcPct val="80000"/>
              </a:lnSpc>
              <a:buFontTx/>
              <a:buNone/>
            </a:pPr>
            <a:r>
              <a:rPr lang="th-TH" altLang="th-TH" sz="3500" b="1" smtClean="0">
                <a:solidFill>
                  <a:srgbClr val="000099"/>
                </a:solidFill>
                <a:latin typeface="Angsana New" pitchFamily="18" charset="-34"/>
              </a:rPr>
              <a:t>	6.1 เครื่องมือที่ใช้</a:t>
            </a:r>
          </a:p>
          <a:p>
            <a:pPr marL="990600" lvl="1" indent="-533400" eaLnBrk="1" hangingPunct="1">
              <a:lnSpc>
                <a:spcPct val="80000"/>
              </a:lnSpc>
              <a:buFontTx/>
              <a:buNone/>
            </a:pPr>
            <a:r>
              <a:rPr lang="th-TH" altLang="th-TH" sz="3500" b="1" smtClean="0">
                <a:solidFill>
                  <a:srgbClr val="000099"/>
                </a:solidFill>
                <a:latin typeface="Angsana New" pitchFamily="18" charset="-34"/>
              </a:rPr>
              <a:t>	6.2 วิธีการสร้าง</a:t>
            </a:r>
          </a:p>
          <a:p>
            <a:pPr marL="990600" lvl="1" indent="-533400" eaLnBrk="1" hangingPunct="1">
              <a:lnSpc>
                <a:spcPct val="80000"/>
              </a:lnSpc>
              <a:buFontTx/>
              <a:buNone/>
            </a:pPr>
            <a:r>
              <a:rPr lang="th-TH" altLang="th-TH" sz="3500" b="1" smtClean="0">
                <a:solidFill>
                  <a:srgbClr val="000099"/>
                </a:solidFill>
                <a:latin typeface="Angsana New" pitchFamily="18" charset="-34"/>
              </a:rPr>
              <a:t>	6.3 การทดสอบเครื่องมือ</a:t>
            </a:r>
          </a:p>
          <a:p>
            <a:pPr marL="609600" indent="-609600" eaLnBrk="1" hangingPunct="1">
              <a:lnSpc>
                <a:spcPct val="80000"/>
              </a:lnSpc>
              <a:buFont typeface="Wingdings" pitchFamily="2" charset="2"/>
              <a:buNone/>
            </a:pPr>
            <a:r>
              <a:rPr lang="th-TH" altLang="th-TH" sz="3500" b="1" smtClean="0">
                <a:solidFill>
                  <a:srgbClr val="000099"/>
                </a:solidFill>
                <a:latin typeface="Angsana New" pitchFamily="18" charset="-34"/>
              </a:rPr>
              <a:t>	7. การวัดตัวแปร</a:t>
            </a:r>
          </a:p>
          <a:p>
            <a:pPr marL="609600" indent="-609600" eaLnBrk="1" hangingPunct="1">
              <a:lnSpc>
                <a:spcPct val="80000"/>
              </a:lnSpc>
              <a:buFont typeface="Wingdings" pitchFamily="2" charset="2"/>
              <a:buNone/>
            </a:pPr>
            <a:r>
              <a:rPr lang="th-TH" altLang="th-TH" sz="3500" b="1" smtClean="0">
                <a:solidFill>
                  <a:srgbClr val="000099"/>
                </a:solidFill>
                <a:latin typeface="Angsana New" pitchFamily="18" charset="-34"/>
              </a:rPr>
              <a:t>	</a:t>
            </a:r>
          </a:p>
        </p:txBody>
      </p:sp>
      <p:pic>
        <p:nvPicPr>
          <p:cNvPr id="154627" name="Picture 4" descr="j02920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9700" y="3646488"/>
            <a:ext cx="3384550" cy="321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8547"/>
                                        </p:tgtEl>
                                        <p:attrNameLst>
                                          <p:attrName>style.visibility</p:attrName>
                                        </p:attrNameLst>
                                      </p:cBhvr>
                                      <p:to>
                                        <p:strVal val="visible"/>
                                      </p:to>
                                    </p:set>
                                    <p:animEffect transition="in" filter="fade">
                                      <p:cBhvr>
                                        <p:cTn id="7" dur="2000"/>
                                        <p:tgtEl>
                                          <p:spTgt spid="108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p:bld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9571" name="Rectangle 3"/>
          <p:cNvSpPr>
            <a:spLocks noGrp="1" noChangeArrowheads="1"/>
          </p:cNvSpPr>
          <p:nvPr>
            <p:ph idx="1"/>
          </p:nvPr>
        </p:nvSpPr>
        <p:spPr>
          <a:xfrm>
            <a:off x="539750" y="620713"/>
            <a:ext cx="8229600" cy="4530725"/>
          </a:xfrm>
        </p:spPr>
        <p:txBody>
          <a:bodyPr/>
          <a:lstStyle/>
          <a:p>
            <a:pPr eaLnBrk="1" hangingPunct="1">
              <a:lnSpc>
                <a:spcPct val="80000"/>
              </a:lnSpc>
              <a:buFont typeface="Wingdings" pitchFamily="2" charset="2"/>
              <a:buNone/>
            </a:pPr>
            <a:r>
              <a:rPr lang="th-TH" altLang="th-TH" sz="3500" b="1" smtClean="0">
                <a:solidFill>
                  <a:srgbClr val="CC0066"/>
                </a:solidFill>
                <a:latin typeface="Angsana New" pitchFamily="18" charset="-34"/>
              </a:rPr>
              <a:t>8. การเก็บรวบรวมข้อมูล</a:t>
            </a:r>
          </a:p>
          <a:p>
            <a:pPr eaLnBrk="1" hangingPunct="1">
              <a:lnSpc>
                <a:spcPct val="80000"/>
              </a:lnSpc>
              <a:buFont typeface="Wingdings" pitchFamily="2" charset="2"/>
              <a:buNone/>
            </a:pPr>
            <a:r>
              <a:rPr lang="th-TH" altLang="th-TH" sz="3500" b="1" smtClean="0">
                <a:solidFill>
                  <a:srgbClr val="000099"/>
                </a:solidFill>
                <a:latin typeface="Angsana New" pitchFamily="18" charset="-34"/>
              </a:rPr>
              <a:t>           8.1  วิธีการเก็บรวบรวมข้อมูล</a:t>
            </a:r>
          </a:p>
          <a:p>
            <a:pPr eaLnBrk="1" hangingPunct="1">
              <a:lnSpc>
                <a:spcPct val="80000"/>
              </a:lnSpc>
              <a:buFont typeface="Wingdings" pitchFamily="2" charset="2"/>
              <a:buNone/>
            </a:pPr>
            <a:r>
              <a:rPr lang="th-TH" altLang="th-TH" sz="3500" b="1" smtClean="0">
                <a:solidFill>
                  <a:srgbClr val="000099"/>
                </a:solidFill>
                <a:latin typeface="Angsana New" pitchFamily="18" charset="-34"/>
              </a:rPr>
              <a:t>           8.2   ระยะเวลาการเก็บข้อมูล</a:t>
            </a:r>
          </a:p>
          <a:p>
            <a:pPr eaLnBrk="1" hangingPunct="1">
              <a:lnSpc>
                <a:spcPct val="80000"/>
              </a:lnSpc>
              <a:buFont typeface="Wingdings" pitchFamily="2" charset="2"/>
              <a:buNone/>
            </a:pPr>
            <a:r>
              <a:rPr lang="th-TH" altLang="th-TH" sz="3500" b="1" smtClean="0">
                <a:solidFill>
                  <a:srgbClr val="CC0066"/>
                </a:solidFill>
                <a:latin typeface="Angsana New" pitchFamily="18" charset="-34"/>
              </a:rPr>
              <a:t>9. การประมวลผลและการวิเคราะห์ข้อมูล</a:t>
            </a:r>
          </a:p>
          <a:p>
            <a:pPr eaLnBrk="1" hangingPunct="1">
              <a:lnSpc>
                <a:spcPct val="80000"/>
              </a:lnSpc>
              <a:buFont typeface="Wingdings" pitchFamily="2" charset="2"/>
              <a:buNone/>
            </a:pPr>
            <a:r>
              <a:rPr lang="th-TH" altLang="th-TH" sz="3500" b="1" smtClean="0">
                <a:solidFill>
                  <a:srgbClr val="000099"/>
                </a:solidFill>
                <a:latin typeface="Angsana New" pitchFamily="18" charset="-34"/>
              </a:rPr>
              <a:t>           9.1  วิธีการประมวลผลข้อมูล</a:t>
            </a:r>
          </a:p>
          <a:p>
            <a:pPr eaLnBrk="1" hangingPunct="1">
              <a:lnSpc>
                <a:spcPct val="80000"/>
              </a:lnSpc>
              <a:buFont typeface="Wingdings" pitchFamily="2" charset="2"/>
              <a:buNone/>
            </a:pPr>
            <a:r>
              <a:rPr lang="th-TH" altLang="th-TH" sz="3500" b="1" smtClean="0">
                <a:solidFill>
                  <a:srgbClr val="000099"/>
                </a:solidFill>
                <a:latin typeface="Angsana New" pitchFamily="18" charset="-34"/>
              </a:rPr>
              <a:t>           9.2   สถิติที่ใช้</a:t>
            </a:r>
          </a:p>
          <a:p>
            <a:pPr eaLnBrk="1" hangingPunct="1">
              <a:lnSpc>
                <a:spcPct val="80000"/>
              </a:lnSpc>
              <a:buFont typeface="Wingdings" pitchFamily="2" charset="2"/>
              <a:buNone/>
            </a:pPr>
            <a:r>
              <a:rPr lang="th-TH" altLang="th-TH" sz="3500" b="1" smtClean="0">
                <a:solidFill>
                  <a:srgbClr val="000099"/>
                </a:solidFill>
                <a:latin typeface="Angsana New" pitchFamily="18" charset="-34"/>
              </a:rPr>
              <a:t>           9.3   วิธีการนำเสนอ</a:t>
            </a:r>
          </a:p>
          <a:p>
            <a:pPr eaLnBrk="1" hangingPunct="1">
              <a:lnSpc>
                <a:spcPct val="80000"/>
              </a:lnSpc>
            </a:pPr>
            <a:endParaRPr lang="th-TH" altLang="th-TH" sz="3500" smtClean="0">
              <a:solidFill>
                <a:srgbClr val="000099"/>
              </a:solidFill>
            </a:endParaRPr>
          </a:p>
        </p:txBody>
      </p:sp>
      <p:pic>
        <p:nvPicPr>
          <p:cNvPr id="155651" name="Picture 4" descr="j02854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2725" y="3716338"/>
            <a:ext cx="2952750"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9571"/>
                                        </p:tgtEl>
                                        <p:attrNameLst>
                                          <p:attrName>style.visibility</p:attrName>
                                        </p:attrNameLst>
                                      </p:cBhvr>
                                      <p:to>
                                        <p:strVal val="visible"/>
                                      </p:to>
                                    </p:set>
                                    <p:animEffect transition="in" filter="fade">
                                      <p:cBhvr>
                                        <p:cTn id="7" dur="2000"/>
                                        <p:tgtEl>
                                          <p:spTgt spid="109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a:xfrm>
            <a:off x="107950" y="620713"/>
            <a:ext cx="8856663" cy="5475287"/>
          </a:xfrm>
        </p:spPr>
        <p:txBody>
          <a:bodyPr>
            <a:normAutofit/>
          </a:bodyPr>
          <a:lstStyle/>
          <a:p>
            <a:pPr marL="365760" indent="-256032" algn="thaiDist"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3. อภิปราย/วิจารณ์ (Discussion)ผลการทดลอง/ 	ผลการวิจัย ที่ได้ทั้งหมด (ทั้งที่เป็นและไม่เป็นไปตาม	สมมติฐานที่ตั้งไว้)</a:t>
            </a:r>
          </a:p>
          <a:p>
            <a:pPr marL="365760" indent="-256032" eaLnBrk="1" fontAlgn="auto" hangingPunct="1">
              <a:spcAft>
                <a:spcPts val="0"/>
              </a:spcAft>
              <a:buFont typeface="Wingdings 3"/>
              <a:buChar char=""/>
              <a:defRPr/>
            </a:pP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4.    สรุปและเสนอแนะ (Conclusion and Recommendation)     	โดยสรุปเรื่องราวในการวิจัยพร้อมทั้งเสนอแนะเกี่ยวกับ </a:t>
            </a:r>
          </a:p>
          <a:p>
            <a:pPr marL="0" indent="0" eaLnBrk="1" fontAlgn="auto" hangingPunct="1">
              <a:spcAft>
                <a:spcPts val="0"/>
              </a:spcAft>
              <a:buFont typeface="Wingdings" pitchFamily="2" charset="2"/>
              <a:buNone/>
              <a:defRPr/>
            </a:pPr>
            <a:r>
              <a:rPr lang="th-TH" sz="4000" b="1" dirty="0">
                <a:solidFill>
                  <a:srgbClr val="0070C0"/>
                </a:solidFill>
                <a:effectLst>
                  <a:outerShdw blurRad="38100" dist="38100" dir="2700000" algn="tl">
                    <a:srgbClr val="000000">
                      <a:alpha val="43137"/>
                    </a:srgbClr>
                  </a:outerShdw>
                </a:effectLst>
                <a:latin typeface="Angsana New" pitchFamily="18" charset="-34"/>
                <a:cs typeface="Angsana New" pitchFamily="18" charset="-34"/>
              </a:rPr>
              <a:t>	</a:t>
            </a:r>
            <a:r>
              <a:rPr lang="th-TH" sz="4000" b="1"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การวิจัยในขั้นต่อไป 	ตลอดจนประโยชน์ในทางประยุกต์	ของผลงานวิจัยที่ได้</a:t>
            </a:r>
          </a:p>
        </p:txBody>
      </p:sp>
      <p:pic>
        <p:nvPicPr>
          <p:cNvPr id="82947" name="Picture 4" descr="j02513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553075"/>
            <a:ext cx="1547813"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8" name="Picture 7" descr="j02342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0288" y="5138738"/>
            <a:ext cx="1763712" cy="171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fade">
                                      <p:cBhvr>
                                        <p:cTn id="7" dur="20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0595" name="Rectangle 3"/>
          <p:cNvSpPr>
            <a:spLocks noGrp="1" noChangeArrowheads="1"/>
          </p:cNvSpPr>
          <p:nvPr>
            <p:ph idx="1"/>
          </p:nvPr>
        </p:nvSpPr>
        <p:spPr>
          <a:xfrm>
            <a:off x="457200" y="476250"/>
            <a:ext cx="8435975" cy="6048375"/>
          </a:xfrm>
        </p:spPr>
        <p:txBody>
          <a:bodyPr/>
          <a:lstStyle/>
          <a:p>
            <a:pPr algn="ctr" eaLnBrk="1" hangingPunct="1">
              <a:buFontTx/>
              <a:buNone/>
              <a:defRPr/>
            </a:pPr>
            <a:r>
              <a:rPr lang="th-TH" sz="4000" b="1" smtClean="0">
                <a:solidFill>
                  <a:srgbClr val="66FF33"/>
                </a:solidFill>
                <a:latin typeface="Angsana New" pitchFamily="18" charset="-34"/>
              </a:rPr>
              <a:t>บทที่ 3</a:t>
            </a:r>
          </a:p>
          <a:p>
            <a:pPr algn="ctr" eaLnBrk="1" hangingPunct="1">
              <a:buFontTx/>
              <a:buNone/>
              <a:defRPr/>
            </a:pPr>
            <a:r>
              <a:rPr lang="th-TH" sz="4000" b="1" smtClean="0">
                <a:solidFill>
                  <a:srgbClr val="66FF33"/>
                </a:solidFill>
                <a:latin typeface="Angsana New" pitchFamily="18" charset="-34"/>
              </a:rPr>
              <a:t>ระเบียบการวิจัย</a:t>
            </a:r>
          </a:p>
          <a:p>
            <a:pPr eaLnBrk="1" hangingPunct="1">
              <a:buFontTx/>
              <a:buNone/>
              <a:defRPr/>
            </a:pPr>
            <a:r>
              <a:rPr lang="th-TH" sz="3500" b="1" smtClean="0">
                <a:solidFill>
                  <a:srgbClr val="FFFF00"/>
                </a:solidFill>
                <a:latin typeface="Angsana New" pitchFamily="18" charset="-34"/>
              </a:rPr>
              <a:t>1. วิธีวิจัย</a:t>
            </a:r>
          </a:p>
          <a:p>
            <a:pPr eaLnBrk="1" hangingPunct="1">
              <a:buFontTx/>
              <a:buNone/>
              <a:defRPr/>
            </a:pPr>
            <a:r>
              <a:rPr lang="th-TH" sz="3500" b="1" smtClean="0">
                <a:solidFill>
                  <a:srgbClr val="FFFF00"/>
                </a:solidFill>
                <a:latin typeface="Angsana New" pitchFamily="18" charset="-34"/>
              </a:rPr>
              <a:t>	การศึกษาครั้งนี้เป็นการวิจัยแบบ (เช่น การวิจัยเชิงสำรวจ ฯลฯ)</a:t>
            </a:r>
          </a:p>
          <a:p>
            <a:pPr eaLnBrk="1" hangingPunct="1">
              <a:buFontTx/>
              <a:buNone/>
              <a:defRPr/>
            </a:pPr>
            <a:r>
              <a:rPr lang="th-TH" sz="3500" b="1" smtClean="0">
                <a:solidFill>
                  <a:srgbClr val="FFFF00"/>
                </a:solidFill>
                <a:latin typeface="Angsana New" pitchFamily="18" charset="-34"/>
              </a:rPr>
              <a:t>2.หน่วยที่ใช้ในการวิเคราะห์ (Unit of analysis)</a:t>
            </a:r>
          </a:p>
          <a:p>
            <a:pPr eaLnBrk="1" hangingPunct="1">
              <a:buFontTx/>
              <a:buNone/>
              <a:defRPr/>
            </a:pPr>
            <a:r>
              <a:rPr lang="th-TH" sz="3500" b="1" smtClean="0">
                <a:solidFill>
                  <a:srgbClr val="FFFF00"/>
                </a:solidFill>
                <a:latin typeface="Angsana New" pitchFamily="18" charset="-34"/>
              </a:rPr>
              <a:t>คือใคร...................................................................................................</a:t>
            </a:r>
          </a:p>
          <a:p>
            <a:pPr eaLnBrk="1" hangingPunct="1">
              <a:buFontTx/>
              <a:buNone/>
              <a:defRPr/>
            </a:pPr>
            <a:r>
              <a:rPr lang="th-TH" sz="3500" b="1" smtClean="0">
                <a:solidFill>
                  <a:srgbClr val="FFFF00"/>
                </a:solidFill>
                <a:latin typeface="Angsana New" pitchFamily="18" charset="-34"/>
              </a:rPr>
              <a:t>3. ประชากร (Population)</a:t>
            </a:r>
          </a:p>
          <a:p>
            <a:pPr eaLnBrk="1" hangingPunct="1">
              <a:buFontTx/>
              <a:buNone/>
              <a:defRPr/>
            </a:pPr>
            <a:r>
              <a:rPr lang="th-TH" sz="3500" b="1" smtClean="0">
                <a:solidFill>
                  <a:srgbClr val="FFFF00"/>
                </a:solidFill>
                <a:latin typeface="Angsana New" pitchFamily="18" charset="-34"/>
              </a:rPr>
              <a:t>		ประชากรที่ศึกษามีจำนวนเท่าใด อยู่ที่ไหน</a:t>
            </a:r>
            <a:r>
              <a:rPr lang="th-TH" sz="3500" b="1" smtClean="0">
                <a:solidFill>
                  <a:srgbClr val="FFFF00"/>
                </a:solidFill>
              </a:rPr>
              <a:t>บ้าง</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8196"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0595"/>
                                        </p:tgtEl>
                                        <p:attrNameLst>
                                          <p:attrName>style.visibility</p:attrName>
                                        </p:attrNameLst>
                                      </p:cBhvr>
                                      <p:to>
                                        <p:strVal val="visible"/>
                                      </p:to>
                                    </p:set>
                                    <p:animEffect transition="in" filter="fade">
                                      <p:cBhvr>
                                        <p:cTn id="7" dur="2000"/>
                                        <p:tgtEl>
                                          <p:spTgt spid="110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p:bld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1619" name="Rectangle 3"/>
          <p:cNvSpPr>
            <a:spLocks noGrp="1" noRot="1" noChangeArrowheads="1"/>
          </p:cNvSpPr>
          <p:nvPr>
            <p:ph idx="1"/>
          </p:nvPr>
        </p:nvSpPr>
        <p:spPr>
          <a:xfrm>
            <a:off x="301625" y="333375"/>
            <a:ext cx="8540750" cy="6119813"/>
          </a:xfrm>
        </p:spPr>
        <p:txBody>
          <a:bodyPr/>
          <a:lstStyle/>
          <a:p>
            <a:pPr eaLnBrk="1" hangingPunct="1">
              <a:lnSpc>
                <a:spcPct val="90000"/>
              </a:lnSpc>
              <a:buFont typeface="Wingdings" pitchFamily="2" charset="2"/>
              <a:buNone/>
              <a:defRPr/>
            </a:pPr>
            <a:r>
              <a:rPr lang="th-TH" sz="3500" b="1" smtClean="0">
                <a:solidFill>
                  <a:srgbClr val="FFFF00"/>
                </a:solidFill>
                <a:latin typeface="Angsana New" pitchFamily="18" charset="-34"/>
              </a:rPr>
              <a:t>4. กลุ่มตัวอย่าง	</a:t>
            </a:r>
          </a:p>
          <a:p>
            <a:pPr eaLnBrk="1" hangingPunct="1">
              <a:lnSpc>
                <a:spcPct val="90000"/>
              </a:lnSpc>
              <a:buFont typeface="Wingdings" pitchFamily="2" charset="2"/>
              <a:buNone/>
              <a:defRPr/>
            </a:pPr>
            <a:r>
              <a:rPr lang="th-TH" sz="3500" b="1" smtClean="0">
                <a:solidFill>
                  <a:srgbClr val="FFFF00"/>
                </a:solidFill>
                <a:latin typeface="Angsana New" pitchFamily="18" charset="-34"/>
              </a:rPr>
              <a:t>		4.1  ขนาดของกลุ่มตัวอย่าง (sample size)</a:t>
            </a:r>
          </a:p>
          <a:p>
            <a:pPr eaLnBrk="1" hangingPunct="1">
              <a:lnSpc>
                <a:spcPct val="90000"/>
              </a:lnSpc>
              <a:buFont typeface="Wingdings" pitchFamily="2" charset="2"/>
              <a:buNone/>
              <a:defRPr/>
            </a:pPr>
            <a:r>
              <a:rPr lang="th-TH" sz="3500" b="1" smtClean="0">
                <a:solidFill>
                  <a:srgbClr val="FFFF00"/>
                </a:solidFill>
                <a:latin typeface="Angsana New" pitchFamily="18" charset="-34"/>
              </a:rPr>
              <a:t>			 n     =                  </a:t>
            </a:r>
          </a:p>
          <a:p>
            <a:pPr eaLnBrk="1" hangingPunct="1">
              <a:lnSpc>
                <a:spcPct val="90000"/>
              </a:lnSpc>
              <a:buFont typeface="Wingdings" pitchFamily="2" charset="2"/>
              <a:buNone/>
              <a:defRPr/>
            </a:pPr>
            <a:r>
              <a:rPr lang="th-TH" sz="3500" b="1" smtClean="0">
                <a:solidFill>
                  <a:srgbClr val="FFFF00"/>
                </a:solidFill>
                <a:latin typeface="Angsana New" pitchFamily="18" charset="-34"/>
              </a:rPr>
              <a:t>	                                   1+N(d  )</a:t>
            </a:r>
          </a:p>
          <a:p>
            <a:pPr eaLnBrk="1" hangingPunct="1">
              <a:lnSpc>
                <a:spcPct val="90000"/>
              </a:lnSpc>
              <a:buFont typeface="Wingdings" pitchFamily="2" charset="2"/>
              <a:buNone/>
              <a:defRPr/>
            </a:pPr>
            <a:r>
              <a:rPr lang="th-TH" sz="3500" b="1" smtClean="0">
                <a:solidFill>
                  <a:srgbClr val="FFFF00"/>
                </a:solidFill>
                <a:latin typeface="Angsana New" pitchFamily="18" charset="-34"/>
              </a:rPr>
              <a:t> 			N     = population</a:t>
            </a:r>
          </a:p>
          <a:p>
            <a:pPr eaLnBrk="1" hangingPunct="1">
              <a:lnSpc>
                <a:spcPct val="90000"/>
              </a:lnSpc>
              <a:buFont typeface="Wingdings" pitchFamily="2" charset="2"/>
              <a:buNone/>
              <a:defRPr/>
            </a:pPr>
            <a:r>
              <a:rPr lang="th-TH" sz="3500" b="1" smtClean="0">
                <a:solidFill>
                  <a:srgbClr val="FFFF00"/>
                </a:solidFill>
                <a:latin typeface="Angsana New" pitchFamily="18" charset="-34"/>
              </a:rPr>
              <a:t>			d      =  ความคลาดเคลื่อนของตัวอย่าง</a:t>
            </a:r>
          </a:p>
          <a:p>
            <a:pPr eaLnBrk="1" hangingPunct="1">
              <a:lnSpc>
                <a:spcPct val="90000"/>
              </a:lnSpc>
              <a:buFont typeface="Wingdings" pitchFamily="2" charset="2"/>
              <a:buNone/>
              <a:defRPr/>
            </a:pPr>
            <a:r>
              <a:rPr lang="th-TH" sz="3500" b="1" smtClean="0">
                <a:solidFill>
                  <a:srgbClr val="FFFF00"/>
                </a:solidFill>
                <a:latin typeface="Angsana New" pitchFamily="18" charset="-34"/>
              </a:rPr>
              <a:t>			n      =  ขนาดของตัวอย่าง</a:t>
            </a:r>
          </a:p>
          <a:p>
            <a:pPr eaLnBrk="1" hangingPunct="1">
              <a:lnSpc>
                <a:spcPct val="90000"/>
              </a:lnSpc>
              <a:buFont typeface="Wingdings" pitchFamily="2" charset="2"/>
              <a:buNone/>
              <a:defRPr/>
            </a:pPr>
            <a:r>
              <a:rPr lang="th-TH" sz="3500" b="1" smtClean="0">
                <a:solidFill>
                  <a:srgbClr val="FFFF00"/>
                </a:solidFill>
                <a:latin typeface="Angsana New" pitchFamily="18" charset="-34"/>
              </a:rPr>
              <a:t>		4.2  วิธีการสุ่มตัวอย่าง</a:t>
            </a:r>
          </a:p>
          <a:p>
            <a:pPr eaLnBrk="1" hangingPunct="1">
              <a:lnSpc>
                <a:spcPct val="90000"/>
              </a:lnSpc>
              <a:buFont typeface="Wingdings" pitchFamily="2" charset="2"/>
              <a:buNone/>
              <a:defRPr/>
            </a:pPr>
            <a:r>
              <a:rPr lang="th-TH" sz="3500" b="1" smtClean="0">
                <a:solidFill>
                  <a:srgbClr val="FFFF00"/>
                </a:solidFill>
                <a:latin typeface="Angsana New" pitchFamily="18" charset="-34"/>
              </a:rPr>
              <a:t>			อธิบายวิธีการสุ่มตัวอย่างว่ามีขั้นตอนอะไรบ้าง</a:t>
            </a:r>
          </a:p>
          <a:p>
            <a:pPr eaLnBrk="1" hangingPunct="1">
              <a:lnSpc>
                <a:spcPct val="90000"/>
              </a:lnSpc>
              <a:buFont typeface="Wingdings" pitchFamily="2" charset="2"/>
              <a:buNone/>
              <a:defRPr/>
            </a:pPr>
            <a:r>
              <a:rPr lang="th-TH" sz="3500" b="1" smtClean="0">
                <a:solidFill>
                  <a:srgbClr val="FFFF00"/>
                </a:solidFill>
                <a:latin typeface="Angsana New" pitchFamily="18" charset="-34"/>
              </a:rPr>
              <a:t>5.  พื้นที่ที่ใช้ในการวิจัย  (พื้นที่เก็บข้อมูลอยู่ที่ไหนบ้าง)</a:t>
            </a:r>
          </a:p>
        </p:txBody>
      </p:sp>
      <p:sp>
        <p:nvSpPr>
          <p:cNvPr id="157699" name="Rectangle 4"/>
          <p:cNvSpPr>
            <a:spLocks noChangeArrowheads="1"/>
          </p:cNvSpPr>
          <p:nvPr/>
        </p:nvSpPr>
        <p:spPr bwMode="auto">
          <a:xfrm>
            <a:off x="3276600" y="1557338"/>
            <a:ext cx="7905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lr>
                <a:schemeClr val="hlink"/>
              </a:buClr>
              <a:buSzPct val="80000"/>
              <a:buFont typeface="Wingdings" pitchFamily="2" charset="2"/>
              <a:buChar char="Ø"/>
              <a:defRPr sz="3200">
                <a:solidFill>
                  <a:schemeClr val="tx1"/>
                </a:solidFill>
                <a:latin typeface="Arial" pitchFamily="34" charset="0"/>
                <a:cs typeface="Angsana New" pitchFamily="18" charset="-34"/>
              </a:defRPr>
            </a:lvl1pPr>
            <a:lvl2pPr marL="742950" indent="-285750" eaLnBrk="0" hangingPunct="0">
              <a:spcBef>
                <a:spcPct val="20000"/>
              </a:spcBef>
              <a:buClr>
                <a:schemeClr val="tx2"/>
              </a:buClr>
              <a:buSzPct val="50000"/>
              <a:buFont typeface="Wingdings" pitchFamily="2" charset="2"/>
              <a:buChar char="l"/>
              <a:defRPr sz="2800">
                <a:solidFill>
                  <a:schemeClr val="tx1"/>
                </a:solidFill>
                <a:latin typeface="Arial" pitchFamily="34" charset="0"/>
                <a:cs typeface="Angsana New" pitchFamily="18" charset="-34"/>
              </a:defRPr>
            </a:lvl2pPr>
            <a:lvl3pPr marL="1143000" indent="-228600" eaLnBrk="0" hangingPunct="0">
              <a:spcBef>
                <a:spcPct val="20000"/>
              </a:spcBef>
              <a:buClr>
                <a:schemeClr val="accent2"/>
              </a:buClr>
              <a:buChar char="•"/>
              <a:defRPr sz="2400">
                <a:solidFill>
                  <a:schemeClr val="tx1"/>
                </a:solidFill>
                <a:latin typeface="Arial" pitchFamily="34" charset="0"/>
                <a:cs typeface="Angsana New" pitchFamily="18" charset="-34"/>
              </a:defRPr>
            </a:lvl3pPr>
            <a:lvl4pPr marL="1600200" indent="-228600" eaLnBrk="0" hangingPunct="0">
              <a:spcBef>
                <a:spcPct val="20000"/>
              </a:spcBef>
              <a:buClr>
                <a:schemeClr val="folHlink"/>
              </a:buClr>
              <a:buSzPct val="50000"/>
              <a:buFont typeface="Wingdings" pitchFamily="2" charset="2"/>
              <a:buChar char="l"/>
              <a:defRPr sz="2000">
                <a:solidFill>
                  <a:schemeClr val="tx1"/>
                </a:solidFill>
                <a:latin typeface="Arial" pitchFamily="34" charset="0"/>
                <a:cs typeface="Angsana New" pitchFamily="18" charset="-34"/>
              </a:defRPr>
            </a:lvl4pPr>
            <a:lvl5pPr marL="2057400" indent="-228600" eaLnBrk="0" hangingPunct="0">
              <a:spcBef>
                <a:spcPct val="20000"/>
              </a:spcBef>
              <a:buClr>
                <a:schemeClr val="hlink"/>
              </a:buClr>
              <a:buChar char="•"/>
              <a:defRPr sz="2000">
                <a:solidFill>
                  <a:schemeClr val="tx1"/>
                </a:solidFill>
                <a:latin typeface="Arial" pitchFamily="34" charset="0"/>
                <a:cs typeface="Angsana New" pitchFamily="18" charset="-34"/>
              </a:defRPr>
            </a:lvl5pPr>
            <a:lvl6pPr marL="2514600" indent="-228600" eaLnBrk="0" fontAlgn="base" hangingPunct="0">
              <a:spcBef>
                <a:spcPct val="20000"/>
              </a:spcBef>
              <a:spcAft>
                <a:spcPct val="0"/>
              </a:spcAft>
              <a:buClr>
                <a:schemeClr val="hlink"/>
              </a:buClr>
              <a:buChar char="•"/>
              <a:defRPr sz="2000">
                <a:solidFill>
                  <a:schemeClr val="tx1"/>
                </a:solidFill>
                <a:latin typeface="Arial" pitchFamily="34" charset="0"/>
                <a:cs typeface="Angsana New" pitchFamily="18" charset="-34"/>
              </a:defRPr>
            </a:lvl6pPr>
            <a:lvl7pPr marL="2971800" indent="-228600" eaLnBrk="0" fontAlgn="base" hangingPunct="0">
              <a:spcBef>
                <a:spcPct val="20000"/>
              </a:spcBef>
              <a:spcAft>
                <a:spcPct val="0"/>
              </a:spcAft>
              <a:buClr>
                <a:schemeClr val="hlink"/>
              </a:buClr>
              <a:buChar char="•"/>
              <a:defRPr sz="2000">
                <a:solidFill>
                  <a:schemeClr val="tx1"/>
                </a:solidFill>
                <a:latin typeface="Arial" pitchFamily="34" charset="0"/>
                <a:cs typeface="Angsana New" pitchFamily="18" charset="-34"/>
              </a:defRPr>
            </a:lvl7pPr>
            <a:lvl8pPr marL="3429000" indent="-228600" eaLnBrk="0" fontAlgn="base" hangingPunct="0">
              <a:spcBef>
                <a:spcPct val="20000"/>
              </a:spcBef>
              <a:spcAft>
                <a:spcPct val="0"/>
              </a:spcAft>
              <a:buClr>
                <a:schemeClr val="hlink"/>
              </a:buClr>
              <a:buChar char="•"/>
              <a:defRPr sz="2000">
                <a:solidFill>
                  <a:schemeClr val="tx1"/>
                </a:solidFill>
                <a:latin typeface="Arial" pitchFamily="34" charset="0"/>
                <a:cs typeface="Angsana New" pitchFamily="18" charset="-34"/>
              </a:defRPr>
            </a:lvl8pPr>
            <a:lvl9pPr marL="3886200" indent="-228600" eaLnBrk="0" fontAlgn="base" hangingPunct="0">
              <a:spcBef>
                <a:spcPct val="20000"/>
              </a:spcBef>
              <a:spcAft>
                <a:spcPct val="0"/>
              </a:spcAft>
              <a:buClr>
                <a:schemeClr val="hlink"/>
              </a:buClr>
              <a:buChar char="•"/>
              <a:defRPr sz="2000">
                <a:solidFill>
                  <a:schemeClr val="tx1"/>
                </a:solidFill>
                <a:latin typeface="Arial" pitchFamily="34" charset="0"/>
                <a:cs typeface="Angsana New" pitchFamily="18" charset="-34"/>
              </a:defRPr>
            </a:lvl9pPr>
          </a:lstStyle>
          <a:p>
            <a:pPr algn="ctr" eaLnBrk="1" hangingPunct="1">
              <a:spcBef>
                <a:spcPct val="0"/>
              </a:spcBef>
              <a:buClrTx/>
              <a:buSzTx/>
              <a:buFontTx/>
              <a:buNone/>
            </a:pPr>
            <a:r>
              <a:rPr lang="en-US" altLang="th-TH" b="1">
                <a:solidFill>
                  <a:srgbClr val="FFFF00"/>
                </a:solidFill>
                <a:latin typeface="Angsana New" pitchFamily="18" charset="-34"/>
              </a:rPr>
              <a:t>N</a:t>
            </a:r>
            <a:endParaRPr lang="th-TH" altLang="th-TH" b="1">
              <a:solidFill>
                <a:srgbClr val="FFFF00"/>
              </a:solidFill>
              <a:latin typeface="Angsana New" pitchFamily="18" charset="-34"/>
            </a:endParaRPr>
          </a:p>
        </p:txBody>
      </p:sp>
      <p:sp>
        <p:nvSpPr>
          <p:cNvPr id="157700" name="Line 5"/>
          <p:cNvSpPr>
            <a:spLocks noChangeShapeType="1"/>
          </p:cNvSpPr>
          <p:nvPr/>
        </p:nvSpPr>
        <p:spPr bwMode="auto">
          <a:xfrm>
            <a:off x="3203575" y="1989138"/>
            <a:ext cx="1008063"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57701" name="Rectangle 6"/>
          <p:cNvSpPr>
            <a:spLocks noChangeArrowheads="1"/>
          </p:cNvSpPr>
          <p:nvPr/>
        </p:nvSpPr>
        <p:spPr bwMode="auto">
          <a:xfrm>
            <a:off x="3924300" y="2060575"/>
            <a:ext cx="2889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lr>
                <a:schemeClr val="hlink"/>
              </a:buClr>
              <a:buSzPct val="80000"/>
              <a:buFont typeface="Wingdings" pitchFamily="2" charset="2"/>
              <a:buChar char="Ø"/>
              <a:defRPr sz="3200">
                <a:solidFill>
                  <a:schemeClr val="tx1"/>
                </a:solidFill>
                <a:latin typeface="Arial" pitchFamily="34" charset="0"/>
                <a:cs typeface="Angsana New" pitchFamily="18" charset="-34"/>
              </a:defRPr>
            </a:lvl1pPr>
            <a:lvl2pPr marL="742950" indent="-285750" eaLnBrk="0" hangingPunct="0">
              <a:spcBef>
                <a:spcPct val="20000"/>
              </a:spcBef>
              <a:buClr>
                <a:schemeClr val="tx2"/>
              </a:buClr>
              <a:buSzPct val="50000"/>
              <a:buFont typeface="Wingdings" pitchFamily="2" charset="2"/>
              <a:buChar char="l"/>
              <a:defRPr sz="2800">
                <a:solidFill>
                  <a:schemeClr val="tx1"/>
                </a:solidFill>
                <a:latin typeface="Arial" pitchFamily="34" charset="0"/>
                <a:cs typeface="Angsana New" pitchFamily="18" charset="-34"/>
              </a:defRPr>
            </a:lvl2pPr>
            <a:lvl3pPr marL="1143000" indent="-228600" eaLnBrk="0" hangingPunct="0">
              <a:spcBef>
                <a:spcPct val="20000"/>
              </a:spcBef>
              <a:buClr>
                <a:schemeClr val="accent2"/>
              </a:buClr>
              <a:buChar char="•"/>
              <a:defRPr sz="2400">
                <a:solidFill>
                  <a:schemeClr val="tx1"/>
                </a:solidFill>
                <a:latin typeface="Arial" pitchFamily="34" charset="0"/>
                <a:cs typeface="Angsana New" pitchFamily="18" charset="-34"/>
              </a:defRPr>
            </a:lvl3pPr>
            <a:lvl4pPr marL="1600200" indent="-228600" eaLnBrk="0" hangingPunct="0">
              <a:spcBef>
                <a:spcPct val="20000"/>
              </a:spcBef>
              <a:buClr>
                <a:schemeClr val="folHlink"/>
              </a:buClr>
              <a:buSzPct val="50000"/>
              <a:buFont typeface="Wingdings" pitchFamily="2" charset="2"/>
              <a:buChar char="l"/>
              <a:defRPr sz="2000">
                <a:solidFill>
                  <a:schemeClr val="tx1"/>
                </a:solidFill>
                <a:latin typeface="Arial" pitchFamily="34" charset="0"/>
                <a:cs typeface="Angsana New" pitchFamily="18" charset="-34"/>
              </a:defRPr>
            </a:lvl4pPr>
            <a:lvl5pPr marL="2057400" indent="-228600" eaLnBrk="0" hangingPunct="0">
              <a:spcBef>
                <a:spcPct val="20000"/>
              </a:spcBef>
              <a:buClr>
                <a:schemeClr val="hlink"/>
              </a:buClr>
              <a:buChar char="•"/>
              <a:defRPr sz="2000">
                <a:solidFill>
                  <a:schemeClr val="tx1"/>
                </a:solidFill>
                <a:latin typeface="Arial" pitchFamily="34" charset="0"/>
                <a:cs typeface="Angsana New" pitchFamily="18" charset="-34"/>
              </a:defRPr>
            </a:lvl5pPr>
            <a:lvl6pPr marL="2514600" indent="-228600" eaLnBrk="0" fontAlgn="base" hangingPunct="0">
              <a:spcBef>
                <a:spcPct val="20000"/>
              </a:spcBef>
              <a:spcAft>
                <a:spcPct val="0"/>
              </a:spcAft>
              <a:buClr>
                <a:schemeClr val="hlink"/>
              </a:buClr>
              <a:buChar char="•"/>
              <a:defRPr sz="2000">
                <a:solidFill>
                  <a:schemeClr val="tx1"/>
                </a:solidFill>
                <a:latin typeface="Arial" pitchFamily="34" charset="0"/>
                <a:cs typeface="Angsana New" pitchFamily="18" charset="-34"/>
              </a:defRPr>
            </a:lvl6pPr>
            <a:lvl7pPr marL="2971800" indent="-228600" eaLnBrk="0" fontAlgn="base" hangingPunct="0">
              <a:spcBef>
                <a:spcPct val="20000"/>
              </a:spcBef>
              <a:spcAft>
                <a:spcPct val="0"/>
              </a:spcAft>
              <a:buClr>
                <a:schemeClr val="hlink"/>
              </a:buClr>
              <a:buChar char="•"/>
              <a:defRPr sz="2000">
                <a:solidFill>
                  <a:schemeClr val="tx1"/>
                </a:solidFill>
                <a:latin typeface="Arial" pitchFamily="34" charset="0"/>
                <a:cs typeface="Angsana New" pitchFamily="18" charset="-34"/>
              </a:defRPr>
            </a:lvl7pPr>
            <a:lvl8pPr marL="3429000" indent="-228600" eaLnBrk="0" fontAlgn="base" hangingPunct="0">
              <a:spcBef>
                <a:spcPct val="20000"/>
              </a:spcBef>
              <a:spcAft>
                <a:spcPct val="0"/>
              </a:spcAft>
              <a:buClr>
                <a:schemeClr val="hlink"/>
              </a:buClr>
              <a:buChar char="•"/>
              <a:defRPr sz="2000">
                <a:solidFill>
                  <a:schemeClr val="tx1"/>
                </a:solidFill>
                <a:latin typeface="Arial" pitchFamily="34" charset="0"/>
                <a:cs typeface="Angsana New" pitchFamily="18" charset="-34"/>
              </a:defRPr>
            </a:lvl8pPr>
            <a:lvl9pPr marL="3886200" indent="-228600" eaLnBrk="0" fontAlgn="base" hangingPunct="0">
              <a:spcBef>
                <a:spcPct val="20000"/>
              </a:spcBef>
              <a:spcAft>
                <a:spcPct val="0"/>
              </a:spcAft>
              <a:buClr>
                <a:schemeClr val="hlink"/>
              </a:buClr>
              <a:buChar char="•"/>
              <a:defRPr sz="2000">
                <a:solidFill>
                  <a:schemeClr val="tx1"/>
                </a:solidFill>
                <a:latin typeface="Arial" pitchFamily="34" charset="0"/>
                <a:cs typeface="Angsana New" pitchFamily="18" charset="-34"/>
              </a:defRPr>
            </a:lvl9pPr>
          </a:lstStyle>
          <a:p>
            <a:pPr algn="ctr" eaLnBrk="1" hangingPunct="1">
              <a:spcBef>
                <a:spcPct val="0"/>
              </a:spcBef>
              <a:buClrTx/>
              <a:buSzTx/>
              <a:buFontTx/>
              <a:buNone/>
            </a:pPr>
            <a:r>
              <a:rPr lang="th-TH" altLang="th-TH" sz="2800" b="1">
                <a:solidFill>
                  <a:srgbClr val="FFFF00"/>
                </a:solidFill>
              </a:rPr>
              <a:t>2</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9220"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1619"/>
                                        </p:tgtEl>
                                        <p:attrNameLst>
                                          <p:attrName>style.visibility</p:attrName>
                                        </p:attrNameLst>
                                      </p:cBhvr>
                                      <p:to>
                                        <p:strVal val="visible"/>
                                      </p:to>
                                    </p:set>
                                    <p:animEffect transition="in" filter="fade">
                                      <p:cBhvr>
                                        <p:cTn id="7" dur="2000"/>
                                        <p:tgtEl>
                                          <p:spTgt spid="111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p:bld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43" name="Rectangle 3"/>
          <p:cNvSpPr>
            <a:spLocks noGrp="1" noChangeArrowheads="1"/>
          </p:cNvSpPr>
          <p:nvPr>
            <p:ph idx="1"/>
          </p:nvPr>
        </p:nvSpPr>
        <p:spPr>
          <a:xfrm>
            <a:off x="395288" y="188913"/>
            <a:ext cx="8569325" cy="6480175"/>
          </a:xfrm>
        </p:spPr>
        <p:txBody>
          <a:bodyPr/>
          <a:lstStyle/>
          <a:p>
            <a:pPr eaLnBrk="1" hangingPunct="1">
              <a:lnSpc>
                <a:spcPct val="90000"/>
              </a:lnSpc>
              <a:buFontTx/>
              <a:buNone/>
              <a:defRPr/>
            </a:pPr>
            <a:r>
              <a:rPr lang="th-TH" sz="3500" b="1" dirty="0" smtClean="0">
                <a:solidFill>
                  <a:srgbClr val="FFFF00"/>
                </a:solidFill>
                <a:latin typeface="Angsana New" pitchFamily="18" charset="-34"/>
              </a:rPr>
              <a:t>6.  เครื่องมือที่ใช้ในการวิจัย</a:t>
            </a:r>
          </a:p>
          <a:p>
            <a:pPr eaLnBrk="1" hangingPunct="1">
              <a:lnSpc>
                <a:spcPct val="90000"/>
              </a:lnSpc>
              <a:buFontTx/>
              <a:buNone/>
              <a:defRPr/>
            </a:pPr>
            <a:r>
              <a:rPr lang="th-TH" sz="3500" b="1" dirty="0" smtClean="0">
                <a:solidFill>
                  <a:srgbClr val="FFFF00"/>
                </a:solidFill>
                <a:latin typeface="Angsana New" pitchFamily="18" charset="-34"/>
              </a:rPr>
              <a:t>		6.1  ใช้เครื่องมืออะไรในการเก็บข้อมูล  เช่น   แบบสอบถาม                    </a:t>
            </a:r>
          </a:p>
          <a:p>
            <a:pPr eaLnBrk="1" hangingPunct="1">
              <a:lnSpc>
                <a:spcPct val="90000"/>
              </a:lnSpc>
              <a:buFontTx/>
              <a:buNone/>
              <a:defRPr/>
            </a:pPr>
            <a:r>
              <a:rPr lang="th-TH" sz="3500" b="1" dirty="0">
                <a:solidFill>
                  <a:srgbClr val="FFFF00"/>
                </a:solidFill>
                <a:latin typeface="Angsana New" pitchFamily="18" charset="-34"/>
              </a:rPr>
              <a:t> </a:t>
            </a:r>
            <a:r>
              <a:rPr lang="th-TH" sz="3500" b="1" dirty="0" smtClean="0">
                <a:solidFill>
                  <a:srgbClr val="FFFF00"/>
                </a:solidFill>
                <a:latin typeface="Angsana New" pitchFamily="18" charset="-34"/>
              </a:rPr>
              <a:t>                   แบบสัมภาษณ์</a:t>
            </a:r>
          </a:p>
          <a:p>
            <a:pPr eaLnBrk="1" hangingPunct="1">
              <a:lnSpc>
                <a:spcPct val="90000"/>
              </a:lnSpc>
              <a:buFontTx/>
              <a:buNone/>
              <a:defRPr/>
            </a:pPr>
            <a:r>
              <a:rPr lang="th-TH" sz="3500" b="1" dirty="0" smtClean="0">
                <a:solidFill>
                  <a:srgbClr val="FFFF00"/>
                </a:solidFill>
                <a:latin typeface="Angsana New" pitchFamily="18" charset="-34"/>
              </a:rPr>
              <a:t>		6.2  รายละเอียดเนื้อหาของเครื่องมือ  มีอะไรบ้าง</a:t>
            </a:r>
          </a:p>
          <a:p>
            <a:pPr eaLnBrk="1" hangingPunct="1">
              <a:lnSpc>
                <a:spcPct val="90000"/>
              </a:lnSpc>
              <a:buFontTx/>
              <a:buNone/>
              <a:defRPr/>
            </a:pPr>
            <a:r>
              <a:rPr lang="th-TH" sz="3500" b="1" dirty="0" smtClean="0">
                <a:solidFill>
                  <a:srgbClr val="FFFF00"/>
                </a:solidFill>
                <a:latin typeface="Angsana New" pitchFamily="18" charset="-34"/>
              </a:rPr>
              <a:t>			-  ข้อมูลทั่วไป</a:t>
            </a:r>
          </a:p>
          <a:p>
            <a:pPr eaLnBrk="1" hangingPunct="1">
              <a:lnSpc>
                <a:spcPct val="90000"/>
              </a:lnSpc>
              <a:buFontTx/>
              <a:buNone/>
              <a:defRPr/>
            </a:pPr>
            <a:r>
              <a:rPr lang="th-TH" sz="3500" b="1" dirty="0" smtClean="0">
                <a:solidFill>
                  <a:srgbClr val="FFFF00"/>
                </a:solidFill>
                <a:latin typeface="Angsana New" pitchFamily="18" charset="-34"/>
              </a:rPr>
              <a:t>			-  ข้อมูลตัวแปรอิสระแต่ละตัว</a:t>
            </a:r>
          </a:p>
          <a:p>
            <a:pPr eaLnBrk="1" hangingPunct="1">
              <a:lnSpc>
                <a:spcPct val="90000"/>
              </a:lnSpc>
              <a:buFontTx/>
              <a:buNone/>
              <a:defRPr/>
            </a:pPr>
            <a:r>
              <a:rPr lang="th-TH" sz="3500" b="1" dirty="0" smtClean="0">
                <a:solidFill>
                  <a:srgbClr val="FFFF00"/>
                </a:solidFill>
                <a:latin typeface="Angsana New" pitchFamily="18" charset="-34"/>
              </a:rPr>
              <a:t>			-  ข้อมูลตัวแปรตาม</a:t>
            </a:r>
          </a:p>
          <a:p>
            <a:pPr eaLnBrk="1" hangingPunct="1">
              <a:lnSpc>
                <a:spcPct val="90000"/>
              </a:lnSpc>
              <a:buFontTx/>
              <a:buNone/>
              <a:defRPr/>
            </a:pPr>
            <a:r>
              <a:rPr lang="th-TH" sz="3500" b="1" dirty="0" smtClean="0">
                <a:solidFill>
                  <a:srgbClr val="FFFF00"/>
                </a:solidFill>
                <a:latin typeface="Angsana New" pitchFamily="18" charset="-34"/>
              </a:rPr>
              <a:t>		6.3  วิธีการสร้างเครื่องมือ  มีวิธีการสร้างเครื่องมืออย่างไร</a:t>
            </a:r>
          </a:p>
          <a:p>
            <a:pPr eaLnBrk="1" hangingPunct="1">
              <a:lnSpc>
                <a:spcPct val="90000"/>
              </a:lnSpc>
              <a:buFontTx/>
              <a:buNone/>
              <a:defRPr/>
            </a:pPr>
            <a:r>
              <a:rPr lang="th-TH" sz="3500" b="1" dirty="0" smtClean="0">
                <a:solidFill>
                  <a:srgbClr val="FFFF00"/>
                </a:solidFill>
                <a:latin typeface="Angsana New" pitchFamily="18" charset="-34"/>
              </a:rPr>
              <a:t>		6.4  การทดสอบเครื่องมือ</a:t>
            </a:r>
          </a:p>
          <a:p>
            <a:pPr eaLnBrk="1" hangingPunct="1">
              <a:lnSpc>
                <a:spcPct val="90000"/>
              </a:lnSpc>
              <a:buFontTx/>
              <a:buNone/>
              <a:defRPr/>
            </a:pPr>
            <a:r>
              <a:rPr lang="th-TH" sz="3500" b="1" dirty="0" smtClean="0">
                <a:solidFill>
                  <a:srgbClr val="FFFF00"/>
                </a:solidFill>
                <a:latin typeface="Angsana New" pitchFamily="18" charset="-34"/>
              </a:rPr>
              <a:t>			-  การหาความตรงตามเนื้อหา (Content validity)</a:t>
            </a:r>
          </a:p>
          <a:p>
            <a:pPr eaLnBrk="1" hangingPunct="1">
              <a:lnSpc>
                <a:spcPct val="90000"/>
              </a:lnSpc>
              <a:buFontTx/>
              <a:buNone/>
              <a:defRPr/>
            </a:pPr>
            <a:r>
              <a:rPr lang="th-TH" sz="3500" b="1" dirty="0" smtClean="0">
                <a:solidFill>
                  <a:srgbClr val="FFFF00"/>
                </a:solidFill>
                <a:latin typeface="Angsana New" pitchFamily="18" charset="-34"/>
              </a:rPr>
              <a:t>			-  ความเชื่อมั่น (Reliability)</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10244"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fade">
                                      <p:cBhvr>
                                        <p:cTn id="7" dur="2000"/>
                                        <p:tgtEl>
                                          <p:spTgt spid="112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p:bld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3667" name="Rectangle 3"/>
          <p:cNvSpPr>
            <a:spLocks noGrp="1" noChangeArrowheads="1"/>
          </p:cNvSpPr>
          <p:nvPr>
            <p:ph type="body" idx="1"/>
          </p:nvPr>
        </p:nvSpPr>
        <p:spPr>
          <a:xfrm>
            <a:off x="250825" y="260350"/>
            <a:ext cx="8435975" cy="6264275"/>
          </a:xfrm>
        </p:spPr>
        <p:txBody>
          <a:bodyPr/>
          <a:lstStyle/>
          <a:p>
            <a:pPr eaLnBrk="1" hangingPunct="1">
              <a:buFont typeface="Wingdings" pitchFamily="2" charset="2"/>
              <a:buNone/>
              <a:defRPr/>
            </a:pPr>
            <a:r>
              <a:rPr lang="th-TH" sz="3500" b="1" smtClean="0">
                <a:solidFill>
                  <a:srgbClr val="FFFF00"/>
                </a:solidFill>
                <a:latin typeface="Angsana New" pitchFamily="18" charset="-34"/>
              </a:rPr>
              <a:t>7.  การวัดค่าตัวแปร</a:t>
            </a:r>
          </a:p>
          <a:p>
            <a:pPr eaLnBrk="1" hangingPunct="1">
              <a:buFont typeface="Wingdings" pitchFamily="2" charset="2"/>
              <a:buNone/>
              <a:defRPr/>
            </a:pPr>
            <a:r>
              <a:rPr lang="th-TH" sz="3500" b="1" smtClean="0">
                <a:solidFill>
                  <a:srgbClr val="FFFF00"/>
                </a:solidFill>
                <a:latin typeface="Angsana New" pitchFamily="18" charset="-34"/>
              </a:rPr>
              <a:t>		7.1  วิธีการวัดค่าตัวแปรอิสระ  มีวิธีการวัดตัวแปรอิสระแต่ละตัวต้องวัดอย่างไร</a:t>
            </a:r>
          </a:p>
          <a:p>
            <a:pPr eaLnBrk="1" hangingPunct="1">
              <a:buFont typeface="Wingdings" pitchFamily="2" charset="2"/>
              <a:buNone/>
              <a:defRPr/>
            </a:pPr>
            <a:r>
              <a:rPr lang="th-TH" sz="3500" b="1" smtClean="0">
                <a:solidFill>
                  <a:srgbClr val="FFFF00"/>
                </a:solidFill>
                <a:latin typeface="Angsana New" pitchFamily="18" charset="-34"/>
              </a:rPr>
              <a:t>		7.2  วิธีการวัดค่าตัวแปรตาม  มีวิธีการวัดตัวแปรตามวัดอย่างไร</a:t>
            </a:r>
          </a:p>
          <a:p>
            <a:pPr eaLnBrk="1" hangingPunct="1">
              <a:buFont typeface="Wingdings" pitchFamily="2" charset="2"/>
              <a:buNone/>
              <a:defRPr/>
            </a:pPr>
            <a:r>
              <a:rPr lang="th-TH" sz="3500" b="1" smtClean="0">
                <a:solidFill>
                  <a:srgbClr val="FFFF00"/>
                </a:solidFill>
                <a:latin typeface="Angsana New" pitchFamily="18" charset="-34"/>
              </a:rPr>
              <a:t>8.  การเก็บรวบรวมข้อมูล</a:t>
            </a:r>
          </a:p>
          <a:p>
            <a:pPr eaLnBrk="1" hangingPunct="1">
              <a:buFont typeface="Wingdings" pitchFamily="2" charset="2"/>
              <a:buNone/>
              <a:defRPr/>
            </a:pPr>
            <a:r>
              <a:rPr lang="th-TH" sz="3500" b="1" smtClean="0">
                <a:solidFill>
                  <a:srgbClr val="FFFF00"/>
                </a:solidFill>
                <a:latin typeface="Angsana New" pitchFamily="18" charset="-34"/>
              </a:rPr>
              <a:t>		8.1  มีวิธีการเก็บข้อมูลอย่างไร</a:t>
            </a:r>
          </a:p>
          <a:p>
            <a:pPr eaLnBrk="1" hangingPunct="1">
              <a:buFont typeface="Wingdings" pitchFamily="2" charset="2"/>
              <a:buNone/>
              <a:defRPr/>
            </a:pPr>
            <a:r>
              <a:rPr lang="th-TH" sz="3500" b="1" smtClean="0">
                <a:solidFill>
                  <a:srgbClr val="FFFF00"/>
                </a:solidFill>
                <a:latin typeface="Angsana New" pitchFamily="18" charset="-34"/>
              </a:rPr>
              <a:t>		8.2  ระยะเวลาในการเก็บข้อมูลจากเดือนไหนถึงเดือนไหน</a:t>
            </a:r>
          </a:p>
        </p:txBody>
      </p:sp>
      <p:pic>
        <p:nvPicPr>
          <p:cNvPr id="159747" name="Picture 4" descr="j028536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388" y="5040313"/>
            <a:ext cx="1979612" cy="181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11268"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3667"/>
                                        </p:tgtEl>
                                        <p:attrNameLst>
                                          <p:attrName>style.visibility</p:attrName>
                                        </p:attrNameLst>
                                      </p:cBhvr>
                                      <p:to>
                                        <p:strVal val="visible"/>
                                      </p:to>
                                    </p:set>
                                    <p:animEffect transition="in" filter="fade">
                                      <p:cBhvr>
                                        <p:cTn id="7" dur="2000"/>
                                        <p:tgtEl>
                                          <p:spTgt spid="113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p:bld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4691" name="Rectangle 3"/>
          <p:cNvSpPr>
            <a:spLocks noGrp="1" noChangeArrowheads="1"/>
          </p:cNvSpPr>
          <p:nvPr>
            <p:ph idx="1"/>
          </p:nvPr>
        </p:nvSpPr>
        <p:spPr>
          <a:xfrm>
            <a:off x="457200" y="260350"/>
            <a:ext cx="8229600" cy="6264275"/>
          </a:xfrm>
        </p:spPr>
        <p:txBody>
          <a:bodyPr/>
          <a:lstStyle/>
          <a:p>
            <a:pPr eaLnBrk="1" hangingPunct="1">
              <a:buFont typeface="Wingdings" pitchFamily="2" charset="2"/>
              <a:buNone/>
              <a:defRPr/>
            </a:pPr>
            <a:r>
              <a:rPr lang="th-TH" sz="3500" b="1" smtClean="0">
                <a:solidFill>
                  <a:srgbClr val="FFFF00"/>
                </a:solidFill>
                <a:latin typeface="Angsana New" pitchFamily="18" charset="-34"/>
              </a:rPr>
              <a:t>9.  การประมวลผลและการวิเคราะห์ข้อมูล</a:t>
            </a:r>
          </a:p>
          <a:p>
            <a:pPr eaLnBrk="1" hangingPunct="1">
              <a:buFont typeface="Wingdings" pitchFamily="2" charset="2"/>
              <a:buNone/>
              <a:defRPr/>
            </a:pPr>
            <a:r>
              <a:rPr lang="th-TH" sz="3500" b="1" smtClean="0">
                <a:solidFill>
                  <a:srgbClr val="FFFF00"/>
                </a:solidFill>
                <a:latin typeface="Angsana New" pitchFamily="18" charset="-34"/>
              </a:rPr>
              <a:t>		9.1  มีวิธีการวิเคราะห์ข้อมูลอย่างไร</a:t>
            </a:r>
          </a:p>
          <a:p>
            <a:pPr eaLnBrk="1" hangingPunct="1">
              <a:buFont typeface="Wingdings" pitchFamily="2" charset="2"/>
              <a:buNone/>
              <a:defRPr/>
            </a:pPr>
            <a:r>
              <a:rPr lang="th-TH" sz="3500" b="1" smtClean="0">
                <a:solidFill>
                  <a:srgbClr val="FFFF00"/>
                </a:solidFill>
                <a:latin typeface="Angsana New" pitchFamily="18" charset="-34"/>
              </a:rPr>
              <a:t>		9.2  ใช้สถิติอะไรในการวิเคราะห์เพื่อตอบวัตถุประสงค์และสมมุติฐานที่ตั้งไว้</a:t>
            </a:r>
          </a:p>
          <a:p>
            <a:pPr eaLnBrk="1" hangingPunct="1">
              <a:buFont typeface="Wingdings" pitchFamily="2" charset="2"/>
              <a:buNone/>
              <a:defRPr/>
            </a:pPr>
            <a:r>
              <a:rPr lang="th-TH" sz="3500" b="1" smtClean="0">
                <a:solidFill>
                  <a:srgbClr val="FFFF00"/>
                </a:solidFill>
                <a:latin typeface="Angsana New" pitchFamily="18" charset="-34"/>
              </a:rPr>
              <a:t>		9.3  มีวิธีการนำเสนอข้อมูลแบบไหนบ้าง</a:t>
            </a:r>
          </a:p>
        </p:txBody>
      </p:sp>
      <p:pic>
        <p:nvPicPr>
          <p:cNvPr id="160771" name="Picture 4" descr="j02167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2500" y="3357563"/>
            <a:ext cx="2595563" cy="32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12292"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4691"/>
                                        </p:tgtEl>
                                        <p:attrNameLst>
                                          <p:attrName>style.visibility</p:attrName>
                                        </p:attrNameLst>
                                      </p:cBhvr>
                                      <p:to>
                                        <p:strVal val="visible"/>
                                      </p:to>
                                    </p:set>
                                    <p:animEffect transition="in" filter="fade">
                                      <p:cBhvr>
                                        <p:cTn id="7" dur="2000"/>
                                        <p:tgtEl>
                                          <p:spTgt spid="114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p:bld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5715" name="Rectangle 3"/>
          <p:cNvSpPr>
            <a:spLocks noGrp="1" noChangeArrowheads="1"/>
          </p:cNvSpPr>
          <p:nvPr>
            <p:ph idx="1"/>
          </p:nvPr>
        </p:nvSpPr>
        <p:spPr>
          <a:xfrm>
            <a:off x="395288" y="188913"/>
            <a:ext cx="8229600" cy="6335712"/>
          </a:xfrm>
        </p:spPr>
        <p:txBody>
          <a:bodyPr/>
          <a:lstStyle/>
          <a:p>
            <a:pPr marL="609600" indent="-609600" eaLnBrk="1" hangingPunct="1">
              <a:buFont typeface="Wingdings" pitchFamily="2" charset="2"/>
              <a:buNone/>
              <a:defRPr/>
            </a:pPr>
            <a:r>
              <a:rPr lang="th-TH" sz="4000" b="1" dirty="0" smtClean="0">
                <a:solidFill>
                  <a:srgbClr val="66FF33"/>
                </a:solidFill>
                <a:latin typeface="Angsana New" pitchFamily="18" charset="-34"/>
              </a:rPr>
              <a:t>บทที่ 4  :  การวิเคราะห์ข้อมูลและอภิปรายผล</a:t>
            </a:r>
          </a:p>
          <a:p>
            <a:pPr marL="609600" indent="-609600" eaLnBrk="1" hangingPunct="1">
              <a:buFont typeface="Wingdings" pitchFamily="2" charset="2"/>
              <a:buNone/>
              <a:defRPr/>
            </a:pPr>
            <a:r>
              <a:rPr lang="th-TH" sz="3500" b="1" dirty="0" smtClean="0">
                <a:solidFill>
                  <a:srgbClr val="FFFF00"/>
                </a:solidFill>
              </a:rPr>
              <a:t>ประกอบด้วยส่วนต่าง ๆ ดังนี้</a:t>
            </a:r>
          </a:p>
          <a:p>
            <a:pPr marL="609600" indent="-609600" eaLnBrk="1" hangingPunct="1">
              <a:buFont typeface="Wingdings" pitchFamily="2" charset="2"/>
              <a:buNone/>
              <a:defRPr/>
            </a:pPr>
            <a:r>
              <a:rPr lang="th-TH" sz="3500" b="1" dirty="0" smtClean="0">
                <a:solidFill>
                  <a:srgbClr val="FFFF00"/>
                </a:solidFill>
              </a:rPr>
              <a:t>	1.  วิเคราะห์ข้อมูลทั่วไปของกลุ่มตัวอย่าง</a:t>
            </a:r>
          </a:p>
          <a:p>
            <a:pPr marL="609600" indent="-609600" eaLnBrk="1" hangingPunct="1">
              <a:buFont typeface="Wingdings" pitchFamily="2" charset="2"/>
              <a:buNone/>
              <a:defRPr/>
            </a:pPr>
            <a:r>
              <a:rPr lang="th-TH" sz="3500" b="1" dirty="0" smtClean="0">
                <a:solidFill>
                  <a:srgbClr val="FFFF00"/>
                </a:solidFill>
              </a:rPr>
              <a:t>	2.  วิเคราะห์ข้อมูลเพื่อตอบวัตถุประสงค์</a:t>
            </a:r>
          </a:p>
          <a:p>
            <a:pPr marL="609600" indent="-609600" eaLnBrk="1" hangingPunct="1">
              <a:buFont typeface="Wingdings" pitchFamily="2" charset="2"/>
              <a:buNone/>
              <a:defRPr/>
            </a:pPr>
            <a:r>
              <a:rPr lang="th-TH" sz="3500" b="1" dirty="0" smtClean="0">
                <a:solidFill>
                  <a:srgbClr val="FFFF00"/>
                </a:solidFill>
              </a:rPr>
              <a:t>	3.  วิเคราะห์ข้อมูลเพื่อตอบสมมุติฐาน</a:t>
            </a:r>
          </a:p>
          <a:p>
            <a:pPr marL="609600" indent="-609600" eaLnBrk="1" hangingPunct="1">
              <a:buFont typeface="Wingdings" pitchFamily="2" charset="2"/>
              <a:buNone/>
              <a:defRPr/>
            </a:pPr>
            <a:r>
              <a:rPr lang="th-TH" sz="3500" b="1" dirty="0" smtClean="0">
                <a:solidFill>
                  <a:srgbClr val="FFFF00"/>
                </a:solidFill>
              </a:rPr>
              <a:t>	4.  อภิปรายผลเพื่ออธิบายถึงความสอดคล้องหรือขัดแย้งกับ	 สมมุติฐานที่กำหนดไว้ในแต่ละข้อ</a:t>
            </a:r>
          </a:p>
          <a:p>
            <a:pPr marL="609600" indent="-609600" eaLnBrk="1" hangingPunct="1">
              <a:buFont typeface="Wingdings" pitchFamily="2" charset="2"/>
              <a:buNone/>
              <a:defRPr/>
            </a:pPr>
            <a:r>
              <a:rPr lang="th-TH" sz="3500" b="1" dirty="0" smtClean="0">
                <a:solidFill>
                  <a:srgbClr val="FFFF00"/>
                </a:solidFill>
              </a:rPr>
              <a:t>	5.  สรุปข้อค้นพบที่ได้จากการวิจัย</a:t>
            </a:r>
          </a:p>
        </p:txBody>
      </p:sp>
      <p:pic>
        <p:nvPicPr>
          <p:cNvPr id="161795" name="Picture 4" descr="j021295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7400" y="5138738"/>
            <a:ext cx="2736850" cy="171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13316"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5715"/>
                                        </p:tgtEl>
                                        <p:attrNameLst>
                                          <p:attrName>style.visibility</p:attrName>
                                        </p:attrNameLst>
                                      </p:cBhvr>
                                      <p:to>
                                        <p:strVal val="visible"/>
                                      </p:to>
                                    </p:set>
                                    <p:animEffect transition="in" filter="fade">
                                      <p:cBhvr>
                                        <p:cTn id="7" dur="2000"/>
                                        <p:tgtEl>
                                          <p:spTgt spid="115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p:bld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39" name="Rectangle 3"/>
          <p:cNvSpPr>
            <a:spLocks noGrp="1" noRot="1" noChangeArrowheads="1"/>
          </p:cNvSpPr>
          <p:nvPr>
            <p:ph idx="1"/>
          </p:nvPr>
        </p:nvSpPr>
        <p:spPr>
          <a:xfrm>
            <a:off x="301625" y="333375"/>
            <a:ext cx="8734425" cy="6191250"/>
          </a:xfrm>
        </p:spPr>
        <p:txBody>
          <a:bodyPr/>
          <a:lstStyle/>
          <a:p>
            <a:pPr marL="609600" indent="-609600" eaLnBrk="1" hangingPunct="1">
              <a:buFont typeface="Wingdings" pitchFamily="2" charset="2"/>
              <a:buNone/>
              <a:defRPr/>
            </a:pPr>
            <a:r>
              <a:rPr lang="th-TH" sz="3500" b="1" dirty="0" smtClean="0">
                <a:solidFill>
                  <a:srgbClr val="00B050"/>
                </a:solidFill>
                <a:latin typeface="Angsana New" pitchFamily="18" charset="-34"/>
              </a:rPr>
              <a:t>แนวทางในการเขียนวิเคราะห์ข้อมูล</a:t>
            </a:r>
          </a:p>
          <a:p>
            <a:pPr marL="609600" indent="-609600" eaLnBrk="1" hangingPunct="1">
              <a:buFont typeface="Wingdings" pitchFamily="2" charset="2"/>
              <a:buNone/>
              <a:defRPr/>
            </a:pPr>
            <a:r>
              <a:rPr lang="th-TH" sz="3500" b="1" dirty="0" smtClean="0">
                <a:solidFill>
                  <a:srgbClr val="FFFF00"/>
                </a:solidFill>
                <a:latin typeface="Angsana New" pitchFamily="18" charset="-34"/>
              </a:rPr>
              <a:t>	1.  จัดแบ่งกลุ่มข้อมูลที่ได้จากการประมวลผลออกเป็นกลุ่ม เช่น ตาราง  แผนภูมิ ฯลฯ</a:t>
            </a:r>
          </a:p>
          <a:p>
            <a:pPr marL="990600" lvl="1" indent="-533400" eaLnBrk="1" hangingPunct="1">
              <a:buFontTx/>
              <a:buNone/>
              <a:defRPr/>
            </a:pPr>
            <a:r>
              <a:rPr lang="th-TH" sz="3500" b="1" dirty="0" smtClean="0">
                <a:solidFill>
                  <a:srgbClr val="FFFF00"/>
                </a:solidFill>
                <a:latin typeface="Angsana New" pitchFamily="18" charset="-34"/>
              </a:rPr>
              <a:t>	1.1 กลุ่มข้อมูลทั่วไป (ตารางที่1,2,3,4)</a:t>
            </a:r>
          </a:p>
          <a:p>
            <a:pPr marL="990600" lvl="1" indent="-533400" eaLnBrk="1" hangingPunct="1">
              <a:buFontTx/>
              <a:buNone/>
              <a:defRPr/>
            </a:pPr>
            <a:r>
              <a:rPr lang="th-TH" sz="3500" b="1" dirty="0" smtClean="0">
                <a:solidFill>
                  <a:srgbClr val="FFFF00"/>
                </a:solidFill>
                <a:latin typeface="Angsana New" pitchFamily="18" charset="-34"/>
              </a:rPr>
              <a:t>	1.2 กลุ่มข้อมูลที่ตอบวัตถุประสงค์แต่ละข้อ (ตาราง 5,6,7,8,9,10)</a:t>
            </a:r>
          </a:p>
          <a:p>
            <a:pPr marL="609600" indent="-609600" eaLnBrk="1" hangingPunct="1">
              <a:buFont typeface="Wingdings" pitchFamily="2" charset="2"/>
              <a:buNone/>
              <a:defRPr/>
            </a:pPr>
            <a:r>
              <a:rPr lang="th-TH" sz="3500" b="1" dirty="0" smtClean="0">
                <a:solidFill>
                  <a:srgbClr val="FFFF00"/>
                </a:solidFill>
                <a:latin typeface="Angsana New" pitchFamily="18" charset="-34"/>
              </a:rPr>
              <a:t>		 1.3 กลุ่มข้อมูลที่ตอบสมมุติฐาน(ตารางที่ 11,12,13,14,15) </a:t>
            </a:r>
          </a:p>
        </p:txBody>
      </p:sp>
      <p:pic>
        <p:nvPicPr>
          <p:cNvPr id="162819" name="Picture 4" descr="j02119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9113" y="4826000"/>
            <a:ext cx="3313112"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14340"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6739"/>
                                        </p:tgtEl>
                                        <p:attrNameLst>
                                          <p:attrName>style.visibility</p:attrName>
                                        </p:attrNameLst>
                                      </p:cBhvr>
                                      <p:to>
                                        <p:strVal val="visible"/>
                                      </p:to>
                                    </p:set>
                                    <p:animEffect transition="in" filter="fade">
                                      <p:cBhvr>
                                        <p:cTn id="7" dur="2000"/>
                                        <p:tgtEl>
                                          <p:spTgt spid="116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p:bld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7763" name="Rectangle 3"/>
          <p:cNvSpPr>
            <a:spLocks noGrp="1" noChangeArrowheads="1"/>
          </p:cNvSpPr>
          <p:nvPr>
            <p:ph idx="1"/>
          </p:nvPr>
        </p:nvSpPr>
        <p:spPr>
          <a:xfrm>
            <a:off x="457200" y="404813"/>
            <a:ext cx="8229600" cy="6048375"/>
          </a:xfrm>
        </p:spPr>
        <p:txBody>
          <a:bodyPr/>
          <a:lstStyle/>
          <a:p>
            <a:pPr marL="609600" indent="-609600" eaLnBrk="1" hangingPunct="1">
              <a:buFont typeface="Wingdings" pitchFamily="2" charset="2"/>
              <a:buNone/>
              <a:defRPr/>
            </a:pPr>
            <a:r>
              <a:rPr lang="th-TH" smtClean="0"/>
              <a:t>	</a:t>
            </a:r>
            <a:r>
              <a:rPr lang="th-TH" sz="3500" b="1" smtClean="0">
                <a:solidFill>
                  <a:srgbClr val="FFFF00"/>
                </a:solidFill>
                <a:latin typeface="Angsana New" pitchFamily="18" charset="-34"/>
              </a:rPr>
              <a:t>2.  ข้อมูลตาราง  แผนภูมิ ฯลฯ  ในแต่ละกลุ่มจัดเรียงลำดับจากง่ายไปหายาก</a:t>
            </a:r>
          </a:p>
          <a:p>
            <a:pPr marL="609600" indent="-609600" eaLnBrk="1" hangingPunct="1">
              <a:buFont typeface="Wingdings" pitchFamily="2" charset="2"/>
              <a:buNone/>
              <a:defRPr/>
            </a:pPr>
            <a:r>
              <a:rPr lang="th-TH" sz="3500" b="1" smtClean="0">
                <a:solidFill>
                  <a:srgbClr val="FFFF00"/>
                </a:solidFill>
                <a:latin typeface="Angsana New" pitchFamily="18" charset="-34"/>
              </a:rPr>
              <a:t>	3.  คัดเลือกตารางและแผนภูมิเท่าที่จำเป็นเพื่อตอบวัตถุประสงค์และ สมมุติฐาน ส่วนที่เหลือนำไปไว้ในภาคผนวก</a:t>
            </a:r>
          </a:p>
          <a:p>
            <a:pPr marL="609600" indent="-609600" eaLnBrk="1" hangingPunct="1">
              <a:buFont typeface="Wingdings" pitchFamily="2" charset="2"/>
              <a:buNone/>
              <a:defRPr/>
            </a:pPr>
            <a:r>
              <a:rPr lang="th-TH" sz="3500" b="1" smtClean="0">
                <a:solidFill>
                  <a:srgbClr val="FFFF00"/>
                </a:solidFill>
                <a:latin typeface="Angsana New" pitchFamily="18" charset="-34"/>
              </a:rPr>
              <a:t>	4.  ตารางข้อมูลในแต่ละกลุ่ม ถ้าสามารถรวมกันได้ให้รวมกัน</a:t>
            </a:r>
          </a:p>
          <a:p>
            <a:pPr marL="609600" indent="-609600" eaLnBrk="1" hangingPunct="1">
              <a:buFont typeface="Wingdings" pitchFamily="2" charset="2"/>
              <a:buNone/>
              <a:defRPr/>
            </a:pPr>
            <a:r>
              <a:rPr lang="th-TH" sz="3500" b="1" smtClean="0">
                <a:solidFill>
                  <a:srgbClr val="FFFF00"/>
                </a:solidFill>
                <a:latin typeface="Angsana New" pitchFamily="18" charset="-34"/>
              </a:rPr>
              <a:t>	5.  ออกแบบตารางที่จะนำเสนอให้อ่านง่ายอาจนำเสนอในรูปตาราง    one – way table , two ways – table.</a:t>
            </a:r>
          </a:p>
        </p:txBody>
      </p:sp>
      <p:pic>
        <p:nvPicPr>
          <p:cNvPr id="163843" name="Picture 4" descr="j020546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6600" y="4421188"/>
            <a:ext cx="2808288" cy="243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15364"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763"/>
                                        </p:tgtEl>
                                        <p:attrNameLst>
                                          <p:attrName>style.visibility</p:attrName>
                                        </p:attrNameLst>
                                      </p:cBhvr>
                                      <p:to>
                                        <p:strVal val="visible"/>
                                      </p:to>
                                    </p:set>
                                    <p:animEffect transition="in" filter="fade">
                                      <p:cBhvr>
                                        <p:cTn id="7" dur="2000"/>
                                        <p:tgtEl>
                                          <p:spTgt spid="1177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p:bldLst>
  </p:timing>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a:xfrm>
            <a:off x="179388" y="260350"/>
            <a:ext cx="8964612" cy="6597650"/>
          </a:xfrm>
        </p:spPr>
        <p:txBody>
          <a:bodyPr/>
          <a:lstStyle/>
          <a:p>
            <a:pPr marL="609600" indent="-609600" eaLnBrk="1" hangingPunct="1">
              <a:lnSpc>
                <a:spcPct val="90000"/>
              </a:lnSpc>
              <a:buFontTx/>
              <a:buNone/>
              <a:defRPr/>
            </a:pPr>
            <a:r>
              <a:rPr lang="th-TH" sz="3000" b="1" smtClean="0">
                <a:solidFill>
                  <a:srgbClr val="FFFF00"/>
                </a:solidFill>
                <a:latin typeface="Angsana New" pitchFamily="18" charset="-34"/>
              </a:rPr>
              <a:t>	</a:t>
            </a:r>
            <a:r>
              <a:rPr lang="th-TH" sz="3500" b="1" smtClean="0">
                <a:solidFill>
                  <a:srgbClr val="FFFF00"/>
                </a:solidFill>
                <a:latin typeface="Angsana New" pitchFamily="18" charset="-34"/>
              </a:rPr>
              <a:t>6.  นำเสนอผลการวิจัยเป็นตอน ๆ ดังนี้</a:t>
            </a:r>
          </a:p>
          <a:p>
            <a:pPr marL="609600" indent="-609600" eaLnBrk="1" hangingPunct="1">
              <a:lnSpc>
                <a:spcPct val="90000"/>
              </a:lnSpc>
              <a:buFontTx/>
              <a:buNone/>
              <a:defRPr/>
            </a:pPr>
            <a:r>
              <a:rPr lang="th-TH" sz="3000" b="1" smtClean="0">
                <a:solidFill>
                  <a:srgbClr val="FFFF00"/>
                </a:solidFill>
                <a:latin typeface="Angsana New" pitchFamily="18" charset="-34"/>
              </a:rPr>
              <a:t>		ตอนที่ 1 ข้อมูลทั่วไป (ตัวแปรอิสระ)</a:t>
            </a:r>
          </a:p>
          <a:p>
            <a:pPr marL="609600" indent="-609600" eaLnBrk="1" hangingPunct="1">
              <a:lnSpc>
                <a:spcPct val="90000"/>
              </a:lnSpc>
              <a:buFontTx/>
              <a:buNone/>
              <a:defRPr/>
            </a:pPr>
            <a:r>
              <a:rPr lang="th-TH" sz="3000" b="1" smtClean="0">
                <a:solidFill>
                  <a:srgbClr val="FFFF00"/>
                </a:solidFill>
                <a:latin typeface="Angsana New" pitchFamily="18" charset="-34"/>
              </a:rPr>
              <a:t>			ตารางที่ 1	</a:t>
            </a:r>
          </a:p>
          <a:p>
            <a:pPr marL="609600" indent="-609600" eaLnBrk="1" hangingPunct="1">
              <a:lnSpc>
                <a:spcPct val="90000"/>
              </a:lnSpc>
              <a:buFontTx/>
              <a:buNone/>
              <a:defRPr/>
            </a:pPr>
            <a:r>
              <a:rPr lang="th-TH" sz="3000" b="1" smtClean="0">
                <a:solidFill>
                  <a:srgbClr val="FFFF00"/>
                </a:solidFill>
                <a:latin typeface="Angsana New" pitchFamily="18" charset="-34"/>
              </a:rPr>
              <a:t>			ตารางที่ 2</a:t>
            </a:r>
          </a:p>
          <a:p>
            <a:pPr marL="609600" indent="-609600" eaLnBrk="1" hangingPunct="1">
              <a:lnSpc>
                <a:spcPct val="90000"/>
              </a:lnSpc>
              <a:buFontTx/>
              <a:buNone/>
              <a:defRPr/>
            </a:pPr>
            <a:r>
              <a:rPr lang="th-TH" sz="3000" b="1" smtClean="0">
                <a:solidFill>
                  <a:srgbClr val="FFFF00"/>
                </a:solidFill>
                <a:latin typeface="Angsana New" pitchFamily="18" charset="-34"/>
              </a:rPr>
              <a:t>			ตารางที่ 3</a:t>
            </a:r>
          </a:p>
          <a:p>
            <a:pPr marL="609600" indent="-609600" eaLnBrk="1" hangingPunct="1">
              <a:lnSpc>
                <a:spcPct val="90000"/>
              </a:lnSpc>
              <a:buFontTx/>
              <a:buNone/>
              <a:defRPr/>
            </a:pPr>
            <a:r>
              <a:rPr lang="th-TH" sz="3000" b="1" smtClean="0">
                <a:solidFill>
                  <a:srgbClr val="FFFF00"/>
                </a:solidFill>
                <a:latin typeface="Angsana New" pitchFamily="18" charset="-34"/>
              </a:rPr>
              <a:t>			ตารางที่ 4</a:t>
            </a:r>
          </a:p>
          <a:p>
            <a:pPr marL="609600" indent="-609600" eaLnBrk="1" hangingPunct="1">
              <a:lnSpc>
                <a:spcPct val="90000"/>
              </a:lnSpc>
              <a:buFontTx/>
              <a:buNone/>
              <a:defRPr/>
            </a:pPr>
            <a:r>
              <a:rPr lang="th-TH" sz="3000" b="1" smtClean="0">
                <a:solidFill>
                  <a:srgbClr val="FFFF00"/>
                </a:solidFill>
                <a:latin typeface="Angsana New" pitchFamily="18" charset="-34"/>
              </a:rPr>
              <a:t>		ตอนที่ 2 ข้อมูลที่ตอบวัตถุประสงค์ (ตัวแปรตาม)</a:t>
            </a:r>
          </a:p>
          <a:p>
            <a:pPr marL="609600" indent="-609600" eaLnBrk="1" hangingPunct="1">
              <a:lnSpc>
                <a:spcPct val="90000"/>
              </a:lnSpc>
              <a:buFontTx/>
              <a:buNone/>
              <a:defRPr/>
            </a:pPr>
            <a:r>
              <a:rPr lang="th-TH" sz="3000" b="1" smtClean="0">
                <a:solidFill>
                  <a:srgbClr val="FFFF00"/>
                </a:solidFill>
                <a:latin typeface="Angsana New" pitchFamily="18" charset="-34"/>
              </a:rPr>
              <a:t>			ตารางที่ 5</a:t>
            </a:r>
          </a:p>
          <a:p>
            <a:pPr marL="609600" indent="-609600" eaLnBrk="1" hangingPunct="1">
              <a:lnSpc>
                <a:spcPct val="90000"/>
              </a:lnSpc>
              <a:buFontTx/>
              <a:buNone/>
              <a:defRPr/>
            </a:pPr>
            <a:r>
              <a:rPr lang="th-TH" sz="3000" b="1" smtClean="0">
                <a:solidFill>
                  <a:srgbClr val="FFFF00"/>
                </a:solidFill>
                <a:latin typeface="Angsana New" pitchFamily="18" charset="-34"/>
              </a:rPr>
              <a:t>			ตารางที่ 6</a:t>
            </a:r>
          </a:p>
          <a:p>
            <a:pPr marL="609600" indent="-609600" eaLnBrk="1" hangingPunct="1">
              <a:lnSpc>
                <a:spcPct val="90000"/>
              </a:lnSpc>
              <a:buFontTx/>
              <a:buNone/>
              <a:defRPr/>
            </a:pPr>
            <a:r>
              <a:rPr lang="th-TH" sz="3000" b="1" smtClean="0">
                <a:solidFill>
                  <a:srgbClr val="FFFF00"/>
                </a:solidFill>
                <a:latin typeface="Angsana New" pitchFamily="18" charset="-34"/>
              </a:rPr>
              <a:t>			ตารางที่ 7</a:t>
            </a:r>
          </a:p>
          <a:p>
            <a:pPr marL="609600" indent="-609600" eaLnBrk="1" hangingPunct="1">
              <a:lnSpc>
                <a:spcPct val="90000"/>
              </a:lnSpc>
              <a:buFontTx/>
              <a:buNone/>
              <a:defRPr/>
            </a:pPr>
            <a:r>
              <a:rPr lang="th-TH" sz="3000" b="1" smtClean="0">
                <a:solidFill>
                  <a:srgbClr val="FFFF00"/>
                </a:solidFill>
                <a:latin typeface="Angsana New" pitchFamily="18" charset="-34"/>
              </a:rPr>
              <a:t>			ตารางที่ 8</a:t>
            </a:r>
          </a:p>
          <a:p>
            <a:pPr marL="609600" indent="-609600" eaLnBrk="1" hangingPunct="1">
              <a:lnSpc>
                <a:spcPct val="90000"/>
              </a:lnSpc>
              <a:buFontTx/>
              <a:buNone/>
              <a:defRPr/>
            </a:pPr>
            <a:r>
              <a:rPr lang="th-TH" sz="3000" b="1" smtClean="0">
                <a:solidFill>
                  <a:srgbClr val="FFFF00"/>
                </a:solidFill>
                <a:latin typeface="Angsana New" pitchFamily="18" charset="-34"/>
              </a:rPr>
              <a:t>		</a:t>
            </a:r>
          </a:p>
        </p:txBody>
      </p:sp>
      <p:pic>
        <p:nvPicPr>
          <p:cNvPr id="164867" name="Picture 4" descr="j021508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29475" y="2349500"/>
            <a:ext cx="1914525"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16388"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8787"/>
                                        </p:tgtEl>
                                        <p:attrNameLst>
                                          <p:attrName>style.visibility</p:attrName>
                                        </p:attrNameLst>
                                      </p:cBhvr>
                                      <p:to>
                                        <p:strVal val="visible"/>
                                      </p:to>
                                    </p:set>
                                    <p:animEffect transition="in" filter="fade">
                                      <p:cBhvr>
                                        <p:cTn id="7" dur="2000"/>
                                        <p:tgtEl>
                                          <p:spTgt spid="118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p:bld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9811" name="Rectangle 3"/>
          <p:cNvSpPr>
            <a:spLocks noGrp="1" noChangeArrowheads="1"/>
          </p:cNvSpPr>
          <p:nvPr>
            <p:ph idx="1"/>
          </p:nvPr>
        </p:nvSpPr>
        <p:spPr>
          <a:xfrm>
            <a:off x="468313" y="177800"/>
            <a:ext cx="8142287" cy="6408738"/>
          </a:xfrm>
        </p:spPr>
        <p:txBody>
          <a:bodyPr/>
          <a:lstStyle/>
          <a:p>
            <a:pPr eaLnBrk="1" hangingPunct="1">
              <a:buFont typeface="Wingdings" pitchFamily="2" charset="2"/>
              <a:buNone/>
              <a:defRPr/>
            </a:pPr>
            <a:r>
              <a:rPr lang="th-TH" sz="3000" b="1" dirty="0" smtClean="0">
                <a:solidFill>
                  <a:srgbClr val="FFFF00"/>
                </a:solidFill>
                <a:latin typeface="Angsana New" pitchFamily="18" charset="-34"/>
              </a:rPr>
              <a:t>	ตอนที่ 3  ข้อมูลที่ตอบสมมุติฐาน</a:t>
            </a:r>
          </a:p>
          <a:p>
            <a:pPr eaLnBrk="1" hangingPunct="1">
              <a:buFont typeface="Wingdings" pitchFamily="2" charset="2"/>
              <a:buNone/>
              <a:defRPr/>
            </a:pPr>
            <a:r>
              <a:rPr lang="th-TH" sz="3000" b="1" dirty="0" smtClean="0">
                <a:solidFill>
                  <a:srgbClr val="FFFF00"/>
                </a:solidFill>
                <a:latin typeface="Angsana New" pitchFamily="18" charset="-34"/>
              </a:rPr>
              <a:t>		ตารางที่ 9</a:t>
            </a:r>
          </a:p>
          <a:p>
            <a:pPr eaLnBrk="1" hangingPunct="1">
              <a:buFont typeface="Wingdings" pitchFamily="2" charset="2"/>
              <a:buNone/>
              <a:defRPr/>
            </a:pPr>
            <a:r>
              <a:rPr lang="th-TH" sz="3000" b="1" dirty="0" smtClean="0">
                <a:solidFill>
                  <a:srgbClr val="FFFF00"/>
                </a:solidFill>
                <a:latin typeface="Angsana New" pitchFamily="18" charset="-34"/>
              </a:rPr>
              <a:t>		ตารางที่ 10</a:t>
            </a:r>
          </a:p>
          <a:p>
            <a:pPr eaLnBrk="1" hangingPunct="1">
              <a:buFont typeface="Wingdings" pitchFamily="2" charset="2"/>
              <a:buNone/>
              <a:defRPr/>
            </a:pPr>
            <a:r>
              <a:rPr lang="th-TH" sz="3000" b="1" dirty="0" smtClean="0">
                <a:solidFill>
                  <a:srgbClr val="FFFF00"/>
                </a:solidFill>
                <a:latin typeface="Angsana New" pitchFamily="18" charset="-34"/>
              </a:rPr>
              <a:t>		ตารางที่ 11</a:t>
            </a:r>
          </a:p>
          <a:p>
            <a:pPr eaLnBrk="1" hangingPunct="1">
              <a:buFont typeface="Wingdings" pitchFamily="2" charset="2"/>
              <a:buNone/>
              <a:defRPr/>
            </a:pPr>
            <a:r>
              <a:rPr lang="th-TH" sz="3000" b="1" dirty="0" smtClean="0">
                <a:solidFill>
                  <a:srgbClr val="FFFF00"/>
                </a:solidFill>
                <a:latin typeface="Angsana New" pitchFamily="18" charset="-34"/>
              </a:rPr>
              <a:t>		ตารางที่ 12</a:t>
            </a:r>
          </a:p>
          <a:p>
            <a:pPr eaLnBrk="1" hangingPunct="1">
              <a:buFont typeface="Wingdings" pitchFamily="2" charset="2"/>
              <a:buNone/>
              <a:defRPr/>
            </a:pPr>
            <a:r>
              <a:rPr lang="th-TH" sz="3000" b="1" dirty="0" smtClean="0">
                <a:solidFill>
                  <a:srgbClr val="FFFF00"/>
                </a:solidFill>
                <a:latin typeface="Angsana New" pitchFamily="18" charset="-34"/>
              </a:rPr>
              <a:t>	ตอนที่ 4 อภิปรายผล</a:t>
            </a:r>
          </a:p>
          <a:p>
            <a:pPr eaLnBrk="1" hangingPunct="1">
              <a:buFont typeface="Wingdings" pitchFamily="2" charset="2"/>
              <a:buNone/>
              <a:defRPr/>
            </a:pPr>
            <a:r>
              <a:rPr lang="th-TH" sz="3000" b="1" dirty="0" smtClean="0">
                <a:solidFill>
                  <a:srgbClr val="FFFF00"/>
                </a:solidFill>
                <a:latin typeface="Angsana New" pitchFamily="18" charset="-34"/>
              </a:rPr>
              <a:t>		-  อธิบายถึงข้อค้นพบจากข้อมูลตอนที่ 1</a:t>
            </a:r>
          </a:p>
          <a:p>
            <a:pPr eaLnBrk="1" hangingPunct="1">
              <a:buFont typeface="Wingdings" pitchFamily="2" charset="2"/>
              <a:buNone/>
              <a:defRPr/>
            </a:pPr>
            <a:r>
              <a:rPr lang="th-TH" sz="3000" b="1" dirty="0" smtClean="0">
                <a:solidFill>
                  <a:srgbClr val="FFFF00"/>
                </a:solidFill>
                <a:latin typeface="Angsana New" pitchFamily="18" charset="-34"/>
              </a:rPr>
              <a:t>		-  อธิบายถึงข้อค้นพบจากข้อมูลตอนที่ 2</a:t>
            </a:r>
          </a:p>
          <a:p>
            <a:pPr eaLnBrk="1" hangingPunct="1">
              <a:buFont typeface="Wingdings" pitchFamily="2" charset="2"/>
              <a:buNone/>
              <a:defRPr/>
            </a:pPr>
            <a:r>
              <a:rPr lang="th-TH" sz="3000" b="1" dirty="0" smtClean="0">
                <a:solidFill>
                  <a:srgbClr val="FFFF00"/>
                </a:solidFill>
                <a:latin typeface="Angsana New" pitchFamily="18" charset="-34"/>
              </a:rPr>
              <a:t>		-  อธิบายถึงข้อค้นพบจากข้อมูล ตอนที่ 3</a:t>
            </a:r>
          </a:p>
          <a:p>
            <a:pPr eaLnBrk="1" hangingPunct="1">
              <a:buFont typeface="Wingdings" pitchFamily="2" charset="2"/>
              <a:buNone/>
              <a:defRPr/>
            </a:pPr>
            <a:r>
              <a:rPr lang="th-TH" sz="3000" b="1" dirty="0" smtClean="0">
                <a:solidFill>
                  <a:srgbClr val="FFFF00"/>
                </a:solidFill>
                <a:latin typeface="Angsana New" pitchFamily="18" charset="-34"/>
              </a:rPr>
              <a:t>       ผู้วิจัยต้องวิจารณ์ผลการวิจัยของตนว่าเป็นไปตามสมมุติฐานที่ตั้งไว้หรือไม่ เพียงใด การอภิปรายต้องอ้างอิง แนวคิด ทฤษฎี และผลงานวิจัยอื่นที่เกี่ยวข้อง ประกอบคำวิจารณ์ของตนด้วย</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17412"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9811"/>
                                        </p:tgtEl>
                                        <p:attrNameLst>
                                          <p:attrName>style.visibility</p:attrName>
                                        </p:attrNameLst>
                                      </p:cBhvr>
                                      <p:to>
                                        <p:strVal val="visible"/>
                                      </p:to>
                                    </p:set>
                                    <p:animEffect transition="in" filter="fade">
                                      <p:cBhvr>
                                        <p:cTn id="7" dur="2000"/>
                                        <p:tgtEl>
                                          <p:spTgt spid="119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p:txBody>
          <a:bodyPr>
            <a:normAutofit/>
          </a:bodyPr>
          <a:lstStyle/>
          <a:p>
            <a:pPr marL="365760" indent="-256032" algn="thaiDist" eaLnBrk="1" fontAlgn="auto" hangingPunct="1">
              <a:spcAft>
                <a:spcPts val="0"/>
              </a:spcAft>
              <a:buFont typeface="Wingdings 3"/>
              <a:buChar char=""/>
              <a:defRPr/>
            </a:pPr>
            <a:r>
              <a:rPr lang="th-TH" sz="4000"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1.   บรรณานุกรม (Bibliography)  ระบุชื่อเอกสารอ้างอิง  	โดยเรียงลำดับเอกสารอ้างอิงภาษาไทยก่อนแล้วตาม	ด้วยเอกสารภาษาต่างประเทศ ทั้งนี้ให้เรียงตามลำดับ</a:t>
            </a:r>
          </a:p>
          <a:p>
            <a:pPr marL="365760" indent="-256032" eaLnBrk="1" fontAlgn="auto" hangingPunct="1">
              <a:spcAft>
                <a:spcPts val="0"/>
              </a:spcAft>
              <a:buFont typeface="Wingdings 3"/>
              <a:buChar char=""/>
              <a:defRPr/>
            </a:pPr>
            <a:r>
              <a:rPr lang="th-TH" sz="4000"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2.   ภาคผนวก (Appendix) ถ้ามี</a:t>
            </a:r>
          </a:p>
          <a:p>
            <a:pPr marL="365760" indent="-256032" eaLnBrk="1" fontAlgn="auto" hangingPunct="1">
              <a:spcAft>
                <a:spcPts val="0"/>
              </a:spcAft>
              <a:buFont typeface="Wingdings 3"/>
              <a:buChar char=""/>
              <a:defRPr/>
            </a:pPr>
            <a:r>
              <a:rPr lang="th-TH" sz="4000" dirty="0" smtClean="0">
                <a:solidFill>
                  <a:srgbClr val="0070C0"/>
                </a:solidFill>
                <a:effectLst>
                  <a:outerShdw blurRad="38100" dist="38100" dir="2700000" algn="tl">
                    <a:srgbClr val="000000">
                      <a:alpha val="43137"/>
                    </a:srgbClr>
                  </a:outerShdw>
                </a:effectLst>
                <a:latin typeface="Angsana New" pitchFamily="18" charset="-34"/>
                <a:cs typeface="Angsana New" pitchFamily="18" charset="-34"/>
              </a:rPr>
              <a:t>3.   ประวัติผู้วิจัย</a:t>
            </a:r>
          </a:p>
        </p:txBody>
      </p:sp>
      <p:sp>
        <p:nvSpPr>
          <p:cNvPr id="21506" name="Rectangle 2"/>
          <p:cNvSpPr>
            <a:spLocks noGrp="1" noChangeArrowheads="1"/>
          </p:cNvSpPr>
          <p:nvPr>
            <p:ph type="title"/>
          </p:nvPr>
        </p:nvSpPr>
        <p:spPr>
          <a:xfrm>
            <a:off x="179512" y="188640"/>
            <a:ext cx="8229601" cy="1139825"/>
          </a:xfrm>
        </p:spPr>
        <p:txBody>
          <a:bodyPr/>
          <a:lstStyle/>
          <a:p>
            <a:pPr eaLnBrk="1" fontAlgn="auto" hangingPunct="1">
              <a:spcAft>
                <a:spcPts val="0"/>
              </a:spcAft>
              <a:defRPr/>
            </a:pPr>
            <a:r>
              <a:rPr lang="th-TH" sz="5000" dirty="0" smtClean="0">
                <a:solidFill>
                  <a:srgbClr val="002060"/>
                </a:solidFill>
                <a:effectLst/>
                <a:latin typeface="Angsana New" pitchFamily="18" charset="-34"/>
                <a:cs typeface="Angsana New" pitchFamily="18" charset="-34"/>
              </a:rPr>
              <a:t>ค.  ส่วนประกอบตอนท้าย</a:t>
            </a:r>
          </a:p>
        </p:txBody>
      </p:sp>
      <p:pic>
        <p:nvPicPr>
          <p:cNvPr id="83972" name="Picture 4" descr="j02920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7400" y="4221163"/>
            <a:ext cx="2233613" cy="203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2000"/>
                                        <p:tgtEl>
                                          <p:spTgt spid="2150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507"/>
                                        </p:tgtEl>
                                        <p:attrNameLst>
                                          <p:attrName>style.visibility</p:attrName>
                                        </p:attrNameLst>
                                      </p:cBhvr>
                                      <p:to>
                                        <p:strVal val="visible"/>
                                      </p:to>
                                    </p:set>
                                    <p:animEffect transition="in" filter="fade">
                                      <p:cBhvr>
                                        <p:cTn id="10" dur="20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95288" y="620713"/>
            <a:ext cx="8291512" cy="1511300"/>
          </a:xfrm>
        </p:spPr>
        <p:txBody>
          <a:bodyPr/>
          <a:lstStyle/>
          <a:p>
            <a:pPr eaLnBrk="1" hangingPunct="1">
              <a:defRPr/>
            </a:pPr>
            <a:r>
              <a:rPr lang="th-TH" sz="3500" b="1" smtClean="0">
                <a:solidFill>
                  <a:srgbClr val="FFFF00"/>
                </a:solidFill>
                <a:latin typeface="Angsana New" pitchFamily="18" charset="-34"/>
              </a:rPr>
              <a:t>ตอนที่ 5  สรุปผลที่ได้จากข้อค้นพบทั้งหมดตามกรอบ		        	   แนวความคิดในการวิจัยและสมมุติฐานที่ตั้งไว้</a:t>
            </a:r>
          </a:p>
        </p:txBody>
      </p:sp>
      <p:pic>
        <p:nvPicPr>
          <p:cNvPr id="166915" name="Picture 4" descr="j02119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5513" y="3117850"/>
            <a:ext cx="5270500"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3906"/>
                                        </p:tgtEl>
                                        <p:attrNameLst>
                                          <p:attrName>style.visibility</p:attrName>
                                        </p:attrNameLst>
                                      </p:cBhvr>
                                      <p:to>
                                        <p:strVal val="visible"/>
                                      </p:to>
                                    </p:set>
                                    <p:animEffect transition="in" filter="fade">
                                      <p:cBhvr>
                                        <p:cTn id="7" dur="2000"/>
                                        <p:tgtEl>
                                          <p:spTgt spid="123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p:bld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4931" name="Rectangle 3"/>
          <p:cNvSpPr>
            <a:spLocks noGrp="1" noChangeArrowheads="1"/>
          </p:cNvSpPr>
          <p:nvPr>
            <p:ph idx="1"/>
          </p:nvPr>
        </p:nvSpPr>
        <p:spPr>
          <a:xfrm>
            <a:off x="0" y="260350"/>
            <a:ext cx="9144000" cy="6408738"/>
          </a:xfrm>
        </p:spPr>
        <p:txBody>
          <a:bodyPr/>
          <a:lstStyle/>
          <a:p>
            <a:pPr eaLnBrk="1" hangingPunct="1">
              <a:buFontTx/>
              <a:buNone/>
              <a:defRPr/>
            </a:pPr>
            <a:r>
              <a:rPr lang="th-TH" b="1" smtClean="0">
                <a:solidFill>
                  <a:srgbClr val="66FF33"/>
                </a:solidFill>
              </a:rPr>
              <a:t>แนวทางในการนำเสนอตาราง</a:t>
            </a:r>
          </a:p>
          <a:p>
            <a:pPr eaLnBrk="1" hangingPunct="1">
              <a:buFontTx/>
              <a:buNone/>
              <a:defRPr/>
            </a:pPr>
            <a:r>
              <a:rPr lang="th-TH" b="1" smtClean="0"/>
              <a:t>	</a:t>
            </a:r>
            <a:r>
              <a:rPr lang="th-TH" sz="3000" smtClean="0">
                <a:solidFill>
                  <a:srgbClr val="FFFF00"/>
                </a:solidFill>
                <a:latin typeface="Angsana New" pitchFamily="18" charset="-34"/>
              </a:rPr>
              <a:t>แบบที่ 1 เริ่มต้นด้วยหัวเรื่อง พร้อมด้วยคำอธิบายข้อมูลในตารางแล้วตามด้วยตารางที่อ้างถึง อาจจะยกส่วนที่วิจารณ์มาไว้ในตารางก็ได้ (ถ้าหากเป็นตารางเล็ก ๆ)</a:t>
            </a:r>
          </a:p>
          <a:p>
            <a:pPr eaLnBrk="1" hangingPunct="1">
              <a:buFontTx/>
              <a:buNone/>
              <a:defRPr/>
            </a:pPr>
            <a:r>
              <a:rPr lang="th-TH" sz="3000" smtClean="0">
                <a:solidFill>
                  <a:srgbClr val="FFFF00"/>
                </a:solidFill>
                <a:latin typeface="Angsana New" pitchFamily="18" charset="-34"/>
              </a:rPr>
              <a:t>	เพศและอายุของสมาชิกในครอบครัว</a:t>
            </a:r>
          </a:p>
          <a:p>
            <a:pPr eaLnBrk="1" hangingPunct="1">
              <a:buFontTx/>
              <a:buNone/>
              <a:defRPr/>
            </a:pPr>
            <a:r>
              <a:rPr lang="th-TH" sz="3000" smtClean="0">
                <a:solidFill>
                  <a:srgbClr val="FFFF00"/>
                </a:solidFill>
                <a:latin typeface="Angsana New" pitchFamily="18" charset="-34"/>
              </a:rPr>
              <a:t>	เพศ อายุ และจำนวนของสมาชิกในครอบครัว นับว่ามีส่วนสำคัญในการช่วยกันประกอบอาชีพของครอบครัว จากการศึกษา ปรากฏว่า..................................(ตาราง 1)</a:t>
            </a:r>
          </a:p>
          <a:p>
            <a:pPr eaLnBrk="1" hangingPunct="1">
              <a:buFontTx/>
              <a:buNone/>
              <a:defRPr/>
            </a:pPr>
            <a:endParaRPr lang="th-TH" sz="3000" b="1" smtClean="0">
              <a:solidFill>
                <a:srgbClr val="66FF33"/>
              </a:solidFill>
              <a:latin typeface="Angsana New" pitchFamily="18" charset="-34"/>
            </a:endParaRPr>
          </a:p>
          <a:p>
            <a:pPr eaLnBrk="1" hangingPunct="1">
              <a:buFontTx/>
              <a:buNone/>
              <a:defRPr/>
            </a:pPr>
            <a:r>
              <a:rPr lang="th-TH" sz="3000" b="1" smtClean="0">
                <a:solidFill>
                  <a:srgbClr val="66FF33"/>
                </a:solidFill>
                <a:latin typeface="Angsana New" pitchFamily="18" charset="-34"/>
              </a:rPr>
              <a:t>ตารางที่ 1 เพศและอายุของสมาชิกในครอบครัว</a:t>
            </a:r>
          </a:p>
        </p:txBody>
      </p:sp>
      <p:sp>
        <p:nvSpPr>
          <p:cNvPr id="167939" name="Line 4"/>
          <p:cNvSpPr>
            <a:spLocks noChangeShapeType="1"/>
          </p:cNvSpPr>
          <p:nvPr/>
        </p:nvSpPr>
        <p:spPr bwMode="auto">
          <a:xfrm>
            <a:off x="0" y="4581525"/>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7940" name="Line 5"/>
          <p:cNvSpPr>
            <a:spLocks noChangeShapeType="1"/>
          </p:cNvSpPr>
          <p:nvPr/>
        </p:nvSpPr>
        <p:spPr bwMode="auto">
          <a:xfrm>
            <a:off x="0" y="5229225"/>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7941" name="Line 6"/>
          <p:cNvSpPr>
            <a:spLocks noChangeShapeType="1"/>
          </p:cNvSpPr>
          <p:nvPr/>
        </p:nvSpPr>
        <p:spPr bwMode="auto">
          <a:xfrm>
            <a:off x="0" y="6813550"/>
            <a:ext cx="91440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7942" name="Line 7"/>
          <p:cNvSpPr>
            <a:spLocks noChangeShapeType="1"/>
          </p:cNvSpPr>
          <p:nvPr/>
        </p:nvSpPr>
        <p:spPr bwMode="auto">
          <a:xfrm>
            <a:off x="4284663" y="4581525"/>
            <a:ext cx="0" cy="2276475"/>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7943" name="Line 8"/>
          <p:cNvSpPr>
            <a:spLocks noChangeShapeType="1"/>
          </p:cNvSpPr>
          <p:nvPr/>
        </p:nvSpPr>
        <p:spPr bwMode="auto">
          <a:xfrm>
            <a:off x="6588125" y="4581525"/>
            <a:ext cx="0" cy="2276475"/>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7944" name="Line 9"/>
          <p:cNvSpPr>
            <a:spLocks noChangeShapeType="1"/>
          </p:cNvSpPr>
          <p:nvPr/>
        </p:nvSpPr>
        <p:spPr bwMode="auto">
          <a:xfrm>
            <a:off x="4284663" y="4941888"/>
            <a:ext cx="4859337"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7945" name="Line 10"/>
          <p:cNvSpPr>
            <a:spLocks noChangeShapeType="1"/>
          </p:cNvSpPr>
          <p:nvPr/>
        </p:nvSpPr>
        <p:spPr bwMode="auto">
          <a:xfrm>
            <a:off x="5364163" y="4941888"/>
            <a:ext cx="0" cy="1916112"/>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7946" name="Line 11"/>
          <p:cNvSpPr>
            <a:spLocks noChangeShapeType="1"/>
          </p:cNvSpPr>
          <p:nvPr/>
        </p:nvSpPr>
        <p:spPr bwMode="auto">
          <a:xfrm>
            <a:off x="7740650" y="4941888"/>
            <a:ext cx="0" cy="1916112"/>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18436"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4931"/>
                                        </p:tgtEl>
                                        <p:attrNameLst>
                                          <p:attrName>style.visibility</p:attrName>
                                        </p:attrNameLst>
                                      </p:cBhvr>
                                      <p:to>
                                        <p:strVal val="visible"/>
                                      </p:to>
                                    </p:set>
                                    <p:animEffect transition="in" filter="fade">
                                      <p:cBhvr>
                                        <p:cTn id="7" dur="2000"/>
                                        <p:tgtEl>
                                          <p:spTgt spid="124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p:bldLst>
  </p:timing>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5955" name="Rectangle 3"/>
          <p:cNvSpPr>
            <a:spLocks noGrp="1" noRot="1" noChangeArrowheads="1"/>
          </p:cNvSpPr>
          <p:nvPr>
            <p:ph idx="1"/>
          </p:nvPr>
        </p:nvSpPr>
        <p:spPr>
          <a:xfrm>
            <a:off x="301625" y="260350"/>
            <a:ext cx="8540750" cy="6408738"/>
          </a:xfrm>
        </p:spPr>
        <p:txBody>
          <a:bodyPr/>
          <a:lstStyle/>
          <a:p>
            <a:pPr algn="thaiDist" eaLnBrk="1" hangingPunct="1">
              <a:buFont typeface="Wingdings" pitchFamily="2" charset="2"/>
              <a:buNone/>
              <a:defRPr/>
            </a:pPr>
            <a:r>
              <a:rPr lang="th-TH" b="1" dirty="0" smtClean="0">
                <a:solidFill>
                  <a:srgbClr val="66FF33"/>
                </a:solidFill>
                <a:latin typeface="Angsana New" pitchFamily="18" charset="-34"/>
              </a:rPr>
              <a:t>แบบที่ 2</a:t>
            </a:r>
            <a:r>
              <a:rPr lang="th-TH" b="1" dirty="0" smtClean="0">
                <a:solidFill>
                  <a:srgbClr val="FFFF00"/>
                </a:solidFill>
                <a:latin typeface="Angsana New" pitchFamily="18" charset="-34"/>
              </a:rPr>
              <a:t>  ใช้ชื่อตารางเป็นหัวข้อเรื่อง โดยเริ่มต้นด้วยตาราง ตามด้วยคำอธิบายเขียนไว้ใต้ตาราง คือ  อธิบายแปลความหมาย ตีความข้อมูลอันเป็นจุดเด่นในตาราง และวิจารณ์ผลไว้ใต้ตาราง</a:t>
            </a:r>
          </a:p>
          <a:p>
            <a:pPr eaLnBrk="1" hangingPunct="1">
              <a:buFont typeface="Wingdings" pitchFamily="2" charset="2"/>
              <a:buNone/>
              <a:defRPr/>
            </a:pPr>
            <a:r>
              <a:rPr lang="th-TH" b="1" dirty="0" smtClean="0">
                <a:solidFill>
                  <a:srgbClr val="FFFF00"/>
                </a:solidFill>
                <a:latin typeface="Angsana New" pitchFamily="18" charset="-34"/>
              </a:rPr>
              <a:t>ตารางที่ 1 เพศและอายุของสมาชิกในครอบครัว</a:t>
            </a:r>
          </a:p>
          <a:p>
            <a:pPr eaLnBrk="1" hangingPunct="1">
              <a:buFont typeface="Wingdings" pitchFamily="2" charset="2"/>
              <a:buNone/>
              <a:defRPr/>
            </a:pPr>
            <a:endParaRPr lang="th-TH" b="1" dirty="0" smtClean="0">
              <a:solidFill>
                <a:srgbClr val="FFFF00"/>
              </a:solidFill>
              <a:latin typeface="Angsana New" pitchFamily="18" charset="-34"/>
            </a:endParaRPr>
          </a:p>
          <a:p>
            <a:pPr eaLnBrk="1" hangingPunct="1">
              <a:buFont typeface="Wingdings" pitchFamily="2" charset="2"/>
              <a:buNone/>
              <a:defRPr/>
            </a:pPr>
            <a:endParaRPr lang="th-TH" b="1" dirty="0" smtClean="0">
              <a:solidFill>
                <a:srgbClr val="66FF33"/>
              </a:solidFill>
              <a:latin typeface="Angsana New" pitchFamily="18" charset="-34"/>
            </a:endParaRPr>
          </a:p>
          <a:p>
            <a:pPr eaLnBrk="1" hangingPunct="1">
              <a:buFont typeface="Wingdings" pitchFamily="2" charset="2"/>
              <a:buNone/>
              <a:defRPr/>
            </a:pPr>
            <a:endParaRPr lang="th-TH" b="1" dirty="0" smtClean="0">
              <a:solidFill>
                <a:srgbClr val="66FF33"/>
              </a:solidFill>
              <a:latin typeface="Angsana New" pitchFamily="18" charset="-34"/>
            </a:endParaRPr>
          </a:p>
          <a:p>
            <a:pPr eaLnBrk="1" hangingPunct="1">
              <a:buFont typeface="Wingdings" pitchFamily="2" charset="2"/>
              <a:buNone/>
              <a:defRPr/>
            </a:pPr>
            <a:endParaRPr lang="th-TH" b="1" dirty="0" smtClean="0">
              <a:solidFill>
                <a:srgbClr val="66FF33"/>
              </a:solidFill>
              <a:latin typeface="Angsana New" pitchFamily="18" charset="-34"/>
            </a:endParaRPr>
          </a:p>
          <a:p>
            <a:pPr eaLnBrk="1" hangingPunct="1">
              <a:buFont typeface="Wingdings" pitchFamily="2" charset="2"/>
              <a:buNone/>
              <a:defRPr/>
            </a:pPr>
            <a:endParaRPr lang="th-TH" b="1" dirty="0" smtClean="0">
              <a:solidFill>
                <a:srgbClr val="66FF33"/>
              </a:solidFill>
              <a:latin typeface="Angsana New" pitchFamily="18" charset="-34"/>
            </a:endParaRPr>
          </a:p>
          <a:p>
            <a:pPr eaLnBrk="1" hangingPunct="1">
              <a:buFont typeface="Wingdings" pitchFamily="2" charset="2"/>
              <a:buNone/>
              <a:defRPr/>
            </a:pPr>
            <a:r>
              <a:rPr lang="th-TH" b="1" dirty="0" smtClean="0">
                <a:solidFill>
                  <a:srgbClr val="66FF33"/>
                </a:solidFill>
                <a:latin typeface="Angsana New" pitchFamily="18" charset="-34"/>
              </a:rPr>
              <a:t>	</a:t>
            </a:r>
            <a:r>
              <a:rPr lang="th-TH" b="1" dirty="0" smtClean="0">
                <a:solidFill>
                  <a:srgbClr val="FFFF00"/>
                </a:solidFill>
                <a:latin typeface="Angsana New" pitchFamily="18" charset="-34"/>
              </a:rPr>
              <a:t>จากตารางที่ 1 ปรากฏว่า...............................................................................</a:t>
            </a:r>
          </a:p>
          <a:p>
            <a:pPr eaLnBrk="1" hangingPunct="1">
              <a:buFont typeface="Wingdings" pitchFamily="2" charset="2"/>
              <a:buNone/>
              <a:defRPr/>
            </a:pPr>
            <a:r>
              <a:rPr lang="th-TH" b="1" dirty="0" smtClean="0">
                <a:solidFill>
                  <a:srgbClr val="FFFF00"/>
                </a:solidFill>
                <a:latin typeface="Angsana New" pitchFamily="18" charset="-34"/>
              </a:rPr>
              <a:t>...........................................................................................................................</a:t>
            </a:r>
          </a:p>
        </p:txBody>
      </p:sp>
      <p:sp>
        <p:nvSpPr>
          <p:cNvPr id="168963" name="Line 4"/>
          <p:cNvSpPr>
            <a:spLocks noChangeShapeType="1"/>
          </p:cNvSpPr>
          <p:nvPr/>
        </p:nvSpPr>
        <p:spPr bwMode="auto">
          <a:xfrm>
            <a:off x="323850" y="2492375"/>
            <a:ext cx="84963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8964" name="Line 6"/>
          <p:cNvSpPr>
            <a:spLocks noChangeShapeType="1"/>
          </p:cNvSpPr>
          <p:nvPr/>
        </p:nvSpPr>
        <p:spPr bwMode="auto">
          <a:xfrm>
            <a:off x="323850" y="3213100"/>
            <a:ext cx="84963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8965" name="Line 7"/>
          <p:cNvSpPr>
            <a:spLocks noChangeShapeType="1"/>
          </p:cNvSpPr>
          <p:nvPr/>
        </p:nvSpPr>
        <p:spPr bwMode="auto">
          <a:xfrm>
            <a:off x="179388" y="4797425"/>
            <a:ext cx="8713787"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8966" name="Line 8"/>
          <p:cNvSpPr>
            <a:spLocks noChangeShapeType="1"/>
          </p:cNvSpPr>
          <p:nvPr/>
        </p:nvSpPr>
        <p:spPr bwMode="auto">
          <a:xfrm>
            <a:off x="5435600" y="2492375"/>
            <a:ext cx="0" cy="230505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8967" name="Line 9"/>
          <p:cNvSpPr>
            <a:spLocks noChangeShapeType="1"/>
          </p:cNvSpPr>
          <p:nvPr/>
        </p:nvSpPr>
        <p:spPr bwMode="auto">
          <a:xfrm>
            <a:off x="7380288" y="2492375"/>
            <a:ext cx="0" cy="230505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8968" name="Line 10"/>
          <p:cNvSpPr>
            <a:spLocks noChangeShapeType="1"/>
          </p:cNvSpPr>
          <p:nvPr/>
        </p:nvSpPr>
        <p:spPr bwMode="auto">
          <a:xfrm>
            <a:off x="5435600" y="2924175"/>
            <a:ext cx="338455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8969" name="Line 11"/>
          <p:cNvSpPr>
            <a:spLocks noChangeShapeType="1"/>
          </p:cNvSpPr>
          <p:nvPr/>
        </p:nvSpPr>
        <p:spPr bwMode="auto">
          <a:xfrm>
            <a:off x="6443663" y="2924175"/>
            <a:ext cx="0" cy="187325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68970" name="Line 12"/>
          <p:cNvSpPr>
            <a:spLocks noChangeShapeType="1"/>
          </p:cNvSpPr>
          <p:nvPr/>
        </p:nvSpPr>
        <p:spPr bwMode="auto">
          <a:xfrm>
            <a:off x="8243888" y="2924175"/>
            <a:ext cx="0" cy="187325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19460"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125955">
                                            <p:txEl>
                                              <p:pRg st="0" end="0"/>
                                            </p:txEl>
                                          </p:spTgt>
                                        </p:tgtEl>
                                        <p:attrNameLst>
                                          <p:attrName>style.visibility</p:attrName>
                                        </p:attrNameLst>
                                      </p:cBhvr>
                                      <p:to>
                                        <p:strVal val="visible"/>
                                      </p:to>
                                    </p:set>
                                    <p:animEffect transition="in" filter="fade">
                                      <p:cBhvr>
                                        <p:cTn id="7" dur="500">
                                          <p:stCondLst>
                                            <p:cond delay="0"/>
                                          </p:stCondLst>
                                        </p:cTn>
                                        <p:tgtEl>
                                          <p:spTgt spid="1259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125955">
                                            <p:txEl>
                                              <p:pRg st="1" end="1"/>
                                            </p:txEl>
                                          </p:spTgt>
                                        </p:tgtEl>
                                        <p:attrNameLst>
                                          <p:attrName>style.visibility</p:attrName>
                                        </p:attrNameLst>
                                      </p:cBhvr>
                                      <p:to>
                                        <p:strVal val="visible"/>
                                      </p:to>
                                    </p:set>
                                    <p:animEffect transition="in" filter="fade">
                                      <p:cBhvr>
                                        <p:cTn id="12" dur="500">
                                          <p:stCondLst>
                                            <p:cond delay="0"/>
                                          </p:stCondLst>
                                        </p:cTn>
                                        <p:tgtEl>
                                          <p:spTgt spid="1259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iterate type="lt">
                                    <p:tmPct val="10000"/>
                                  </p:iterate>
                                  <p:childTnLst>
                                    <p:set>
                                      <p:cBhvr>
                                        <p:cTn id="16" dur="1" fill="hold">
                                          <p:stCondLst>
                                            <p:cond delay="0"/>
                                          </p:stCondLst>
                                        </p:cTn>
                                        <p:tgtEl>
                                          <p:spTgt spid="125955">
                                            <p:txEl>
                                              <p:pRg st="7" end="7"/>
                                            </p:txEl>
                                          </p:spTgt>
                                        </p:tgtEl>
                                        <p:attrNameLst>
                                          <p:attrName>style.visibility</p:attrName>
                                        </p:attrNameLst>
                                      </p:cBhvr>
                                      <p:to>
                                        <p:strVal val="visible"/>
                                      </p:to>
                                    </p:set>
                                    <p:animEffect transition="in" filter="fade">
                                      <p:cBhvr>
                                        <p:cTn id="17" dur="500">
                                          <p:stCondLst>
                                            <p:cond delay="0"/>
                                          </p:stCondLst>
                                        </p:cTn>
                                        <p:tgtEl>
                                          <p:spTgt spid="125955">
                                            <p:txEl>
                                              <p:pRg st="7" end="7"/>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iterate type="lt">
                                    <p:tmPct val="10000"/>
                                  </p:iterate>
                                  <p:childTnLst>
                                    <p:set>
                                      <p:cBhvr>
                                        <p:cTn id="21" dur="1" fill="hold">
                                          <p:stCondLst>
                                            <p:cond delay="0"/>
                                          </p:stCondLst>
                                        </p:cTn>
                                        <p:tgtEl>
                                          <p:spTgt spid="125955">
                                            <p:txEl>
                                              <p:pRg st="8" end="8"/>
                                            </p:txEl>
                                          </p:spTgt>
                                        </p:tgtEl>
                                        <p:attrNameLst>
                                          <p:attrName>style.visibility</p:attrName>
                                        </p:attrNameLst>
                                      </p:cBhvr>
                                      <p:to>
                                        <p:strVal val="visible"/>
                                      </p:to>
                                    </p:set>
                                    <p:animEffect transition="in" filter="fade">
                                      <p:cBhvr>
                                        <p:cTn id="22" dur="500">
                                          <p:stCondLst>
                                            <p:cond delay="0"/>
                                          </p:stCondLst>
                                        </p:cTn>
                                        <p:tgtEl>
                                          <p:spTgt spid="12595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5" grpId="0" build="p"/>
    </p:bldLst>
  </p:timing>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6979" name="Rectangle 3"/>
          <p:cNvSpPr>
            <a:spLocks noGrp="1" noChangeArrowheads="1"/>
          </p:cNvSpPr>
          <p:nvPr>
            <p:ph idx="1"/>
          </p:nvPr>
        </p:nvSpPr>
        <p:spPr>
          <a:xfrm>
            <a:off x="323850" y="260350"/>
            <a:ext cx="8567738" cy="6297613"/>
          </a:xfrm>
        </p:spPr>
        <p:txBody>
          <a:bodyPr/>
          <a:lstStyle/>
          <a:p>
            <a:pPr algn="thaiDist" eaLnBrk="1" hangingPunct="1">
              <a:buFont typeface="Wingdings" pitchFamily="2" charset="2"/>
              <a:buNone/>
              <a:defRPr/>
            </a:pPr>
            <a:r>
              <a:rPr lang="th-TH" sz="3500" b="1" dirty="0" smtClean="0">
                <a:solidFill>
                  <a:srgbClr val="66FF33"/>
                </a:solidFill>
              </a:rPr>
              <a:t>แบบที่ 3</a:t>
            </a:r>
            <a:r>
              <a:rPr lang="th-TH" sz="3500" b="1" dirty="0" smtClean="0"/>
              <a:t>  </a:t>
            </a:r>
            <a:r>
              <a:rPr lang="th-TH" sz="3500" b="1" dirty="0" smtClean="0">
                <a:solidFill>
                  <a:srgbClr val="FFFF00"/>
                </a:solidFill>
              </a:rPr>
              <a:t>เขียนเรื่องตามหัวข้อ (ที่สัมพันธ์กัน) ไปจนจบตอนแล้วนำ	   	   ตารางที่เกี่ยวข้องทั้งหมดไว้ท้ายตอน</a:t>
            </a:r>
          </a:p>
          <a:p>
            <a:pPr algn="thaiDist" eaLnBrk="1" hangingPunct="1">
              <a:buFont typeface="Wingdings" pitchFamily="2" charset="2"/>
              <a:buNone/>
              <a:defRPr/>
            </a:pPr>
            <a:r>
              <a:rPr lang="th-TH" sz="3500" b="1" dirty="0" smtClean="0">
                <a:solidFill>
                  <a:srgbClr val="66FF33"/>
                </a:solidFill>
              </a:rPr>
              <a:t>แบบที่ 4</a:t>
            </a:r>
            <a:r>
              <a:rPr lang="th-TH" sz="3500" b="1" dirty="0" smtClean="0"/>
              <a:t>  </a:t>
            </a:r>
            <a:r>
              <a:rPr lang="th-TH" sz="3500" b="1" dirty="0" smtClean="0">
                <a:solidFill>
                  <a:srgbClr val="FFFF00"/>
                </a:solidFill>
              </a:rPr>
              <a:t>เขียนเรื่องตามหัวข้อไปจนจบทุกตอน แล้วนำตาราง	  	   	   ทั้งหมดไปไว้ที่ภาคผนวก</a:t>
            </a:r>
          </a:p>
          <a:p>
            <a:pPr algn="thaiDist" eaLnBrk="1" hangingPunct="1">
              <a:buFont typeface="Wingdings" pitchFamily="2" charset="2"/>
              <a:buNone/>
              <a:defRPr/>
            </a:pPr>
            <a:r>
              <a:rPr lang="th-TH" sz="3500" b="1" dirty="0" smtClean="0">
                <a:solidFill>
                  <a:srgbClr val="FFFF00"/>
                </a:solidFill>
              </a:rPr>
              <a:t>		  เมื่อพิจารณาทั้ง 4 แบบแล้ว ปรากฏว่า แบบที่ 1 จะเป็นแบบที่นิยมนำไปเขียนรายงานวิจัยมากกว่าแบบอื่น  เพราะผู้อ่านสามารถอ่านผลการวิจัยและข้อวิจารณ์ได้ต่อเนื่องกัน หากจะดูรายละเอียดก็สามารถดูได้จากตารางในทันที</a:t>
            </a:r>
          </a:p>
        </p:txBody>
      </p:sp>
      <p:pic>
        <p:nvPicPr>
          <p:cNvPr id="169987" name="Picture 5" descr="j021295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9475" y="5349875"/>
            <a:ext cx="2881313"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20484"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6979"/>
                                        </p:tgtEl>
                                        <p:attrNameLst>
                                          <p:attrName>style.visibility</p:attrName>
                                        </p:attrNameLst>
                                      </p:cBhvr>
                                      <p:to>
                                        <p:strVal val="visible"/>
                                      </p:to>
                                    </p:set>
                                    <p:animEffect transition="in" filter="fade">
                                      <p:cBhvr>
                                        <p:cTn id="7" dur="2000"/>
                                        <p:tgtEl>
                                          <p:spTgt spid="126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p:bldLst>
  </p:timing>
</p:sld>
</file>

<file path=ppt/slides/slide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5171" name="Rectangle 3"/>
          <p:cNvSpPr>
            <a:spLocks noGrp="1" noChangeArrowheads="1"/>
          </p:cNvSpPr>
          <p:nvPr>
            <p:ph idx="1"/>
          </p:nvPr>
        </p:nvSpPr>
        <p:spPr>
          <a:xfrm>
            <a:off x="179388" y="260350"/>
            <a:ext cx="8964612" cy="6408738"/>
          </a:xfrm>
        </p:spPr>
        <p:txBody>
          <a:bodyPr/>
          <a:lstStyle/>
          <a:p>
            <a:pPr eaLnBrk="1" hangingPunct="1">
              <a:lnSpc>
                <a:spcPct val="80000"/>
              </a:lnSpc>
              <a:buFontTx/>
              <a:buNone/>
              <a:defRPr/>
            </a:pPr>
            <a:r>
              <a:rPr lang="th-TH" sz="3900" b="1" dirty="0" smtClean="0">
                <a:solidFill>
                  <a:srgbClr val="66FF33"/>
                </a:solidFill>
                <a:latin typeface="Angsana New" pitchFamily="18" charset="-34"/>
              </a:rPr>
              <a:t>การอธิบายข้อมูลในตาราง</a:t>
            </a:r>
          </a:p>
          <a:p>
            <a:pPr algn="thaiDist" eaLnBrk="1" hangingPunct="1">
              <a:lnSpc>
                <a:spcPct val="80000"/>
              </a:lnSpc>
              <a:buFontTx/>
              <a:buNone/>
              <a:defRPr/>
            </a:pPr>
            <a:r>
              <a:rPr lang="th-TH" sz="3600" b="1" dirty="0" smtClean="0">
                <a:solidFill>
                  <a:srgbClr val="FFFF00"/>
                </a:solidFill>
                <a:latin typeface="Angsana New" pitchFamily="18" charset="-34"/>
              </a:rPr>
              <a:t>1. บอกเป็นจำนวนร้อยละ (%) หรือค่าเฉลี่ย ทศนิยมอาจใช้ 1-2 ตำแหน่ง เช่น  ชาวเขา ร้อยละ 70.32 (ตัวเลขสมมติ)  ตั้งถิ่นฐานอยู่ทางภาคเหนือของประเทศ..............มีสมาชิกในครอบครัวโดย เฉลี่ย 4 คน</a:t>
            </a:r>
          </a:p>
          <a:p>
            <a:pPr eaLnBrk="1" hangingPunct="1">
              <a:lnSpc>
                <a:spcPct val="80000"/>
              </a:lnSpc>
              <a:buFontTx/>
              <a:buNone/>
              <a:defRPr/>
            </a:pPr>
            <a:r>
              <a:rPr lang="th-TH" sz="3600" b="1" dirty="0" smtClean="0">
                <a:solidFill>
                  <a:srgbClr val="FFFF00"/>
                </a:solidFill>
                <a:latin typeface="Angsana New" pitchFamily="18" charset="-34"/>
              </a:rPr>
              <a:t> 2. บอกเป็นถ้อยคำ และร้อยละ (%) คือ แสดงตัวเลขร้อยละกำกับไว้ในวงเล็บด้วย</a:t>
            </a:r>
          </a:p>
          <a:p>
            <a:pPr eaLnBrk="1" hangingPunct="1">
              <a:lnSpc>
                <a:spcPct val="80000"/>
              </a:lnSpc>
              <a:buFontTx/>
              <a:buNone/>
              <a:defRPr/>
            </a:pPr>
            <a:r>
              <a:rPr lang="th-TH" sz="3600" b="1" dirty="0" smtClean="0">
                <a:solidFill>
                  <a:srgbClr val="FFFF00"/>
                </a:solidFill>
                <a:latin typeface="Angsana New" pitchFamily="18" charset="-34"/>
              </a:rPr>
              <a:t>	-  ทั้งหมด</a:t>
            </a:r>
          </a:p>
          <a:p>
            <a:pPr eaLnBrk="1" hangingPunct="1">
              <a:lnSpc>
                <a:spcPct val="80000"/>
              </a:lnSpc>
              <a:buFontTx/>
              <a:buNone/>
              <a:defRPr/>
            </a:pPr>
            <a:r>
              <a:rPr lang="th-TH" sz="3600" b="1" dirty="0" smtClean="0">
                <a:solidFill>
                  <a:srgbClr val="FFFF00"/>
                </a:solidFill>
                <a:latin typeface="Angsana New" pitchFamily="18" charset="-34"/>
              </a:rPr>
              <a:t>	-  ทั้งหมด (95.6%)</a:t>
            </a:r>
          </a:p>
          <a:p>
            <a:pPr eaLnBrk="1" hangingPunct="1">
              <a:lnSpc>
                <a:spcPct val="80000"/>
              </a:lnSpc>
              <a:buFontTx/>
              <a:buNone/>
              <a:defRPr/>
            </a:pPr>
            <a:r>
              <a:rPr lang="th-TH" sz="3600" b="1" dirty="0" smtClean="0">
                <a:solidFill>
                  <a:srgbClr val="FFFF00"/>
                </a:solidFill>
                <a:latin typeface="Angsana New" pitchFamily="18" charset="-34"/>
              </a:rPr>
              <a:t>	-  ส่วนใหญ่ (75.2%)</a:t>
            </a:r>
          </a:p>
          <a:p>
            <a:pPr eaLnBrk="1" hangingPunct="1">
              <a:lnSpc>
                <a:spcPct val="80000"/>
              </a:lnSpc>
              <a:buFontTx/>
              <a:buNone/>
              <a:defRPr/>
            </a:pPr>
            <a:r>
              <a:rPr lang="th-TH" sz="3600" b="1" dirty="0" smtClean="0">
                <a:solidFill>
                  <a:srgbClr val="FFFF00"/>
                </a:solidFill>
                <a:latin typeface="Angsana New" pitchFamily="18" charset="-34"/>
              </a:rPr>
              <a:t>	-  รองลงมา (20.1%)</a:t>
            </a:r>
          </a:p>
          <a:p>
            <a:pPr eaLnBrk="1" hangingPunct="1">
              <a:lnSpc>
                <a:spcPct val="80000"/>
              </a:lnSpc>
              <a:buFontTx/>
              <a:buNone/>
              <a:defRPr/>
            </a:pPr>
            <a:r>
              <a:rPr lang="th-TH" sz="3600" b="1" dirty="0" smtClean="0">
                <a:solidFill>
                  <a:srgbClr val="FFFF00"/>
                </a:solidFill>
                <a:latin typeface="Angsana New" pitchFamily="18" charset="-34"/>
              </a:rPr>
              <a:t>	-  ส่วนน้อยที่ (4.7%)</a:t>
            </a:r>
          </a:p>
          <a:p>
            <a:pPr eaLnBrk="1" hangingPunct="1">
              <a:lnSpc>
                <a:spcPct val="80000"/>
              </a:lnSpc>
              <a:buFontTx/>
              <a:buNone/>
              <a:defRPr/>
            </a:pPr>
            <a:r>
              <a:rPr lang="th-TH" sz="3600" b="1" dirty="0" smtClean="0">
                <a:solidFill>
                  <a:srgbClr val="FFFF00"/>
                </a:solidFill>
                <a:latin typeface="Angsana New" pitchFamily="18" charset="-34"/>
              </a:rPr>
              <a:t>	    หรือส่วนที่เหลือ (.........................%)</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21508"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5171"/>
                                        </p:tgtEl>
                                        <p:attrNameLst>
                                          <p:attrName>style.visibility</p:attrName>
                                        </p:attrNameLst>
                                      </p:cBhvr>
                                      <p:to>
                                        <p:strVal val="visible"/>
                                      </p:to>
                                    </p:set>
                                    <p:animEffect transition="in" filter="fade">
                                      <p:cBhvr>
                                        <p:cTn id="7" dur="2000"/>
                                        <p:tgtEl>
                                          <p:spTgt spid="135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p:bldLst>
  </p:timing>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5" name="Rectangle 3"/>
          <p:cNvSpPr>
            <a:spLocks noGrp="1" noChangeArrowheads="1"/>
          </p:cNvSpPr>
          <p:nvPr>
            <p:ph type="body" idx="1"/>
          </p:nvPr>
        </p:nvSpPr>
        <p:spPr>
          <a:xfrm>
            <a:off x="250825" y="692696"/>
            <a:ext cx="8893175" cy="6165304"/>
          </a:xfrm>
        </p:spPr>
        <p:txBody>
          <a:bodyPr/>
          <a:lstStyle/>
          <a:p>
            <a:pPr eaLnBrk="1" hangingPunct="1">
              <a:buFont typeface="Wingdings" pitchFamily="2" charset="2"/>
              <a:buNone/>
              <a:defRPr/>
            </a:pPr>
            <a:r>
              <a:rPr lang="th-TH" b="1" dirty="0" smtClean="0">
                <a:solidFill>
                  <a:srgbClr val="FFFF00"/>
                </a:solidFill>
                <a:latin typeface="Angsana New" pitchFamily="18" charset="-34"/>
              </a:rPr>
              <a:t>3. บอกเป็นสัดส่วน และร้อยละ (%) คือแสดงตัวเลขร้อยละกำกับไว้ในวงเล็บด้วย</a:t>
            </a:r>
          </a:p>
          <a:p>
            <a:pPr eaLnBrk="1" hangingPunct="1">
              <a:buFont typeface="Wingdings" pitchFamily="2" charset="2"/>
              <a:buNone/>
              <a:defRPr/>
            </a:pPr>
            <a:r>
              <a:rPr lang="th-TH" b="1" dirty="0" smtClean="0">
                <a:solidFill>
                  <a:srgbClr val="FFFF00"/>
                </a:solidFill>
                <a:latin typeface="Angsana New" pitchFamily="18" charset="-34"/>
              </a:rPr>
              <a:t>			-  3 / 4</a:t>
            </a:r>
          </a:p>
          <a:p>
            <a:pPr eaLnBrk="1" hangingPunct="1">
              <a:buFont typeface="Wingdings" pitchFamily="2" charset="2"/>
              <a:buNone/>
              <a:defRPr/>
            </a:pPr>
            <a:r>
              <a:rPr lang="th-TH" b="1" dirty="0" smtClean="0">
                <a:solidFill>
                  <a:srgbClr val="FFFF00"/>
                </a:solidFill>
                <a:latin typeface="Angsana New" pitchFamily="18" charset="-34"/>
              </a:rPr>
              <a:t>			-  เกือบ 3/4 (70.6%)</a:t>
            </a:r>
          </a:p>
          <a:p>
            <a:pPr eaLnBrk="1" hangingPunct="1">
              <a:buFont typeface="Wingdings" pitchFamily="2" charset="2"/>
              <a:buNone/>
              <a:defRPr/>
            </a:pPr>
            <a:r>
              <a:rPr lang="th-TH" b="1" dirty="0" smtClean="0">
                <a:solidFill>
                  <a:srgbClr val="FFFF00"/>
                </a:solidFill>
                <a:latin typeface="Angsana New" pitchFamily="18" charset="-34"/>
              </a:rPr>
              <a:t>			-  ครึ่งหนึ่ง</a:t>
            </a:r>
          </a:p>
          <a:p>
            <a:pPr eaLnBrk="1" hangingPunct="1">
              <a:buFont typeface="Wingdings" pitchFamily="2" charset="2"/>
              <a:buNone/>
              <a:defRPr/>
            </a:pPr>
            <a:r>
              <a:rPr lang="th-TH" b="1" dirty="0" smtClean="0">
                <a:solidFill>
                  <a:srgbClr val="FFFF00"/>
                </a:solidFill>
                <a:latin typeface="Angsana New" pitchFamily="18" charset="-34"/>
              </a:rPr>
              <a:t>			-  กว่าครึ่ง เล็กน้อย (56.5%)</a:t>
            </a:r>
          </a:p>
          <a:p>
            <a:pPr eaLnBrk="1" hangingPunct="1">
              <a:buFont typeface="Wingdings" pitchFamily="2" charset="2"/>
              <a:buNone/>
              <a:defRPr/>
            </a:pPr>
            <a:r>
              <a:rPr lang="th-TH" b="1" dirty="0" smtClean="0">
                <a:solidFill>
                  <a:srgbClr val="FFFF00"/>
                </a:solidFill>
                <a:latin typeface="Angsana New" pitchFamily="18" charset="-34"/>
              </a:rPr>
              <a:t>			-  ประมาณ 1/3 (30.6%)</a:t>
            </a:r>
          </a:p>
        </p:txBody>
      </p:sp>
      <p:pic>
        <p:nvPicPr>
          <p:cNvPr id="172035" name="Picture 4" descr="j019538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67425" y="3716338"/>
            <a:ext cx="3076575"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22532"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6195"/>
                                        </p:tgtEl>
                                        <p:attrNameLst>
                                          <p:attrName>style.visibility</p:attrName>
                                        </p:attrNameLst>
                                      </p:cBhvr>
                                      <p:to>
                                        <p:strVal val="visible"/>
                                      </p:to>
                                    </p:set>
                                    <p:animEffect transition="in" filter="fade">
                                      <p:cBhvr>
                                        <p:cTn id="7" dur="2000"/>
                                        <p:tgtEl>
                                          <p:spTgt spid="136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p:bld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219" name="Rectangle 3"/>
          <p:cNvSpPr>
            <a:spLocks noGrp="1" noChangeArrowheads="1"/>
          </p:cNvSpPr>
          <p:nvPr>
            <p:ph idx="1"/>
          </p:nvPr>
        </p:nvSpPr>
        <p:spPr>
          <a:xfrm>
            <a:off x="250825" y="260350"/>
            <a:ext cx="8713788" cy="6337300"/>
          </a:xfrm>
        </p:spPr>
        <p:txBody>
          <a:bodyPr/>
          <a:lstStyle/>
          <a:p>
            <a:pPr eaLnBrk="1" hangingPunct="1">
              <a:buFontTx/>
              <a:buNone/>
              <a:defRPr/>
            </a:pPr>
            <a:r>
              <a:rPr lang="th-TH" b="1" dirty="0" smtClean="0"/>
              <a:t>	</a:t>
            </a:r>
            <a:r>
              <a:rPr lang="th-TH" sz="4500" b="1" dirty="0" smtClean="0">
                <a:solidFill>
                  <a:srgbClr val="66FF33"/>
                </a:solidFill>
                <a:latin typeface="Angsana New" pitchFamily="18" charset="-34"/>
              </a:rPr>
              <a:t>การเสนอผล  </a:t>
            </a:r>
          </a:p>
          <a:p>
            <a:pPr eaLnBrk="1" hangingPunct="1">
              <a:buFontTx/>
              <a:buNone/>
              <a:defRPr/>
            </a:pPr>
            <a:r>
              <a:rPr lang="th-TH" dirty="0" smtClean="0"/>
              <a:t>	</a:t>
            </a:r>
            <a:r>
              <a:rPr lang="th-TH" sz="3500" b="1" dirty="0" smtClean="0">
                <a:solidFill>
                  <a:srgbClr val="FFFF00"/>
                </a:solidFill>
                <a:latin typeface="Angsana New" pitchFamily="18" charset="-34"/>
              </a:rPr>
              <a:t>จะต้องเสนอในรูปที่ง่ายและได้ความหมายมากที่สุด</a:t>
            </a:r>
          </a:p>
          <a:p>
            <a:pPr eaLnBrk="1" hangingPunct="1">
              <a:buFontTx/>
              <a:buNone/>
              <a:defRPr/>
            </a:pPr>
            <a:r>
              <a:rPr lang="th-TH" sz="3500" b="1" dirty="0" smtClean="0">
                <a:solidFill>
                  <a:srgbClr val="FFFF00"/>
                </a:solidFill>
                <a:latin typeface="Angsana New" pitchFamily="18" charset="-34"/>
              </a:rPr>
              <a:t>	 1.  การเสนอด้วยบทความ</a:t>
            </a:r>
          </a:p>
          <a:p>
            <a:pPr algn="thaiDist" eaLnBrk="1" hangingPunct="1">
              <a:buFontTx/>
              <a:buNone/>
              <a:defRPr/>
            </a:pPr>
            <a:r>
              <a:rPr lang="th-TH" sz="3500" b="1" dirty="0" smtClean="0">
                <a:solidFill>
                  <a:srgbClr val="FFFF00"/>
                </a:solidFill>
                <a:latin typeface="Angsana New" pitchFamily="18" charset="-34"/>
              </a:rPr>
              <a:t>	   	มักใช้ข้อมูลที่มีตัวเลขไม่มากนัก และต้องการรายละเอียดเป็นคำบรรยายประกอบมาก เมื่อมีตัวเลขสถิติก็สอดแทรกเข้าไปเป็นส่วนหนึ่งของบทความนั้น</a:t>
            </a:r>
          </a:p>
        </p:txBody>
      </p:sp>
      <p:pic>
        <p:nvPicPr>
          <p:cNvPr id="173059" name="Picture 4" descr="j01995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63938" y="4076700"/>
            <a:ext cx="2589212"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23556"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7219"/>
                                        </p:tgtEl>
                                        <p:attrNameLst>
                                          <p:attrName>style.visibility</p:attrName>
                                        </p:attrNameLst>
                                      </p:cBhvr>
                                      <p:to>
                                        <p:strVal val="visible"/>
                                      </p:to>
                                    </p:set>
                                    <p:animEffect transition="in" filter="fade">
                                      <p:cBhvr>
                                        <p:cTn id="7" dur="2000"/>
                                        <p:tgtEl>
                                          <p:spTgt spid="137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p:bld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8243" name="Rectangle 3"/>
          <p:cNvSpPr>
            <a:spLocks noGrp="1" noChangeArrowheads="1"/>
          </p:cNvSpPr>
          <p:nvPr>
            <p:ph idx="1"/>
          </p:nvPr>
        </p:nvSpPr>
        <p:spPr>
          <a:xfrm>
            <a:off x="250825" y="260350"/>
            <a:ext cx="8569325" cy="6264275"/>
          </a:xfrm>
        </p:spPr>
        <p:txBody>
          <a:bodyPr/>
          <a:lstStyle/>
          <a:p>
            <a:pPr eaLnBrk="1" hangingPunct="1">
              <a:buFont typeface="Wingdings" pitchFamily="2" charset="2"/>
              <a:buNone/>
              <a:defRPr/>
            </a:pPr>
            <a:r>
              <a:rPr lang="th-TH" sz="3500" b="1" dirty="0" smtClean="0">
                <a:solidFill>
                  <a:srgbClr val="66FF33"/>
                </a:solidFill>
                <a:latin typeface="Angsana New" pitchFamily="18" charset="-34"/>
              </a:rPr>
              <a:t>	2.  การเสนอแบบบรรยายและตาราง </a:t>
            </a:r>
          </a:p>
          <a:p>
            <a:pPr algn="thaiDist" eaLnBrk="1" hangingPunct="1">
              <a:buFont typeface="Wingdings" pitchFamily="2" charset="2"/>
              <a:buNone/>
              <a:defRPr/>
            </a:pPr>
            <a:r>
              <a:rPr lang="th-TH" dirty="0" smtClean="0"/>
              <a:t>	</a:t>
            </a:r>
            <a:r>
              <a:rPr lang="th-TH" b="1" dirty="0" smtClean="0"/>
              <a:t>	</a:t>
            </a:r>
            <a:r>
              <a:rPr lang="th-TH" sz="3500" b="1" dirty="0" smtClean="0">
                <a:solidFill>
                  <a:srgbClr val="FFFF00"/>
                </a:solidFill>
                <a:latin typeface="Angsana New" pitchFamily="18" charset="-34"/>
              </a:rPr>
              <a:t>การใช้ตารางและแผนภูมิช่วยนั้น  ทำให้ผู้อ่านเข้าใจได้รวดเร็วและถูกต้อง แต่ควรมีคำอธิบายประกอบการตีความหมายและข้อสรุปของข้อมูลในตารางและแผนภูมินั้น ๆ อีกด้วย ตารางและแผนภูมิที่ดีควรเป็นตารางและแผนภูมิที่แสดงความสัมพันธ์ระหว่างสิ่งที่สำคัญ 1 สิ่ง หรือ 2 สิ่ง เท่านั้น แต่ถ้ามีความจำเป็นจะต้องสร้างให้ความยุ่งยากควรได้ทำไว้ในภาคผนวกหลังบรรณานุกรม</a:t>
            </a:r>
          </a:p>
        </p:txBody>
      </p:sp>
      <p:pic>
        <p:nvPicPr>
          <p:cNvPr id="174083" name="Picture 4" descr="j01958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2500" y="4437063"/>
            <a:ext cx="2354263" cy="242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24580" name="Image" r:id="rId5" imgW="4825397" imgH="6984127" progId="Photoshop.Image.8">
                  <p:embed/>
                </p:oleObj>
              </mc:Choice>
              <mc:Fallback>
                <p:oleObj name="Image" r:id="rId5" imgW="4825397" imgH="6984127" progId="Photoshop.Image.8">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8243"/>
                                        </p:tgtEl>
                                        <p:attrNameLst>
                                          <p:attrName>style.visibility</p:attrName>
                                        </p:attrNameLst>
                                      </p:cBhvr>
                                      <p:to>
                                        <p:strVal val="visible"/>
                                      </p:to>
                                    </p:set>
                                    <p:animEffect transition="in" filter="fade">
                                      <p:cBhvr>
                                        <p:cTn id="7" dur="2000"/>
                                        <p:tgtEl>
                                          <p:spTgt spid="138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p:bldLst>
  </p:timing>
</p:sld>
</file>

<file path=ppt/slides/slide9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9267" name="Rectangle 3"/>
          <p:cNvSpPr>
            <a:spLocks noGrp="1" noRot="1" noChangeArrowheads="1"/>
          </p:cNvSpPr>
          <p:nvPr>
            <p:ph idx="1"/>
          </p:nvPr>
        </p:nvSpPr>
        <p:spPr>
          <a:xfrm>
            <a:off x="301625" y="188913"/>
            <a:ext cx="8540750" cy="6408737"/>
          </a:xfrm>
        </p:spPr>
        <p:txBody>
          <a:bodyPr/>
          <a:lstStyle/>
          <a:p>
            <a:pPr eaLnBrk="1" hangingPunct="1">
              <a:lnSpc>
                <a:spcPct val="90000"/>
              </a:lnSpc>
              <a:buFont typeface="Wingdings" pitchFamily="2" charset="2"/>
              <a:buNone/>
              <a:defRPr/>
            </a:pPr>
            <a:r>
              <a:rPr lang="th-TH" sz="3500" b="1" smtClean="0">
                <a:solidFill>
                  <a:srgbClr val="66FF33"/>
                </a:solidFill>
              </a:rPr>
              <a:t>3.  การแปลความหมายและตีความหมายข้อมูล</a:t>
            </a:r>
            <a:endParaRPr lang="th-TH" sz="3500" smtClean="0">
              <a:solidFill>
                <a:srgbClr val="66FF33"/>
              </a:solidFill>
            </a:endParaRPr>
          </a:p>
          <a:p>
            <a:pPr eaLnBrk="1" hangingPunct="1">
              <a:lnSpc>
                <a:spcPct val="90000"/>
              </a:lnSpc>
              <a:buFont typeface="Wingdings" pitchFamily="2" charset="2"/>
              <a:buNone/>
              <a:defRPr/>
            </a:pPr>
            <a:r>
              <a:rPr lang="th-TH" sz="3500" b="1" smtClean="0">
                <a:solidFill>
                  <a:srgbClr val="FFFF00"/>
                </a:solidFill>
                <a:latin typeface="Angsana New" pitchFamily="18" charset="-34"/>
              </a:rPr>
              <a:t>1)  พยายามทำความเข้าใจข้อมูลว่าข้อมูลใดเป็นข้อเท็จจริง ข้อมูลใดเป็นความคิดเห็น   เพื่อไม่นำข้อมูลที่เป็นข้อคิดเห็นมาเป็นข้อเท็จจริง</a:t>
            </a:r>
          </a:p>
          <a:p>
            <a:pPr eaLnBrk="1" hangingPunct="1">
              <a:lnSpc>
                <a:spcPct val="90000"/>
              </a:lnSpc>
              <a:buFont typeface="Wingdings" pitchFamily="2" charset="2"/>
              <a:buNone/>
              <a:defRPr/>
            </a:pPr>
            <a:r>
              <a:rPr lang="th-TH" sz="3500" b="1" smtClean="0">
                <a:solidFill>
                  <a:srgbClr val="FFFF00"/>
                </a:solidFill>
                <a:latin typeface="Angsana New" pitchFamily="18" charset="-34"/>
              </a:rPr>
              <a:t>2)  หลีกเลี่ยงข้อมูลไม่สมบูรณ์ ข้อมูลที่ได้มาไม่สมบูรณ์ ไม่ควรแปลความหรือตีความหมายข้อมูลนั้น หากจำเป็นก็แปลหรือตีความเฉพาะข้อมูลที่ได้มาโดยสมบูรณ์เท่านั้น</a:t>
            </a:r>
          </a:p>
          <a:p>
            <a:pPr eaLnBrk="1" hangingPunct="1">
              <a:lnSpc>
                <a:spcPct val="90000"/>
              </a:lnSpc>
              <a:buFont typeface="Wingdings" pitchFamily="2" charset="2"/>
              <a:buNone/>
              <a:defRPr/>
            </a:pPr>
            <a:r>
              <a:rPr lang="th-TH" sz="3500" b="1" smtClean="0">
                <a:solidFill>
                  <a:srgbClr val="FFFF00"/>
                </a:solidFill>
                <a:latin typeface="Angsana New" pitchFamily="18" charset="-34"/>
              </a:rPr>
              <a:t>3)  ต้องแปลความหรือตีความหมายข้อมูลภายในขอบเขตของข้อมูลและกลุ่มตัวอย่างที่เลือกมา อย่าแปลความหรือตีความเกินข้อมูลที่มี</a:t>
            </a:r>
          </a:p>
          <a:p>
            <a:pPr eaLnBrk="1" hangingPunct="1">
              <a:lnSpc>
                <a:spcPct val="90000"/>
              </a:lnSpc>
              <a:buFont typeface="Wingdings" pitchFamily="2" charset="2"/>
              <a:buNone/>
              <a:defRPr/>
            </a:pPr>
            <a:r>
              <a:rPr lang="th-TH" sz="3500" b="1" smtClean="0">
                <a:solidFill>
                  <a:srgbClr val="FFFF00"/>
                </a:solidFill>
                <a:latin typeface="Angsana New" pitchFamily="18" charset="-34"/>
              </a:rPr>
              <a:t>4)  ระวังการให้เหตุผลผิดหลักตรรกศาสตร์</a:t>
            </a:r>
          </a:p>
          <a:p>
            <a:pPr eaLnBrk="1" hangingPunct="1">
              <a:lnSpc>
                <a:spcPct val="90000"/>
              </a:lnSpc>
              <a:buFont typeface="Wingdings" pitchFamily="2" charset="2"/>
              <a:buNone/>
              <a:defRPr/>
            </a:pPr>
            <a:r>
              <a:rPr lang="th-TH" sz="3500" b="1" smtClean="0">
                <a:solidFill>
                  <a:srgbClr val="FFFF00"/>
                </a:solidFill>
                <a:latin typeface="Angsana New" pitchFamily="18" charset="-34"/>
              </a:rPr>
              <a:t>5)  ระวังการคัดลอกหรือการคำนวณตัวเลขผิดพลาด ซึ่งทำให้การแปลความหมายและตีความหมายของข้อมูลผิดพลาดไปด้วย</a:t>
            </a:r>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25604"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9267"/>
                                        </p:tgtEl>
                                        <p:attrNameLst>
                                          <p:attrName>style.visibility</p:attrName>
                                        </p:attrNameLst>
                                      </p:cBhvr>
                                      <p:to>
                                        <p:strVal val="visible"/>
                                      </p:to>
                                    </p:set>
                                    <p:animEffect transition="in" filter="fade">
                                      <p:cBhvr>
                                        <p:cTn id="7" dur="2000"/>
                                        <p:tgtEl>
                                          <p:spTgt spid="139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7" grpId="0"/>
    </p:bldLst>
  </p:timing>
</p:sld>
</file>

<file path=ppt/slides/slide9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91" name="Rectangle 3"/>
          <p:cNvSpPr>
            <a:spLocks noGrp="1" noChangeArrowheads="1"/>
          </p:cNvSpPr>
          <p:nvPr>
            <p:ph idx="1"/>
          </p:nvPr>
        </p:nvSpPr>
        <p:spPr>
          <a:xfrm>
            <a:off x="179388" y="0"/>
            <a:ext cx="8785225" cy="6669088"/>
          </a:xfrm>
        </p:spPr>
        <p:txBody>
          <a:bodyPr/>
          <a:lstStyle/>
          <a:p>
            <a:pPr algn="ctr" eaLnBrk="1" hangingPunct="1">
              <a:lnSpc>
                <a:spcPct val="80000"/>
              </a:lnSpc>
              <a:buFont typeface="Wingdings" pitchFamily="2" charset="2"/>
              <a:buNone/>
              <a:defRPr/>
            </a:pPr>
            <a:r>
              <a:rPr lang="th-TH" sz="3900" b="1" dirty="0" smtClean="0">
                <a:solidFill>
                  <a:srgbClr val="66FF33"/>
                </a:solidFill>
                <a:latin typeface="Angsana New" pitchFamily="18" charset="-34"/>
              </a:rPr>
              <a:t>ตัวอย่าง</a:t>
            </a:r>
          </a:p>
          <a:p>
            <a:pPr eaLnBrk="1" hangingPunct="1">
              <a:lnSpc>
                <a:spcPct val="80000"/>
              </a:lnSpc>
              <a:buFont typeface="Wingdings" pitchFamily="2" charset="2"/>
              <a:buNone/>
              <a:defRPr/>
            </a:pPr>
            <a:r>
              <a:rPr lang="th-TH" sz="3400" b="1" dirty="0" smtClean="0">
                <a:solidFill>
                  <a:srgbClr val="FFFF00"/>
                </a:solidFill>
                <a:latin typeface="Angsana New" pitchFamily="18" charset="-34"/>
              </a:rPr>
              <a:t>แรงจูงใจในการปฏิบัติงาน</a:t>
            </a:r>
          </a:p>
          <a:p>
            <a:pPr eaLnBrk="1" hangingPunct="1">
              <a:lnSpc>
                <a:spcPct val="80000"/>
              </a:lnSpc>
              <a:buFont typeface="Wingdings" pitchFamily="2" charset="2"/>
              <a:buNone/>
              <a:defRPr/>
            </a:pPr>
            <a:r>
              <a:rPr lang="th-TH" sz="3400" b="1" dirty="0" smtClean="0">
                <a:solidFill>
                  <a:srgbClr val="FFFF00"/>
                </a:solidFill>
                <a:latin typeface="Angsana New" pitchFamily="18" charset="-34"/>
              </a:rPr>
              <a:t>		แรงจูงใจในการปฏิบัติงานโดยภาพรวม</a:t>
            </a:r>
          </a:p>
          <a:p>
            <a:pPr algn="thaiDist" eaLnBrk="1" hangingPunct="1">
              <a:lnSpc>
                <a:spcPct val="80000"/>
              </a:lnSpc>
              <a:buFont typeface="Wingdings" pitchFamily="2" charset="2"/>
              <a:buNone/>
              <a:defRPr/>
            </a:pPr>
            <a:r>
              <a:rPr lang="th-TH" sz="3400" b="1" dirty="0" smtClean="0">
                <a:solidFill>
                  <a:srgbClr val="FFFF00"/>
                </a:solidFill>
                <a:latin typeface="Angsana New" pitchFamily="18" charset="-34"/>
              </a:rPr>
              <a:t>		จากการศึกษาพบว่า ระดับความคิดเห็นต่อแรงจูงใจของพนักงานองค์กร โดยภาพรวมอยู่ในระดับมากที่สุด  (X = 3.60) องค์ประกอบของแรงจูงใจทั้ง 2 ด้าน คือ ปัจจัยค้ำจุน และปัจจัยกระตุ้น อยู่ในระดับมากที่สุด เท่ากัน คือ   (X = 3.64)</a:t>
            </a:r>
          </a:p>
          <a:p>
            <a:pPr algn="thaiDist" eaLnBrk="1" hangingPunct="1">
              <a:lnSpc>
                <a:spcPct val="80000"/>
              </a:lnSpc>
              <a:buFont typeface="Wingdings" pitchFamily="2" charset="2"/>
              <a:buNone/>
              <a:defRPr/>
            </a:pPr>
            <a:r>
              <a:rPr lang="th-TH" sz="3400" b="1" dirty="0" smtClean="0">
                <a:solidFill>
                  <a:srgbClr val="FFFF00"/>
                </a:solidFill>
                <a:latin typeface="Angsana New" pitchFamily="18" charset="-34"/>
              </a:rPr>
              <a:t>		เมื่อพิจารณาด้านปัจจัยค้ำจุน พบว่า พนักงานองค์กร มีความเห็นว่า สภาพการทำงานอยู่ในระดับมากที่สุด ( X = 3.76) รองลงมา คือ การควบคุมบังคับบัญชา อยู่ในระดับมากที่สุด ( X =3.72)</a:t>
            </a:r>
          </a:p>
          <a:p>
            <a:pPr eaLnBrk="1" hangingPunct="1">
              <a:lnSpc>
                <a:spcPct val="80000"/>
              </a:lnSpc>
              <a:buFont typeface="Wingdings" pitchFamily="2" charset="2"/>
              <a:buNone/>
              <a:defRPr/>
            </a:pPr>
            <a:r>
              <a:rPr lang="th-TH" sz="3400" b="1" dirty="0" smtClean="0">
                <a:solidFill>
                  <a:srgbClr val="FFFF00"/>
                </a:solidFill>
                <a:latin typeface="Angsana New" pitchFamily="18" charset="-34"/>
              </a:rPr>
              <a:t>	นโยบายและการบริหารอยู่ในระดับมากที่สุด( X = 3.64) ความสัมพันธ์ระหว่างบุคคล อยู่ในระดับมากที่สุด ( X = 3.64) และเงินเดือนสวัสดิการ อยู่ในระดับมาก   ( X = 3.41)</a:t>
            </a:r>
          </a:p>
          <a:p>
            <a:pPr eaLnBrk="1" hangingPunct="1">
              <a:lnSpc>
                <a:spcPct val="80000"/>
              </a:lnSpc>
              <a:buFont typeface="Wingdings" pitchFamily="2" charset="2"/>
              <a:buNone/>
              <a:defRPr/>
            </a:pPr>
            <a:r>
              <a:rPr lang="th-TH" sz="3400" b="1" dirty="0" smtClean="0">
                <a:latin typeface="Angsana New" pitchFamily="18" charset="-34"/>
              </a:rPr>
              <a:t>	</a:t>
            </a:r>
          </a:p>
        </p:txBody>
      </p:sp>
      <p:sp>
        <p:nvSpPr>
          <p:cNvPr id="176131" name="Line 4"/>
          <p:cNvSpPr>
            <a:spLocks noChangeShapeType="1"/>
          </p:cNvSpPr>
          <p:nvPr/>
        </p:nvSpPr>
        <p:spPr bwMode="auto">
          <a:xfrm>
            <a:off x="5508625" y="2133600"/>
            <a:ext cx="2159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6132" name="Line 5"/>
          <p:cNvSpPr>
            <a:spLocks noChangeShapeType="1"/>
          </p:cNvSpPr>
          <p:nvPr/>
        </p:nvSpPr>
        <p:spPr bwMode="auto">
          <a:xfrm>
            <a:off x="2051050" y="2852738"/>
            <a:ext cx="217488"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6133" name="Line 6"/>
          <p:cNvSpPr>
            <a:spLocks noChangeShapeType="1"/>
          </p:cNvSpPr>
          <p:nvPr/>
        </p:nvSpPr>
        <p:spPr bwMode="auto">
          <a:xfrm>
            <a:off x="5076825" y="3860800"/>
            <a:ext cx="287338"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6134" name="Line 7"/>
          <p:cNvSpPr>
            <a:spLocks noChangeShapeType="1"/>
          </p:cNvSpPr>
          <p:nvPr/>
        </p:nvSpPr>
        <p:spPr bwMode="auto">
          <a:xfrm>
            <a:off x="5508625" y="4292600"/>
            <a:ext cx="2159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6135" name="Line 8"/>
          <p:cNvSpPr>
            <a:spLocks noChangeShapeType="1"/>
          </p:cNvSpPr>
          <p:nvPr/>
        </p:nvSpPr>
        <p:spPr bwMode="auto">
          <a:xfrm>
            <a:off x="5724525" y="4797425"/>
            <a:ext cx="2159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6136" name="Line 9"/>
          <p:cNvSpPr>
            <a:spLocks noChangeShapeType="1"/>
          </p:cNvSpPr>
          <p:nvPr/>
        </p:nvSpPr>
        <p:spPr bwMode="auto">
          <a:xfrm>
            <a:off x="4859338" y="5229225"/>
            <a:ext cx="217487"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sp>
        <p:nvSpPr>
          <p:cNvPr id="176137" name="Line 10"/>
          <p:cNvSpPr>
            <a:spLocks noChangeShapeType="1"/>
          </p:cNvSpPr>
          <p:nvPr/>
        </p:nvSpPr>
        <p:spPr bwMode="auto">
          <a:xfrm>
            <a:off x="2771775" y="5589588"/>
            <a:ext cx="215900" cy="0"/>
          </a:xfrm>
          <a:prstGeom prst="line">
            <a:avLst/>
          </a:prstGeom>
          <a:noFill/>
          <a:ln w="9525">
            <a:solidFill>
              <a:srgbClr val="FF3300"/>
            </a:solidFill>
            <a:round/>
            <a:headEnd/>
            <a:tailEnd/>
          </a:ln>
          <a:extLst>
            <a:ext uri="{909E8E84-426E-40DD-AFC4-6F175D3DCCD1}">
              <a14:hiddenFill xmlns:a14="http://schemas.microsoft.com/office/drawing/2010/main">
                <a:noFill/>
              </a14:hiddenFill>
            </a:ext>
          </a:extLst>
        </p:spPr>
        <p:txBody>
          <a:bodyPr/>
          <a:lstStyle/>
          <a:p>
            <a:endParaRPr lang="th-TH"/>
          </a:p>
        </p:txBody>
      </p:sp>
      <p:graphicFrame>
        <p:nvGraphicFramePr>
          <p:cNvPr id="2" name="Object 1"/>
          <p:cNvGraphicFramePr>
            <a:graphicFrameLocks noChangeAspect="1"/>
          </p:cNvGraphicFramePr>
          <p:nvPr>
            <p:extLst>
              <p:ext uri="{D42A27DB-BD31-4B8C-83A1-F6EECF244321}">
                <p14:modId xmlns:p14="http://schemas.microsoft.com/office/powerpoint/2010/main" val="2480613930"/>
              </p:ext>
            </p:extLst>
          </p:nvPr>
        </p:nvGraphicFramePr>
        <p:xfrm>
          <a:off x="8728075" y="31750"/>
          <a:ext cx="398463" cy="520700"/>
        </p:xfrm>
        <a:graphic>
          <a:graphicData uri="http://schemas.openxmlformats.org/presentationml/2006/ole">
            <mc:AlternateContent xmlns:mc="http://schemas.openxmlformats.org/markup-compatibility/2006">
              <mc:Choice xmlns:v="urn:schemas-microsoft-com:vml" Requires="v">
                <p:oleObj spid="_x0000_s26628" name="Image" r:id="rId4" imgW="4825397" imgH="6984127" progId="Photoshop.Image.8">
                  <p:embed/>
                </p:oleObj>
              </mc:Choice>
              <mc:Fallback>
                <p:oleObj name="Image" r:id="rId4" imgW="4825397" imgH="6984127" progId="Photoshop.Imag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8075" y="31750"/>
                        <a:ext cx="398463" cy="520700"/>
                      </a:xfrm>
                      <a:prstGeom prst="rect">
                        <a:avLst/>
                      </a:prstGeom>
                      <a:noFill/>
                      <a:ln w="12700">
                        <a:solidFill>
                          <a:srgbClr val="3366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0291"/>
                                        </p:tgtEl>
                                        <p:attrNameLst>
                                          <p:attrName>style.visibility</p:attrName>
                                        </p:attrNameLst>
                                      </p:cBhvr>
                                      <p:to>
                                        <p:strVal val="visible"/>
                                      </p:to>
                                    </p:set>
                                    <p:animEffect transition="in" filter="fade">
                                      <p:cBhvr>
                                        <p:cTn id="7" dur="2000"/>
                                        <p:tgtEl>
                                          <p:spTgt spid="140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p:bldLst>
  </p:timing>
</p:sld>
</file>

<file path=ppt/theme/_rels/theme10.xml.rels><?xml version="1.0" encoding="UTF-8" standalone="yes"?>
<Relationships xmlns="http://schemas.openxmlformats.org/package/2006/relationships"><Relationship Id="rId1" Type="http://schemas.openxmlformats.org/officeDocument/2006/relationships/image" Target="../media/image3.jpeg"/></Relationships>
</file>

<file path=ppt/theme/_rels/theme11.xml.rels><?xml version="1.0" encoding="UTF-8" standalone="yes"?>
<Relationships xmlns="http://schemas.openxmlformats.org/package/2006/relationships"><Relationship Id="rId1" Type="http://schemas.openxmlformats.org/officeDocument/2006/relationships/image" Target="../media/image3.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3.jpeg"/></Relationships>
</file>

<file path=ppt/theme/_rels/theme6.xml.rels><?xml version="1.0" encoding="UTF-8" standalone="yes"?>
<Relationships xmlns="http://schemas.openxmlformats.org/package/2006/relationships"><Relationship Id="rId1" Type="http://schemas.openxmlformats.org/officeDocument/2006/relationships/image" Target="../media/image3.jpeg"/></Relationships>
</file>

<file path=ppt/theme/_rels/theme9.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Ripple">
  <a:themeElements>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Ripple">
      <a:majorFont>
        <a:latin typeface="Arial"/>
        <a:ea typeface=""/>
        <a:cs typeface="Angsana New"/>
      </a:majorFont>
      <a:minorFont>
        <a:latin typeface="Arial"/>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ippl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Rippl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Rippl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Rippl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Rippl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Rippl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Rippl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Rippl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1.xml><?xml version="1.0" encoding="utf-8"?>
<a:theme xmlns:a="http://schemas.openxmlformats.org/drawingml/2006/main" name="2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2_Ripple">
  <a:themeElements>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Ripple">
      <a:majorFont>
        <a:latin typeface="Arial"/>
        <a:ea typeface=""/>
        <a:cs typeface="Angsana New"/>
      </a:majorFont>
      <a:minorFont>
        <a:latin typeface="Arial"/>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ippl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Rippl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Rippl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Rippl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Rippl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Rippl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Rippl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Rippl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Globe">
  <a:themeElements>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
        <a:cs typeface="Angsana New"/>
      </a:majorFont>
      <a:minorFont>
        <a:latin typeface="Verdana"/>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6.xml><?xml version="1.0" encoding="utf-8"?>
<a:theme xmlns:a="http://schemas.openxmlformats.org/drawingml/2006/main" name="4_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7.xml><?xml version="1.0" encoding="utf-8"?>
<a:theme xmlns:a="http://schemas.openxmlformats.org/drawingml/2006/main" name="2_powerpoint-templates-14">
  <a:themeElements>
    <a:clrScheme name="Default Design 3">
      <a:dk1>
        <a:srgbClr val="5F5F5F"/>
      </a:dk1>
      <a:lt1>
        <a:srgbClr val="FFFFFF"/>
      </a:lt1>
      <a:dk2>
        <a:srgbClr val="003399"/>
      </a:dk2>
      <a:lt2>
        <a:srgbClr val="DDDDDD"/>
      </a:lt2>
      <a:accent1>
        <a:srgbClr val="33CCCC"/>
      </a:accent1>
      <a:accent2>
        <a:srgbClr val="D88028"/>
      </a:accent2>
      <a:accent3>
        <a:srgbClr val="AAADCA"/>
      </a:accent3>
      <a:accent4>
        <a:srgbClr val="DADADA"/>
      </a:accent4>
      <a:accent5>
        <a:srgbClr val="ADE2E2"/>
      </a:accent5>
      <a:accent6>
        <a:srgbClr val="C47323"/>
      </a:accent6>
      <a:hlink>
        <a:srgbClr val="4DA6FF"/>
      </a:hlink>
      <a:folHlink>
        <a:srgbClr val="9966FF"/>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5F5F5F"/>
        </a:dk1>
        <a:lt1>
          <a:srgbClr val="FFFFFF"/>
        </a:lt1>
        <a:dk2>
          <a:srgbClr val="6600CC"/>
        </a:dk2>
        <a:lt2>
          <a:srgbClr val="DDDDDD"/>
        </a:lt2>
        <a:accent1>
          <a:srgbClr val="0C99E0"/>
        </a:accent1>
        <a:accent2>
          <a:srgbClr val="9191F7"/>
        </a:accent2>
        <a:accent3>
          <a:srgbClr val="B8AAE2"/>
        </a:accent3>
        <a:accent4>
          <a:srgbClr val="DADADA"/>
        </a:accent4>
        <a:accent5>
          <a:srgbClr val="AACAED"/>
        </a:accent5>
        <a:accent6>
          <a:srgbClr val="8383E0"/>
        </a:accent6>
        <a:hlink>
          <a:srgbClr val="BA8AEE"/>
        </a:hlink>
        <a:folHlink>
          <a:srgbClr val="339966"/>
        </a:folHlink>
      </a:clrScheme>
      <a:clrMap bg1="dk2" tx1="lt1" bg2="dk1" tx2="lt2" accent1="accent1" accent2="accent2" accent3="accent3" accent4="accent4" accent5="accent5" accent6="accent6" hlink="hlink" folHlink="folHlink"/>
    </a:extraClrScheme>
    <a:extraClrScheme>
      <a:clrScheme name="Default Design 2">
        <a:dk1>
          <a:srgbClr val="5F5F5F"/>
        </a:dk1>
        <a:lt1>
          <a:srgbClr val="FFFFFF"/>
        </a:lt1>
        <a:dk2>
          <a:srgbClr val="0099FF"/>
        </a:dk2>
        <a:lt2>
          <a:srgbClr val="DDDDDD"/>
        </a:lt2>
        <a:accent1>
          <a:srgbClr val="5741DD"/>
        </a:accent1>
        <a:accent2>
          <a:srgbClr val="90AC38"/>
        </a:accent2>
        <a:accent3>
          <a:srgbClr val="AACAFF"/>
        </a:accent3>
        <a:accent4>
          <a:srgbClr val="DADADA"/>
        </a:accent4>
        <a:accent5>
          <a:srgbClr val="B4B0EB"/>
        </a:accent5>
        <a:accent6>
          <a:srgbClr val="829B32"/>
        </a:accent6>
        <a:hlink>
          <a:srgbClr val="40C4DE"/>
        </a:hlink>
        <a:folHlink>
          <a:srgbClr val="008080"/>
        </a:folHlink>
      </a:clrScheme>
      <a:clrMap bg1="dk2" tx1="lt1" bg2="dk1" tx2="lt2" accent1="accent1" accent2="accent2" accent3="accent3" accent4="accent4" accent5="accent5" accent6="accent6" hlink="hlink" folHlink="folHlink"/>
    </a:extraClrScheme>
    <a:extraClrScheme>
      <a:clrScheme name="Default Design 3">
        <a:dk1>
          <a:srgbClr val="5F5F5F"/>
        </a:dk1>
        <a:lt1>
          <a:srgbClr val="FFFFFF"/>
        </a:lt1>
        <a:dk2>
          <a:srgbClr val="003399"/>
        </a:dk2>
        <a:lt2>
          <a:srgbClr val="DDDDDD"/>
        </a:lt2>
        <a:accent1>
          <a:srgbClr val="33CCCC"/>
        </a:accent1>
        <a:accent2>
          <a:srgbClr val="D88028"/>
        </a:accent2>
        <a:accent3>
          <a:srgbClr val="AAADCA"/>
        </a:accent3>
        <a:accent4>
          <a:srgbClr val="DADADA"/>
        </a:accent4>
        <a:accent5>
          <a:srgbClr val="ADE2E2"/>
        </a:accent5>
        <a:accent6>
          <a:srgbClr val="C47323"/>
        </a:accent6>
        <a:hlink>
          <a:srgbClr val="4DA6FF"/>
        </a:hlink>
        <a:folHlink>
          <a:srgbClr val="9966FF"/>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3_powerpoint-templates-14">
  <a:themeElements>
    <a:clrScheme name="Default Design 3">
      <a:dk1>
        <a:srgbClr val="5F5F5F"/>
      </a:dk1>
      <a:lt1>
        <a:srgbClr val="FFFFFF"/>
      </a:lt1>
      <a:dk2>
        <a:srgbClr val="003399"/>
      </a:dk2>
      <a:lt2>
        <a:srgbClr val="DDDDDD"/>
      </a:lt2>
      <a:accent1>
        <a:srgbClr val="33CCCC"/>
      </a:accent1>
      <a:accent2>
        <a:srgbClr val="D88028"/>
      </a:accent2>
      <a:accent3>
        <a:srgbClr val="AAADCA"/>
      </a:accent3>
      <a:accent4>
        <a:srgbClr val="DADADA"/>
      </a:accent4>
      <a:accent5>
        <a:srgbClr val="ADE2E2"/>
      </a:accent5>
      <a:accent6>
        <a:srgbClr val="C47323"/>
      </a:accent6>
      <a:hlink>
        <a:srgbClr val="4DA6FF"/>
      </a:hlink>
      <a:folHlink>
        <a:srgbClr val="9966FF"/>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5F5F5F"/>
        </a:dk1>
        <a:lt1>
          <a:srgbClr val="FFFFFF"/>
        </a:lt1>
        <a:dk2>
          <a:srgbClr val="6600CC"/>
        </a:dk2>
        <a:lt2>
          <a:srgbClr val="DDDDDD"/>
        </a:lt2>
        <a:accent1>
          <a:srgbClr val="0C99E0"/>
        </a:accent1>
        <a:accent2>
          <a:srgbClr val="9191F7"/>
        </a:accent2>
        <a:accent3>
          <a:srgbClr val="B8AAE2"/>
        </a:accent3>
        <a:accent4>
          <a:srgbClr val="DADADA"/>
        </a:accent4>
        <a:accent5>
          <a:srgbClr val="AACAED"/>
        </a:accent5>
        <a:accent6>
          <a:srgbClr val="8383E0"/>
        </a:accent6>
        <a:hlink>
          <a:srgbClr val="BA8AEE"/>
        </a:hlink>
        <a:folHlink>
          <a:srgbClr val="339966"/>
        </a:folHlink>
      </a:clrScheme>
      <a:clrMap bg1="dk2" tx1="lt1" bg2="dk1" tx2="lt2" accent1="accent1" accent2="accent2" accent3="accent3" accent4="accent4" accent5="accent5" accent6="accent6" hlink="hlink" folHlink="folHlink"/>
    </a:extraClrScheme>
    <a:extraClrScheme>
      <a:clrScheme name="Default Design 2">
        <a:dk1>
          <a:srgbClr val="5F5F5F"/>
        </a:dk1>
        <a:lt1>
          <a:srgbClr val="FFFFFF"/>
        </a:lt1>
        <a:dk2>
          <a:srgbClr val="0099FF"/>
        </a:dk2>
        <a:lt2>
          <a:srgbClr val="DDDDDD"/>
        </a:lt2>
        <a:accent1>
          <a:srgbClr val="5741DD"/>
        </a:accent1>
        <a:accent2>
          <a:srgbClr val="90AC38"/>
        </a:accent2>
        <a:accent3>
          <a:srgbClr val="AACAFF"/>
        </a:accent3>
        <a:accent4>
          <a:srgbClr val="DADADA"/>
        </a:accent4>
        <a:accent5>
          <a:srgbClr val="B4B0EB"/>
        </a:accent5>
        <a:accent6>
          <a:srgbClr val="829B32"/>
        </a:accent6>
        <a:hlink>
          <a:srgbClr val="40C4DE"/>
        </a:hlink>
        <a:folHlink>
          <a:srgbClr val="008080"/>
        </a:folHlink>
      </a:clrScheme>
      <a:clrMap bg1="dk2" tx1="lt1" bg2="dk1" tx2="lt2" accent1="accent1" accent2="accent2" accent3="accent3" accent4="accent4" accent5="accent5" accent6="accent6" hlink="hlink" folHlink="folHlink"/>
    </a:extraClrScheme>
    <a:extraClrScheme>
      <a:clrScheme name="Default Design 3">
        <a:dk1>
          <a:srgbClr val="5F5F5F"/>
        </a:dk1>
        <a:lt1>
          <a:srgbClr val="FFFFFF"/>
        </a:lt1>
        <a:dk2>
          <a:srgbClr val="003399"/>
        </a:dk2>
        <a:lt2>
          <a:srgbClr val="DDDDDD"/>
        </a:lt2>
        <a:accent1>
          <a:srgbClr val="33CCCC"/>
        </a:accent1>
        <a:accent2>
          <a:srgbClr val="D88028"/>
        </a:accent2>
        <a:accent3>
          <a:srgbClr val="AAADCA"/>
        </a:accent3>
        <a:accent4>
          <a:srgbClr val="DADADA"/>
        </a:accent4>
        <a:accent5>
          <a:srgbClr val="ADE2E2"/>
        </a:accent5>
        <a:accent6>
          <a:srgbClr val="C47323"/>
        </a:accent6>
        <a:hlink>
          <a:srgbClr val="4DA6FF"/>
        </a:hlink>
        <a:folHlink>
          <a:srgbClr val="9966FF"/>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
  <TotalTime>764</TotalTime>
  <Words>4221</Words>
  <Application>Microsoft Office PowerPoint</Application>
  <PresentationFormat>นำเสนอทางหน้าจอ (4:3)</PresentationFormat>
  <Paragraphs>1110</Paragraphs>
  <Slides>154</Slides>
  <Notes>112</Notes>
  <HiddenSlides>0</HiddenSlides>
  <MMClips>0</MMClips>
  <ScaleCrop>false</ScaleCrop>
  <HeadingPairs>
    <vt:vector size="6" baseType="variant">
      <vt:variant>
        <vt:lpstr>ชุดรูปแบบ</vt:lpstr>
      </vt:variant>
      <vt:variant>
        <vt:i4>11</vt:i4>
      </vt:variant>
      <vt:variant>
        <vt:lpstr>เซิร์ฟเวอร์ OLE ฝังตัว</vt:lpstr>
      </vt:variant>
      <vt:variant>
        <vt:i4>1</vt:i4>
      </vt:variant>
      <vt:variant>
        <vt:lpstr>ชื่อเรื่องภาพนิ่ง</vt:lpstr>
      </vt:variant>
      <vt:variant>
        <vt:i4>154</vt:i4>
      </vt:variant>
    </vt:vector>
  </HeadingPairs>
  <TitlesOfParts>
    <vt:vector size="166" baseType="lpstr">
      <vt:lpstr>Ripple</vt:lpstr>
      <vt:lpstr>Concourse</vt:lpstr>
      <vt:lpstr>2_Ripple</vt:lpstr>
      <vt:lpstr>Globe</vt:lpstr>
      <vt:lpstr>3_Waveform</vt:lpstr>
      <vt:lpstr>4_Waveform</vt:lpstr>
      <vt:lpstr>2_powerpoint-templates-14</vt:lpstr>
      <vt:lpstr>3_powerpoint-templates-14</vt:lpstr>
      <vt:lpstr>Waveform</vt:lpstr>
      <vt:lpstr>1_Waveform</vt:lpstr>
      <vt:lpstr>2_Waveform</vt:lpstr>
      <vt:lpstr>Image</vt:lpstr>
      <vt:lpstr>การเขียนรายงานการวิจัย, การประเมินผลงานวิจัย  การเผยแพร่ผลงานวิจัย  และการนำเสนอผลงานวิจัยไปใช้ประโยชน์</vt:lpstr>
      <vt:lpstr>งานนำเสนอ PowerPoint</vt:lpstr>
      <vt:lpstr>หัวข้อการบรรยาย</vt:lpstr>
      <vt:lpstr>I การเขียนรายงานการวิจัย</vt:lpstr>
      <vt:lpstr>โครงร่างรายงานการวิจัย แนวทางจัดทำรายงานการวิจัยฉบับสมบูรณ์</vt:lpstr>
      <vt:lpstr>งานนำเสนอ PowerPoint</vt:lpstr>
      <vt:lpstr>ข.  ส่วนประกอบเนื้อเรื่อง</vt:lpstr>
      <vt:lpstr>งานนำเสนอ PowerPoint</vt:lpstr>
      <vt:lpstr>ค.  ส่วนประกอบตอนท้าย</vt:lpstr>
      <vt:lpstr>ส่วนประกอบตอนต้น</vt:lpstr>
      <vt:lpstr>1.  ปก </vt:lpstr>
      <vt:lpstr>(รูปแบบการจัดพิมพ์หน้ารายงานวิจัย) หน้าแรกของแต่ละบท</vt:lpstr>
      <vt:lpstr>(รูปแบบการจัดพิมพ์หน้ารายงานวิจัย) หน้าปกติ</vt:lpstr>
      <vt:lpstr>งานนำเสนอ PowerPoint</vt:lpstr>
      <vt:lpstr>งานนำเสนอ PowerPoint</vt:lpstr>
      <vt:lpstr>งานนำเสนอ PowerPoint</vt:lpstr>
      <vt:lpstr>งานนำเสนอ PowerPoint</vt:lpstr>
      <vt:lpstr>บทคัดย่อมีประโยชน์ 2 ประการ คือ :</vt:lpstr>
      <vt:lpstr>งานนำเสนอ PowerPoint</vt:lpstr>
      <vt:lpstr>งานนำเสนอ PowerPoint</vt:lpstr>
      <vt:lpstr>งานนำเสนอ PowerPoint</vt:lpstr>
      <vt:lpstr>งานนำเสนอ PowerPoint</vt:lpstr>
      <vt:lpstr>สมบัติของซีเมนต์พอลิเมอร์เบส : ความหนาฟิล์ม ความทนแรงดัด                 การดูดซึมและการละลายน้ำ </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บทสรุปสำหรับผู้บริหาร</vt:lpstr>
      <vt:lpstr>ในบทสรุปสำหรับผู้บริหาร</vt:lpstr>
      <vt:lpstr>บทสรุปสำหรับผู้บริหารมีประโยชน์ 2 ประการ คือ </vt:lpstr>
      <vt:lpstr>บทสรุปสำหรับผู้บริหาร</vt:lpstr>
      <vt:lpstr>งานนำเสนอ PowerPoint</vt:lpstr>
      <vt:lpstr>ตัวอย่าง สารบัญแบบย่อ</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ตอนที่ 5  สรุปผลที่ได้จากข้อค้นพบทั้งหมดตามกรอบ              แนวความคิดในการวิจัยและสมมุติฐานที่ตั้งไว้</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งานนำเสนอ PowerPoint</vt:lpstr>
      <vt:lpstr>1.การประเมินผลก่อนการดำเนินการวิจัย  คือ การประเมินผลข้อเสนอโครงการวิจัย ตามมาตรฐานการเขียนข้อเสนอโครงการวิจัย  1.1 กำหนดผู้ทรงคุณวุฒิ /คณะกรรมการ/คณะทำงาน เพื่อประเมินผลข้อเสนอโครงการวิจัย ที่มีความรู้ ความสามารถ และประสบการณ์เรื่องที่ประเมิน  1.2 กำหนดประเด็นการประเมินผลข้อเสนอโครงการ/งานวิจัย ( research project/research program)  </vt:lpstr>
      <vt:lpstr>แบบ วช. 1 ด ตัวอย่างเอกสารใน  Microsoft word</vt:lpstr>
      <vt:lpstr>2.การประเมินผลระหว่างดำเนินงาน  คือ การพิจารณารายงานความก้าวหน้าโครงการวิจัยตามระยะ ของงวดเงิน(งวดงาน) โดยคณะกรรมการ/คณะทำงาน  2.1 พิจารณาตามงวดงาน/งวดเงิน ที่กำหนดไว้ในสัญญารับทุน  2.2 แจ้งผลการพิจารณาทุกครั้งตามแบบฟอร์มที่กำหนด </vt:lpstr>
      <vt:lpstr>ข้อสังเกต  1.พยายามพิจารณาตามข้อเสนอโครงการวิจัยอย่างครบถ้วน 2.หากมีข้อท้วงติง ข้อสงสัย ข้อสังเกตที่เป็นประเด็นปัญหาต่อการดำเนินการวิจัย ต้องรีบแจ้งในแบบฟอร์มหรือการพูดคุย 3.มักจะมีปัญหาการเพิ่ม-ลด สิ่งที่ต้องดำเนินการวิจัยเสมอ ควรพิจารณาให้เหมาะสมกับข้อเสนอโครงการวิจัย เพื่อให้ผลงานวิจัยสมบูรณ์ตามวัตถุประสงค์ 4.หากมีเหตุจำเป็นที่ต้องยุติโครงการวิจัย ให้พิจารณาดำเนินการตามสัญญาการรับทุนสนับสนุนการวิจัย 5.หากมีการเผยแพร่ผลการวิจัยระหว่างดำเนินการวิจัยให้นักวิจัยขออนุญาตเจ้าของทุนทุกครั้ง และต้องแจ้งไว้ในสัญญารับทุน   </vt:lpstr>
      <vt:lpstr>3. การประเมินผลหลังจากการดำเนินงานวิจัยเสร็จสิ้น         หลังจากพิจารณารายงานความก้าวหน้าตามงงวดงาน/งวดเงิน จนเสร็จสิ้นแล้วให้นักวิจัยจัดทำรายงานฉบับสมบูรณ์ ให้ผู้วิจัยดำเนินการ จัดทำร่างรายงานฉบับสมบูรณ์ตามแบบฟอร์มที่กำหนด  ข้อสังเกต       1)พิจารณาตามผลการพิจารณารายงานความก้าวหน้าครั้งล่าสุดหรือ โดยรวม        2)หากจำเป็นต้องแก้ไขใหม่ เพิ่มเติมนอกเหนือจากที่แจ้งนักวิจัยแล้วขอให้คณะกรรมการพิจารณาอย่างเหมาะสมที่สุด        3)คณะหรือผู้ประเมินโครงการวิจัยจำเป็นต้องเป็นผู้มีความรู้ ประสบการณ์เกี่ยวข้องกับเรื่องที่ประเมิน        </vt:lpstr>
      <vt:lpstr>4. แนวทางการประเมินผลการวิจัย  ควรพิจารณา 2 มิติ คือ  1) มิติด้านคุณค่า เป็นการพิจารณาเกี่ยวกับประโยชน์หรือความสำคัญของงานวิจัยนั้น 2) มิติด้านคุณภาพ เป็นการพิจารณาถึงความถูกต้องเหมาะสมตามหลักวิชาการ ของสิ่งต่อไปนี้ ชื่อเรื่อง ความเป็นมาของปัญหา วัตถุประสงค์ ขอบเขต สมมุติฐาน(ถ้ามี) หลักการ แนวคิด ทฤษฎีและงานวิจัยที่เกี่ยวข้อง กรอบแนวคิด วิธีดำเนินการวิจัย การวิเคราะห์ข้อมูล การสรุปผลการวิจัย อภิปรายผลและข้อเสนอแนะจากการวิจัยและการอ้างอิง 1.4 แบบประเมินผลการวิจัย มีผู้พยายามสร้างแบบประเมินผลการวิจัยให้เป็นมาตรฐาน แต่ก็ยังมีความหลากหลายตามความต้องการของผู้ประเมินอาจมีรายการประเมินจำนวนน้อย ประมาณ 10-20 ข้อ จนถึง 80-90 ข้อ </vt:lpstr>
      <vt:lpstr>III การเผยแพร่ผลงานวิจัย  การเผยแพร่ผลงานวิจัยเป็นการดำเนินงานต่อจากงานวิจัยเสร็จสิ้นแล้ว  เพื่อนำผลงานวิจัยนั้นสู่กลุ่มเป้าหมายผู้ใช้ประโยชน์ ซึ่งปรากฏรูปแบบ เช่น 1. การนำเสนอในการประชุมวิชาการทั้งในและต่างประเทศ 2. การตีพิมพ์เผยแพร่ในวารสารวิชาการทั้งในและต่างประเทศ 3. การแสดง/การสาธิต 4. การเขียนลงในตำรา 5. การจัดทำคู่มือเพื่อเป็นแนวทางปฏิบัติ 6. การจัดการทรัพย์สินทางปัญญา เช่น จดสิทธิบัตร อนุสิทธิบัตร ลิขสิทธิ์ เครื่องหมายการค้า ฯลฯ 7. การแสดงโปสเตอร์ 8. การเผยแพร่ในเครือข่าย internet และสื่อสารมวลชน                                            ฯลฯ </vt:lpstr>
      <vt:lpstr> ในเรื่องนี้สำนักงานคณะกรรมการวิจัยแห่งชาติ (วช.) ได้ดำเนินโครงกรจัดทำมาตรฐานการเผยแพร่งานวิจัยและวิชาการ ได้รวบรวมหัวข้อเกี่ยวข้องกับจริยธรรม  การเผยแพร่งานวิจัยและงานวิชาการที่พบได้บ่อยๆ บางหัวข้ออาจจะผูกพันไปถึงกระบวนการก่อนหน้าการเผยแพร่ มีหัวข้อต่างๆ  ดังนี้  1) ความเป็นผู้นิพนธ์ (Authorship)  2) ความถูกต้องของข้อมูล (Data Integrity)  3) การจัดการรูปภาพ (Image Handing)  4) การลอกเลียนโดยมิชอบ (Plagiarism)  5) เอกสารอ้างอิง (Reference) และการอ้างอิง (Citation)  6) ผลประโยชน์ทับซ้อน (Conflict of interest)  7) ความลับและความเป็นส่วนตัว (Privacy and Confidentiality)  8) การเผยแพร่ซ้ำ (Redundant publication)  9) การตีพิมพ์แบ่งย่อย (Salami publication  10) การส่งบทความวิจัยตีพิมพ์มากกว่าหนึ่งวารสาร (Simultaneous Submission)  11) การเลือกส่งตีพิมพ์ (Selective Publication)  12) การสื่อสารโต้ตอบระหว่างผู้วิจัย (Correspondences)  13) การถอนบทความ (Retraction of Publication)  14) การขึ้นทะเบียนงานวิจัยทางคลินิก (Clinical Trial Registration)</vt:lpstr>
      <vt:lpstr>รูปแบบและเทคนิคการนำเสนอ   เทคนิคการนำเสนอผลงานวิจัยในการประชุมทางวิชาการ 2 รูปแบบ คือ การนำเสนอโปสเตอร์และการนำเสนอด้วยวาจา 1. การนำเสนอโปสเตอร์ (Poster Presentation)  1.1 รูปแบบโปสเตอร์ผลงานวิจัย มีองค์ประกอบ  5  ส่วนดังนี้    1) ชื่อเรื่อง (Title)   2) บทคัดย่อ (Summary)   3) บทนำและเอกสารที่เกี่ยวข้อง (Introduction and    related literature)   4) วิธีดำเนินการวิจัย (Research Methods)   5) ผลการวิจัย (Research Results)</vt:lpstr>
      <vt:lpstr>1.2 แนวทางการเตรียมโปสเตอร์ผลงานวิจัย   1) การวางแผน  เกี่ยวกับสถานที่นำเสนอ ขนาด ลักษณะ และจำนวนผู้เข้าชม เพื่อเตรียมการว่าจะเสนออะไร อย่างไร วิธีการ ผลที่คาดว่าจะได้รับ กำหนดระยะเวลา ต้นทุนค่าใช้จ่ายในการเตรียม  2) การออกแบบโปสเตอร์  จะเลือกเนื้อหาสาระส่วนใดจากรายงานการวิจัย กำหนดวัตถุประสงค์ของการนำเสนอโปสเตอร์ หลังจากนั้นจึงตัดสินใจเลือกรูปและโปสเตอร์ที่ประกอบด้วย เนื้อหาสาระ ภาพและแผนภูมิ การใช้สี ชนิดตัวอักษร ฯลฯ  </vt:lpstr>
      <vt:lpstr>2. การนำเสนอด้วยวาจา (Oral Presentations)     นักวิจัยมีเวลาประมาณ 15 -20 นาที ในการนำเสนอ และ 10-15 นาที                        ในการตอบข้อซักถามและให้ข้อเสนอแนะ       2.1 รูปแบบของงานวิจัยสำหรับการเสนอด้วยวาจา สิ่งที่ต้องเตรียม   1) รายงานวิจัยในรูปแบบบทความวิจัย   2) สไลด์หรือ  power point ประกอบการนำเสนอ   3) สำเนาเอกสารสไลด์หรือ  power point       2.2  แนวทางการเตรียมสไลด์ ประกอบการนำเสนอผลงานวิจัยด้วยวาจา   1) การวางแผน เกี่ยวกับรายละเอียดสถานที่นำเสนอ ลักษณะและจำนวนผู้ฟัง นอกจากนี้ต้องวางแผน การนำเสนอ การตอบคำถาม ผลที่คาดว่าจะได้รับ ระยะเวลา    และต้นทุนการใช้จ่ายเตรียมสไลด์ </vt:lpstr>
      <vt:lpstr> 2) การออกแบบ   กำหนดวัตถุประสงค์ของการเสนอผลการวิจัย แล้วเลือกเนื้อหาก่อนจึงเตรียมสไลด์ ซึ่งมีหลักการดังนี้  - เลือก  template ที่เหมาะสมกับผู้ร่วมประชุม  - ออกแบบสด์ให้มีจำนวนเหมาะสมกับเวลา  - ใช้ลูกเล่นของสไลด์อย่างเหมาะสม  - ใช้สีและตัวอักษรพอเหมาะ ไม่มากไม่น้อยเกินไป มองสบายตาและ  อ่านชัดเจน  - เตรียมไฟล์สไลด์สำรอง</vt:lpstr>
      <vt:lpstr>2.3 แนวทางการเตรียมตัวผู้นำเสนอผลงานวิจัย   1) ก่อนนำเสนอ ซ้อมการนำเสนอ จับเวลา ฝึกท่าทางการนำเสนอหรือให้ผู้อื่นช่วยวิพากษ์ ฯลฯ  2) ช่วงนำเสนอ  มีสติ และสร้างความมั่นใจ ปรับอารมณ์ให้เย็นและมั่นคง พูดช้าๆ ชัดๆ ไม่อ่านข้อความอย่างเดียว เหลือบดูบันทึกบ้าง สบตาผู้ฟังบ้าง ตั้งใจฟังคำถามและตอบข้อซักถามอย่างมีสติ ฯลฯ   3) ช่วงหลังการนำเสนอ  แสดงความขอบคุณ และให้เวลาตอบข้อซักถามที่ยังต่อเนื่อง   ที่มา :  ศาสตราจารย์กิติคุณ ดร.นงลักษณ์  วิรัชชัย .เทคนิค การนำเสนอผลงานวิจัย </vt:lpstr>
      <vt:lpstr>IV การนำผลงานวิจัยไปใช้ประโยชน์   หลังจากโครงการวิจัยเสร็จสิ้นแล้ว และผ่านการพิจารณารายงานฉบับสมบูรณ์เรียบร้อยแล้ว ผลผลิตของการวิจัยคือ รายงานการวิจัยที่พร้อมเผยแพร่ถ่ายทอด สู่การใช้ประโยชน์ในรูปแบบต่างๆ ทั้งที่เป็นผลลัพธ์และผลกระทบ  </vt:lpstr>
      <vt:lpstr>งานนำเสนอ PowerPoint</vt:lpstr>
      <vt:lpstr> การนำผลงานวิจัยไปใช้ประโยชน์ จำแนกตามลักษณะ จุดมุ่งหมาย และการใช้ประโยชน์ เป็น      4 ประเภท ได้แก่ (สำนักงานคณะกรรมการวิจัยแห่งชาติ.2555.การปฏิรูประบบการวิจัยของประเทศ.)  1. งานวิจัยเพื่อความเป็นเลิศทางวิชาการ เป็นงานวิจัยเพื่อสร้างความรู้ใหม่ สร้างฐานใหม่ ทฤษฎีใหม่ วิธีการใหม่ เครื่องมือใหม่  2. งานวิจัยเชิงนโยบาย เป็นงานวิจัยที่มุ่งเน้นสนับสนุนการกำหนดและตัดสินใจนโยบายในด้านต่างๆ รวมทั้งการนำนโยบายไปปฎิบัติและการประเมินผลกระทบและสัมฤทธิผลของนโยบาย  ทั้งนโยบายระดับชาติ  พื้นที่จังหวัด/กลุ่มจังหวัด  มีลักษณะต้องการคำตอบที่มุ่งความเป็นไปได้และผลในเชิงปฏิบัติ รวมทั้งต้องคำนึงผลกระทบทางสังคม การเมือง สุขภาพและสิ่งแวดล้อม  3. งานวิจัยเพื่อประโยชน์ทางเศรษฐกิจ เป็นงานวิจัยแบบมุ่งเป้า และคำนึงถึงผลการตอบแทนการลงทุน สอดคล้องกับยุทธศาสตร์การพัฒนาเศรษฐกิจในระดับชาติ/กลุ่มจังหวัด  และความต้องการของภาคการผลิตรายสาขา สร้างมูลค่าเพิ่มให้แก่อุตสาหกรรมต้นน้ำ จนถึงปลายน้ำ มีกำหนดเวลา มาตรฐาน ตัวชี้วัดที่แน่นอน ส่วนใหญ่ ไม่สามารถเปิดเผยผลวิจัยต่อสาธารณะเพราะสภาพการแข่งขันของตลาด  4. งานวิจัยเพื่อเสริมสร้างพลังชุมชน เป็นงานวิจัยที่ชุมชนท้องถิ่นในพื้นที่ควรเป็นผู้กำหนดโจทย์และดำเนินการวิจัย เพื่อสร้างประโยชน์ด้านการแก้ไขปัญหาของชุมชน หรือปัญหาที่มีอยู่ในท้องถิ่น และเสริมสร้างพลังความเข้มแข็งทางสังคมและในกระบวนการนโยบายให้แก่ชุมชนท้องถิ่น </vt:lpstr>
      <vt:lpstr>งานนำเสนอ PowerPoint</vt:lpstr>
      <vt:lpstr>ดัชนีชี้วัดผลลัพธ์และดัชนีชี้วัดผลกระทบ</vt:lpstr>
      <vt:lpstr>งานนำเสนอ PowerPoint</vt:lpstr>
      <vt:lpstr>งานนำเสนอ PowerPoint</vt:lpstr>
      <vt:lpstr>งานนำเสนอ PowerPoint</vt:lpstr>
      <vt:lpstr>     ผลลัพธ์เชิงสถาบัน (Institutional outcome) </vt:lpstr>
      <vt:lpstr>       ตัวอย่างการประเมินผลกระทบสาขามนุษยศาสตร์: การวิจัยประวัติศาสตร์พม่าโดย  รศ.ดร. สุเนตร  ชุตินธรานนท์                “ผู้เชี่ยวชาญประวัติศาสตร์ และทำวิจัยในเรื่องประวัติศาสตร์ความสัมพันธ์                                               ระหว่างไทยกับพม่ายาวนาน” * ผลิตบทความวิชาการและหนังสือต่างๆ เช่น พม่ารบไทย(พ.ศ.2537),พระสุพรรณกัลยาจากตำนานสู่หน้าประวัติศาสตร์(พ.ศ.2542) * วิทยากรให้ความรู้ทางประวัติศาสตร์แก่ประชาชน เช่น การพุดคุยกับคุณวีระ   ธีรภัทรทางคลื่น  FM 96.5 MHz * ที่ปรึกษาทางประวัติศาสตร์แก่หม่อมเจ้าชาตรีเฉลิม ยุคล ในการเขียนบท ภาพยนตร์เรื่อง สุริโยไท และตำนานสมเด็จพระนเรศวรมหาราช * เป็นมัคคุเทศก์กิตติมศักดิ์ในการท่องเที่ยว ช่วยให้การท่องเที่ยวมีคุณภาพในทางวิชาการสูงขึ้น</vt:lpstr>
      <vt:lpstr>                      ผลลัพธ์เชิงแนวคิด (conceptual outcome) </vt:lpstr>
      <vt:lpstr>งานนำเสนอ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การเขียนรายงานการวิจัย</dc:title>
  <dc:creator>Pee</dc:creator>
  <cp:lastModifiedBy>Kanlaya</cp:lastModifiedBy>
  <cp:revision>97</cp:revision>
  <cp:lastPrinted>2015-01-14T09:43:43Z</cp:lastPrinted>
  <dcterms:created xsi:type="dcterms:W3CDTF">2007-08-10T19:40:56Z</dcterms:created>
  <dcterms:modified xsi:type="dcterms:W3CDTF">2015-01-14T09:44:09Z</dcterms:modified>
</cp:coreProperties>
</file>