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1" r:id="rId1"/>
  </p:sldMasterIdLst>
  <p:notesMasterIdLst>
    <p:notesMasterId r:id="rId72"/>
  </p:notesMasterIdLst>
  <p:sldIdLst>
    <p:sldId id="256" r:id="rId2"/>
    <p:sldId id="296" r:id="rId3"/>
    <p:sldId id="295" r:id="rId4"/>
    <p:sldId id="298" r:id="rId5"/>
    <p:sldId id="289" r:id="rId6"/>
    <p:sldId id="290" r:id="rId7"/>
    <p:sldId id="259" r:id="rId8"/>
    <p:sldId id="291" r:id="rId9"/>
    <p:sldId id="292" r:id="rId10"/>
    <p:sldId id="293" r:id="rId11"/>
    <p:sldId id="294" r:id="rId12"/>
    <p:sldId id="261" r:id="rId13"/>
    <p:sldId id="361" r:id="rId14"/>
    <p:sldId id="362" r:id="rId15"/>
    <p:sldId id="363" r:id="rId16"/>
    <p:sldId id="262" r:id="rId17"/>
    <p:sldId id="322" r:id="rId18"/>
    <p:sldId id="323" r:id="rId19"/>
    <p:sldId id="324" r:id="rId20"/>
    <p:sldId id="325" r:id="rId21"/>
    <p:sldId id="326" r:id="rId22"/>
    <p:sldId id="327" r:id="rId23"/>
    <p:sldId id="266" r:id="rId24"/>
    <p:sldId id="332" r:id="rId25"/>
    <p:sldId id="333" r:id="rId26"/>
    <p:sldId id="334" r:id="rId27"/>
    <p:sldId id="335" r:id="rId28"/>
    <p:sldId id="336" r:id="rId29"/>
    <p:sldId id="337" r:id="rId30"/>
    <p:sldId id="338" r:id="rId31"/>
    <p:sldId id="339" r:id="rId32"/>
    <p:sldId id="340" r:id="rId33"/>
    <p:sldId id="341" r:id="rId34"/>
    <p:sldId id="342" r:id="rId35"/>
    <p:sldId id="343" r:id="rId36"/>
    <p:sldId id="344" r:id="rId37"/>
    <p:sldId id="345" r:id="rId38"/>
    <p:sldId id="346" r:id="rId39"/>
    <p:sldId id="348" r:id="rId40"/>
    <p:sldId id="349" r:id="rId41"/>
    <p:sldId id="350" r:id="rId42"/>
    <p:sldId id="351" r:id="rId43"/>
    <p:sldId id="352" r:id="rId44"/>
    <p:sldId id="353" r:id="rId45"/>
    <p:sldId id="304" r:id="rId46"/>
    <p:sldId id="300" r:id="rId47"/>
    <p:sldId id="301" r:id="rId48"/>
    <p:sldId id="302" r:id="rId49"/>
    <p:sldId id="303" r:id="rId50"/>
    <p:sldId id="271" r:id="rId51"/>
    <p:sldId id="275" r:id="rId52"/>
    <p:sldId id="299" r:id="rId53"/>
    <p:sldId id="306" r:id="rId54"/>
    <p:sldId id="307" r:id="rId55"/>
    <p:sldId id="308" r:id="rId56"/>
    <p:sldId id="309" r:id="rId57"/>
    <p:sldId id="312" r:id="rId58"/>
    <p:sldId id="320" r:id="rId59"/>
    <p:sldId id="321" r:id="rId60"/>
    <p:sldId id="279" r:id="rId61"/>
    <p:sldId id="328" r:id="rId62"/>
    <p:sldId id="329" r:id="rId63"/>
    <p:sldId id="330" r:id="rId64"/>
    <p:sldId id="331" r:id="rId65"/>
    <p:sldId id="360" r:id="rId66"/>
    <p:sldId id="354" r:id="rId67"/>
    <p:sldId id="355" r:id="rId68"/>
    <p:sldId id="356" r:id="rId69"/>
    <p:sldId id="357" r:id="rId70"/>
    <p:sldId id="358" r:id="rId7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FFCC"/>
    <a:srgbClr val="FFCC00"/>
    <a:srgbClr val="FF0000"/>
    <a:srgbClr val="FF9900"/>
    <a:srgbClr val="33CC33"/>
    <a:srgbClr val="CC66FF"/>
    <a:srgbClr val="FF3300"/>
    <a:srgbClr val="6600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3" autoAdjust="0"/>
    <p:restoredTop sz="94660" autoAdjust="0"/>
  </p:normalViewPr>
  <p:slideViewPr>
    <p:cSldViewPr snapToGrid="0">
      <p:cViewPr varScale="1">
        <p:scale>
          <a:sx n="99" d="100"/>
          <a:sy n="99" d="100"/>
        </p:scale>
        <p:origin x="-114" y="-31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jp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54D91A-9168-4459-BA0A-80CDB07D9048}" type="doc">
      <dgm:prSet loTypeId="urn:microsoft.com/office/officeart/2011/layout/HexagonRadial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69B70F8C-DE55-446D-81FB-1D3505603857}">
      <dgm:prSet phldrT="[Text]"/>
      <dgm:spPr/>
      <dgm:t>
        <a:bodyPr/>
        <a:lstStyle/>
        <a:p>
          <a:r>
            <a:rPr lang="th-TH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ปรัชญา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68F44AA-B676-4E04-AB24-8BD0DD851F62}" type="parTrans" cxnId="{C3CF819F-4352-4DD0-9C0B-179678B8A7C7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2A3D3FF-7406-4548-8343-2DF0CA443B7A}" type="sibTrans" cxnId="{C3CF819F-4352-4DD0-9C0B-179678B8A7C7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F02EBA1-FD12-4A3E-B9C9-49AF10AAFFDC}">
      <dgm:prSet phldrT="[Text]"/>
      <dgm:spPr>
        <a:solidFill>
          <a:srgbClr val="00B050"/>
        </a:solidFill>
      </dgm:spPr>
      <dgm:t>
        <a:bodyPr/>
        <a:lstStyle/>
        <a:p>
          <a:r>
            <a:rPr lang="th-TH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แสวงหาความรู้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E18BDCC-99DD-4AA2-8161-6E28431B15AF}" type="parTrans" cxnId="{DE7F7603-7D23-4FBB-9C3A-B93E94228C2D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7D2C2F2-C489-44C6-B047-1FF0489EE712}" type="sibTrans" cxnId="{DE7F7603-7D23-4FBB-9C3A-B93E94228C2D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C750EB5-C874-4CB6-8559-E179B3DE26B4}">
      <dgm:prSet phldrT="[Text]"/>
      <dgm:spPr/>
      <dgm:t>
        <a:bodyPr/>
        <a:lstStyle/>
        <a:p>
          <a:r>
            <a:rPr lang="th-TH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สืบค้น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B67E88E-3AD4-4A6E-B728-7B485230C7D1}" type="parTrans" cxnId="{9A563D20-2BFF-434E-B349-9019C3269FE7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1A97850-B5ED-4F75-863C-A59425173077}" type="sibTrans" cxnId="{9A563D20-2BFF-434E-B349-9019C3269FE7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73AEA04-7BF3-4142-A665-D291FBA5286A}">
      <dgm:prSet phldrT="[Text]"/>
      <dgm:spPr>
        <a:solidFill>
          <a:srgbClr val="FF9900"/>
        </a:solidFill>
      </dgm:spPr>
      <dgm:t>
        <a:bodyPr/>
        <a:lstStyle/>
        <a:p>
          <a:r>
            <a: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สำรวจตรวจสอบ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B7842DF-C7F4-4F39-AA19-D7EDA203BAFF}" type="parTrans" cxnId="{C538E2DB-0E46-49C4-84D7-F6D96AB3990C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8B0A9A6-8027-4069-9913-E3BDDB840E89}" type="sibTrans" cxnId="{C538E2DB-0E46-49C4-84D7-F6D96AB3990C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8CACB15-AABB-43F1-92E0-8E28DD84BF89}">
      <dgm:prSet phldrT="[Text]"/>
      <dgm:spPr/>
      <dgm:t>
        <a:bodyPr/>
        <a:lstStyle/>
        <a:p>
          <a:r>
            <a:rPr lang="th-TH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แยกแยะวิเคราะห์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0295915-742D-4F39-A840-2D027D591B03}" type="parTrans" cxnId="{76BE7736-7900-4564-B87E-5179D4D59399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57468FA-6ABD-4F49-B637-01282946BBB2}" type="sibTrans" cxnId="{76BE7736-7900-4564-B87E-5179D4D59399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18C05AD-5395-42B4-BCAD-D1D3FA5A5A5C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th-TH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ประเมิน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EC96FE6-E8F1-44B6-9776-892D032F2905}" type="parTrans" cxnId="{E51FD03F-ABA4-46FA-8FB3-AFDD50DD2330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DEAC94C-E46F-4B83-B6DA-270467880A09}" type="sibTrans" cxnId="{E51FD03F-ABA4-46FA-8FB3-AFDD50DD2330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9788844-961A-445F-9558-3821AAC37A7C}">
      <dgm:prSet phldrT="[Text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th-TH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ประมวล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3945A23-963C-4CC7-8DCC-AA50CEF9BA5E}" type="parTrans" cxnId="{DE00EFA0-32E6-44F3-AA58-9F10B5D598BA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CF67A0D-4490-45B7-B693-11D9D64522E3}" type="sibTrans" cxnId="{DE00EFA0-32E6-44F3-AA58-9F10B5D598BA}">
      <dgm:prSet/>
      <dgm:spPr/>
      <dgm:t>
        <a:bodyPr/>
        <a:lstStyle/>
        <a:p>
          <a:endParaRPr lang="th-TH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9DC60A9-06BE-4876-B833-BBD88E219085}" type="pres">
      <dgm:prSet presAssocID="{FE54D91A-9168-4459-BA0A-80CDB07D9048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FC4B3BF1-62C9-46F0-961C-4D30561D35F3}" type="pres">
      <dgm:prSet presAssocID="{69B70F8C-DE55-446D-81FB-1D3505603857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th-TH"/>
        </a:p>
      </dgm:t>
    </dgm:pt>
    <dgm:pt modelId="{4CACB9B6-43A5-4339-9502-E4EA73933682}" type="pres">
      <dgm:prSet presAssocID="{EF02EBA1-FD12-4A3E-B9C9-49AF10AAFFDC}" presName="Accent1" presStyleCnt="0"/>
      <dgm:spPr/>
      <dgm:t>
        <a:bodyPr/>
        <a:lstStyle/>
        <a:p>
          <a:endParaRPr lang="en-US"/>
        </a:p>
      </dgm:t>
    </dgm:pt>
    <dgm:pt modelId="{E1CDCC92-937D-4AEC-B798-AAB3679A48EF}" type="pres">
      <dgm:prSet presAssocID="{EF02EBA1-FD12-4A3E-B9C9-49AF10AAFFDC}" presName="Accent" presStyleLbl="bgShp" presStyleIdx="0" presStyleCnt="6"/>
      <dgm:spPr/>
      <dgm:t>
        <a:bodyPr/>
        <a:lstStyle/>
        <a:p>
          <a:endParaRPr lang="en-US"/>
        </a:p>
      </dgm:t>
    </dgm:pt>
    <dgm:pt modelId="{48161908-3C04-465C-884C-47AB8120A7B2}" type="pres">
      <dgm:prSet presAssocID="{EF02EBA1-FD12-4A3E-B9C9-49AF10AAFFDC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5188507-ABCB-420C-AD20-067A7FE31322}" type="pres">
      <dgm:prSet presAssocID="{9C750EB5-C874-4CB6-8559-E179B3DE26B4}" presName="Accent2" presStyleCnt="0"/>
      <dgm:spPr/>
      <dgm:t>
        <a:bodyPr/>
        <a:lstStyle/>
        <a:p>
          <a:endParaRPr lang="en-US"/>
        </a:p>
      </dgm:t>
    </dgm:pt>
    <dgm:pt modelId="{9D506818-9BC4-43F1-A49A-CFC1DD9408D6}" type="pres">
      <dgm:prSet presAssocID="{9C750EB5-C874-4CB6-8559-E179B3DE26B4}" presName="Accent" presStyleLbl="bgShp" presStyleIdx="1" presStyleCnt="6"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4CBF205D-4BAE-4F76-9573-EFA06EABF16D}" type="pres">
      <dgm:prSet presAssocID="{9C750EB5-C874-4CB6-8559-E179B3DE26B4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27889E9-BA13-4051-B6E7-D9836244095F}" type="pres">
      <dgm:prSet presAssocID="{B73AEA04-7BF3-4142-A665-D291FBA5286A}" presName="Accent3" presStyleCnt="0"/>
      <dgm:spPr/>
      <dgm:t>
        <a:bodyPr/>
        <a:lstStyle/>
        <a:p>
          <a:endParaRPr lang="en-US"/>
        </a:p>
      </dgm:t>
    </dgm:pt>
    <dgm:pt modelId="{D30FA654-6084-46CD-93D7-3E17AF04CF9E}" type="pres">
      <dgm:prSet presAssocID="{B73AEA04-7BF3-4142-A665-D291FBA5286A}" presName="Accent" presStyleLbl="bgShp" presStyleIdx="2" presStyleCnt="6"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E68D20B2-D35C-45B5-AF6A-5CF5B8159D94}" type="pres">
      <dgm:prSet presAssocID="{B73AEA04-7BF3-4142-A665-D291FBA5286A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D0292C2-20C5-4C7F-8A5F-9797320308C4}" type="pres">
      <dgm:prSet presAssocID="{98CACB15-AABB-43F1-92E0-8E28DD84BF89}" presName="Accent4" presStyleCnt="0"/>
      <dgm:spPr/>
      <dgm:t>
        <a:bodyPr/>
        <a:lstStyle/>
        <a:p>
          <a:endParaRPr lang="en-US"/>
        </a:p>
      </dgm:t>
    </dgm:pt>
    <dgm:pt modelId="{5CC04936-118D-4D13-87AF-F9896D41A2F9}" type="pres">
      <dgm:prSet presAssocID="{98CACB15-AABB-43F1-92E0-8E28DD84BF89}" presName="Accent" presStyleLbl="bgShp" presStyleIdx="3" presStyleCnt="6"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5D659534-E36C-4112-9D35-A042F215CCDE}" type="pres">
      <dgm:prSet presAssocID="{98CACB15-AABB-43F1-92E0-8E28DD84BF89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D51B62C-7A94-4F29-A9BC-5A1BA70C6F0A}" type="pres">
      <dgm:prSet presAssocID="{018C05AD-5395-42B4-BCAD-D1D3FA5A5A5C}" presName="Accent5" presStyleCnt="0"/>
      <dgm:spPr/>
      <dgm:t>
        <a:bodyPr/>
        <a:lstStyle/>
        <a:p>
          <a:endParaRPr lang="en-US"/>
        </a:p>
      </dgm:t>
    </dgm:pt>
    <dgm:pt modelId="{48968842-D0F9-4D06-87CE-CE25A562D2FD}" type="pres">
      <dgm:prSet presAssocID="{018C05AD-5395-42B4-BCAD-D1D3FA5A5A5C}" presName="Accent" presStyleLbl="bgShp" presStyleIdx="4" presStyleCnt="6"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8BB08B47-9EC1-44FC-BADD-8804124BAE67}" type="pres">
      <dgm:prSet presAssocID="{018C05AD-5395-42B4-BCAD-D1D3FA5A5A5C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19679E8-6847-4975-BBE7-1BC50C14F18E}" type="pres">
      <dgm:prSet presAssocID="{79788844-961A-445F-9558-3821AAC37A7C}" presName="Accent6" presStyleCnt="0"/>
      <dgm:spPr/>
      <dgm:t>
        <a:bodyPr/>
        <a:lstStyle/>
        <a:p>
          <a:endParaRPr lang="en-US"/>
        </a:p>
      </dgm:t>
    </dgm:pt>
    <dgm:pt modelId="{A3A03923-09E2-4421-8CD3-995B3E85E723}" type="pres">
      <dgm:prSet presAssocID="{79788844-961A-445F-9558-3821AAC37A7C}" presName="Accent" presStyleLbl="bgShp" presStyleIdx="5" presStyleCnt="6"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27F5D14D-28EA-4EAD-AA06-6DA4F9840406}" type="pres">
      <dgm:prSet presAssocID="{79788844-961A-445F-9558-3821AAC37A7C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538E2DB-0E46-49C4-84D7-F6D96AB3990C}" srcId="{69B70F8C-DE55-446D-81FB-1D3505603857}" destId="{B73AEA04-7BF3-4142-A665-D291FBA5286A}" srcOrd="2" destOrd="0" parTransId="{CB7842DF-C7F4-4F39-AA19-D7EDA203BAFF}" sibTransId="{B8B0A9A6-8027-4069-9913-E3BDDB840E89}"/>
    <dgm:cxn modelId="{DE00EFA0-32E6-44F3-AA58-9F10B5D598BA}" srcId="{69B70F8C-DE55-446D-81FB-1D3505603857}" destId="{79788844-961A-445F-9558-3821AAC37A7C}" srcOrd="5" destOrd="0" parTransId="{63945A23-963C-4CC7-8DCC-AA50CEF9BA5E}" sibTransId="{FCF67A0D-4490-45B7-B693-11D9D64522E3}"/>
    <dgm:cxn modelId="{D97BC87C-F335-4835-9010-9BBE561400D4}" type="presOf" srcId="{FE54D91A-9168-4459-BA0A-80CDB07D9048}" destId="{59DC60A9-06BE-4876-B833-BBD88E219085}" srcOrd="0" destOrd="0" presId="urn:microsoft.com/office/officeart/2011/layout/HexagonRadial"/>
    <dgm:cxn modelId="{16227096-043B-4B2D-B3E9-A87E3B6959B7}" type="presOf" srcId="{B73AEA04-7BF3-4142-A665-D291FBA5286A}" destId="{E68D20B2-D35C-45B5-AF6A-5CF5B8159D94}" srcOrd="0" destOrd="0" presId="urn:microsoft.com/office/officeart/2011/layout/HexagonRadial"/>
    <dgm:cxn modelId="{847818D0-7214-41B5-AE03-BFEB09B06AA2}" type="presOf" srcId="{79788844-961A-445F-9558-3821AAC37A7C}" destId="{27F5D14D-28EA-4EAD-AA06-6DA4F9840406}" srcOrd="0" destOrd="0" presId="urn:microsoft.com/office/officeart/2011/layout/HexagonRadial"/>
    <dgm:cxn modelId="{C3CF819F-4352-4DD0-9C0B-179678B8A7C7}" srcId="{FE54D91A-9168-4459-BA0A-80CDB07D9048}" destId="{69B70F8C-DE55-446D-81FB-1D3505603857}" srcOrd="0" destOrd="0" parTransId="{A68F44AA-B676-4E04-AB24-8BD0DD851F62}" sibTransId="{B2A3D3FF-7406-4548-8343-2DF0CA443B7A}"/>
    <dgm:cxn modelId="{DE7F7603-7D23-4FBB-9C3A-B93E94228C2D}" srcId="{69B70F8C-DE55-446D-81FB-1D3505603857}" destId="{EF02EBA1-FD12-4A3E-B9C9-49AF10AAFFDC}" srcOrd="0" destOrd="0" parTransId="{1E18BDCC-99DD-4AA2-8161-6E28431B15AF}" sibTransId="{77D2C2F2-C489-44C6-B047-1FF0489EE712}"/>
    <dgm:cxn modelId="{D3109DA4-5C56-4E30-870A-C67F3FECC01C}" type="presOf" srcId="{EF02EBA1-FD12-4A3E-B9C9-49AF10AAFFDC}" destId="{48161908-3C04-465C-884C-47AB8120A7B2}" srcOrd="0" destOrd="0" presId="urn:microsoft.com/office/officeart/2011/layout/HexagonRadial"/>
    <dgm:cxn modelId="{0986A697-ABD0-4F32-920A-87955AEB0CD1}" type="presOf" srcId="{018C05AD-5395-42B4-BCAD-D1D3FA5A5A5C}" destId="{8BB08B47-9EC1-44FC-BADD-8804124BAE67}" srcOrd="0" destOrd="0" presId="urn:microsoft.com/office/officeart/2011/layout/HexagonRadial"/>
    <dgm:cxn modelId="{0E3C8057-3A0C-4669-8CB6-9B63AE0EC6C0}" type="presOf" srcId="{69B70F8C-DE55-446D-81FB-1D3505603857}" destId="{FC4B3BF1-62C9-46F0-961C-4D30561D35F3}" srcOrd="0" destOrd="0" presId="urn:microsoft.com/office/officeart/2011/layout/HexagonRadial"/>
    <dgm:cxn modelId="{D1E85F32-5CFF-4898-89CA-F7775EC5EC8F}" type="presOf" srcId="{9C750EB5-C874-4CB6-8559-E179B3DE26B4}" destId="{4CBF205D-4BAE-4F76-9573-EFA06EABF16D}" srcOrd="0" destOrd="0" presId="urn:microsoft.com/office/officeart/2011/layout/HexagonRadial"/>
    <dgm:cxn modelId="{76BE7736-7900-4564-B87E-5179D4D59399}" srcId="{69B70F8C-DE55-446D-81FB-1D3505603857}" destId="{98CACB15-AABB-43F1-92E0-8E28DD84BF89}" srcOrd="3" destOrd="0" parTransId="{50295915-742D-4F39-A840-2D027D591B03}" sibTransId="{357468FA-6ABD-4F49-B637-01282946BBB2}"/>
    <dgm:cxn modelId="{B86BAE24-D0D8-4D17-8E8D-C62EEF1E706B}" type="presOf" srcId="{98CACB15-AABB-43F1-92E0-8E28DD84BF89}" destId="{5D659534-E36C-4112-9D35-A042F215CCDE}" srcOrd="0" destOrd="0" presId="urn:microsoft.com/office/officeart/2011/layout/HexagonRadial"/>
    <dgm:cxn modelId="{9A563D20-2BFF-434E-B349-9019C3269FE7}" srcId="{69B70F8C-DE55-446D-81FB-1D3505603857}" destId="{9C750EB5-C874-4CB6-8559-E179B3DE26B4}" srcOrd="1" destOrd="0" parTransId="{BB67E88E-3AD4-4A6E-B728-7B485230C7D1}" sibTransId="{51A97850-B5ED-4F75-863C-A59425173077}"/>
    <dgm:cxn modelId="{E51FD03F-ABA4-46FA-8FB3-AFDD50DD2330}" srcId="{69B70F8C-DE55-446D-81FB-1D3505603857}" destId="{018C05AD-5395-42B4-BCAD-D1D3FA5A5A5C}" srcOrd="4" destOrd="0" parTransId="{7EC96FE6-E8F1-44B6-9776-892D032F2905}" sibTransId="{7DEAC94C-E46F-4B83-B6DA-270467880A09}"/>
    <dgm:cxn modelId="{F7ECF110-9494-4E94-90B8-B551EBD64703}" type="presParOf" srcId="{59DC60A9-06BE-4876-B833-BBD88E219085}" destId="{FC4B3BF1-62C9-46F0-961C-4D30561D35F3}" srcOrd="0" destOrd="0" presId="urn:microsoft.com/office/officeart/2011/layout/HexagonRadial"/>
    <dgm:cxn modelId="{242E529D-DBC5-416C-AF7E-21CD81CD7906}" type="presParOf" srcId="{59DC60A9-06BE-4876-B833-BBD88E219085}" destId="{4CACB9B6-43A5-4339-9502-E4EA73933682}" srcOrd="1" destOrd="0" presId="urn:microsoft.com/office/officeart/2011/layout/HexagonRadial"/>
    <dgm:cxn modelId="{8D0A17C2-E1D9-4C2C-8223-F8CAA754F38E}" type="presParOf" srcId="{4CACB9B6-43A5-4339-9502-E4EA73933682}" destId="{E1CDCC92-937D-4AEC-B798-AAB3679A48EF}" srcOrd="0" destOrd="0" presId="urn:microsoft.com/office/officeart/2011/layout/HexagonRadial"/>
    <dgm:cxn modelId="{161EA4A2-85ED-4285-AADA-4252E4E3E3B3}" type="presParOf" srcId="{59DC60A9-06BE-4876-B833-BBD88E219085}" destId="{48161908-3C04-465C-884C-47AB8120A7B2}" srcOrd="2" destOrd="0" presId="urn:microsoft.com/office/officeart/2011/layout/HexagonRadial"/>
    <dgm:cxn modelId="{B8BE9736-F815-419A-986B-5F156E6C3213}" type="presParOf" srcId="{59DC60A9-06BE-4876-B833-BBD88E219085}" destId="{D5188507-ABCB-420C-AD20-067A7FE31322}" srcOrd="3" destOrd="0" presId="urn:microsoft.com/office/officeart/2011/layout/HexagonRadial"/>
    <dgm:cxn modelId="{6CF5FE21-8CB4-4AA3-A539-D20C01651575}" type="presParOf" srcId="{D5188507-ABCB-420C-AD20-067A7FE31322}" destId="{9D506818-9BC4-43F1-A49A-CFC1DD9408D6}" srcOrd="0" destOrd="0" presId="urn:microsoft.com/office/officeart/2011/layout/HexagonRadial"/>
    <dgm:cxn modelId="{697A7AD2-0786-4840-B1A6-A2D3D7F70C91}" type="presParOf" srcId="{59DC60A9-06BE-4876-B833-BBD88E219085}" destId="{4CBF205D-4BAE-4F76-9573-EFA06EABF16D}" srcOrd="4" destOrd="0" presId="urn:microsoft.com/office/officeart/2011/layout/HexagonRadial"/>
    <dgm:cxn modelId="{A0B1E634-6891-4C31-9A15-D952782F4F51}" type="presParOf" srcId="{59DC60A9-06BE-4876-B833-BBD88E219085}" destId="{427889E9-BA13-4051-B6E7-D9836244095F}" srcOrd="5" destOrd="0" presId="urn:microsoft.com/office/officeart/2011/layout/HexagonRadial"/>
    <dgm:cxn modelId="{4E56C564-D40C-4187-B696-1D497A77E1D6}" type="presParOf" srcId="{427889E9-BA13-4051-B6E7-D9836244095F}" destId="{D30FA654-6084-46CD-93D7-3E17AF04CF9E}" srcOrd="0" destOrd="0" presId="urn:microsoft.com/office/officeart/2011/layout/HexagonRadial"/>
    <dgm:cxn modelId="{E5BDE324-EBEC-428C-A0B6-3A7F6BEB7E32}" type="presParOf" srcId="{59DC60A9-06BE-4876-B833-BBD88E219085}" destId="{E68D20B2-D35C-45B5-AF6A-5CF5B8159D94}" srcOrd="6" destOrd="0" presId="urn:microsoft.com/office/officeart/2011/layout/HexagonRadial"/>
    <dgm:cxn modelId="{FAEC1687-3D7E-4E88-ADC4-6DE9B8C37681}" type="presParOf" srcId="{59DC60A9-06BE-4876-B833-BBD88E219085}" destId="{6D0292C2-20C5-4C7F-8A5F-9797320308C4}" srcOrd="7" destOrd="0" presId="urn:microsoft.com/office/officeart/2011/layout/HexagonRadial"/>
    <dgm:cxn modelId="{4075739E-B68C-4DC0-ABBA-EE2248179F50}" type="presParOf" srcId="{6D0292C2-20C5-4C7F-8A5F-9797320308C4}" destId="{5CC04936-118D-4D13-87AF-F9896D41A2F9}" srcOrd="0" destOrd="0" presId="urn:microsoft.com/office/officeart/2011/layout/HexagonRadial"/>
    <dgm:cxn modelId="{DEAF4E53-5985-401A-BB21-D9E940467211}" type="presParOf" srcId="{59DC60A9-06BE-4876-B833-BBD88E219085}" destId="{5D659534-E36C-4112-9D35-A042F215CCDE}" srcOrd="8" destOrd="0" presId="urn:microsoft.com/office/officeart/2011/layout/HexagonRadial"/>
    <dgm:cxn modelId="{3241A5BF-B298-4EAD-AE79-E310BACB3E94}" type="presParOf" srcId="{59DC60A9-06BE-4876-B833-BBD88E219085}" destId="{6D51B62C-7A94-4F29-A9BC-5A1BA70C6F0A}" srcOrd="9" destOrd="0" presId="urn:microsoft.com/office/officeart/2011/layout/HexagonRadial"/>
    <dgm:cxn modelId="{AA2AE0AB-D9F2-4DE9-BCFE-3CC6B12A758F}" type="presParOf" srcId="{6D51B62C-7A94-4F29-A9BC-5A1BA70C6F0A}" destId="{48968842-D0F9-4D06-87CE-CE25A562D2FD}" srcOrd="0" destOrd="0" presId="urn:microsoft.com/office/officeart/2011/layout/HexagonRadial"/>
    <dgm:cxn modelId="{64704FBD-9308-40A5-A856-1C9E712DFCBA}" type="presParOf" srcId="{59DC60A9-06BE-4876-B833-BBD88E219085}" destId="{8BB08B47-9EC1-44FC-BADD-8804124BAE67}" srcOrd="10" destOrd="0" presId="urn:microsoft.com/office/officeart/2011/layout/HexagonRadial"/>
    <dgm:cxn modelId="{84FD2B8E-BB6A-4729-89B5-BF1A118AB4F7}" type="presParOf" srcId="{59DC60A9-06BE-4876-B833-BBD88E219085}" destId="{319679E8-6847-4975-BBE7-1BC50C14F18E}" srcOrd="11" destOrd="0" presId="urn:microsoft.com/office/officeart/2011/layout/HexagonRadial"/>
    <dgm:cxn modelId="{33BB8D75-A68A-46B2-9E83-5FF7E25C4FDC}" type="presParOf" srcId="{319679E8-6847-4975-BBE7-1BC50C14F18E}" destId="{A3A03923-09E2-4421-8CD3-995B3E85E723}" srcOrd="0" destOrd="0" presId="urn:microsoft.com/office/officeart/2011/layout/HexagonRadial"/>
    <dgm:cxn modelId="{B2265821-B091-4857-AEC9-55E821CCF4CC}" type="presParOf" srcId="{59DC60A9-06BE-4876-B833-BBD88E219085}" destId="{27F5D14D-28EA-4EAD-AA06-6DA4F9840406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19B4E6F-5685-441F-A9A9-9C08B4C5A7A3}" type="doc">
      <dgm:prSet loTypeId="urn:microsoft.com/office/officeart/2005/8/layout/default#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883BCEC5-90D9-41F5-AAE2-F8762CCA94DC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คน/องค์กร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D7E22E68-4F2F-40C6-B727-79913ED4ABCC}" type="parTrans" cxnId="{54699A96-835C-4A85-BB54-AC8C6A36D695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78892435-0220-444B-B3EE-2762A123763F}" type="sibTrans" cxnId="{54699A96-835C-4A85-BB54-AC8C6A36D695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EA20472-8028-4458-AF70-820527C89192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วัตถุประสงค์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B3608213-786F-4309-A736-BFDCE1BC4642}" type="parTrans" cxnId="{41CDD054-F501-4EC4-AB9D-10C491000B8A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AFFE9573-D1FC-446E-B51D-4DEA87B6DEED}" type="sibTrans" cxnId="{41CDD054-F501-4EC4-AB9D-10C491000B8A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3A7FC54B-D292-4A5F-895F-77C6E1DEDFFF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วิธีหลากหลาย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6E88ED61-481D-438D-B3D0-B7527225DF65}" type="parTrans" cxnId="{90331AA4-F0F1-4272-BC1A-9587D49CD13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AE51258A-0875-4242-8CE5-402E7DB50097}" type="sibTrans" cxnId="{90331AA4-F0F1-4272-BC1A-9587D49CD13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4800061A-7CA0-4680-8878-2B706D6E791F}">
      <dgm:prSet phldrT="[Text]"/>
      <dgm:spPr/>
      <dgm:t>
        <a:bodyPr/>
        <a:lstStyle/>
        <a:p>
          <a:r>
            <a:rPr lang="th-TH" b="1" smtClean="0">
              <a:latin typeface="TH SarabunIT๙" panose="020B0500040200020003" pitchFamily="34" charset="-34"/>
              <a:cs typeface="TH SarabunIT๙" panose="020B0500040200020003" pitchFamily="34" charset="-34"/>
            </a:rPr>
            <a:t>ความสงสัย</a:t>
          </a:r>
        </a:p>
        <a:p>
          <a:r>
            <a:rPr lang="th-TH" b="1" smtClean="0">
              <a:latin typeface="TH SarabunIT๙" panose="020B0500040200020003" pitchFamily="34" charset="-34"/>
              <a:cs typeface="TH SarabunIT๙" panose="020B0500040200020003" pitchFamily="34" charset="-34"/>
            </a:rPr>
            <a:t>ใคร่</a:t>
          </a:r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รู้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5F70B04-5E3B-4F4F-B54B-26E70DDAC26F}" type="parTrans" cxnId="{4D30CAF6-8ACB-4F0C-BFD0-68734DAA9E17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C26FCCDF-393C-48F0-8D71-971A225DAC9C}" type="sibTrans" cxnId="{4D30CAF6-8ACB-4F0C-BFD0-68734DAA9E17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AF0E4AE-83E6-4F65-BEBE-8A3F44B23BCB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สภาพแวดล้อม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C9D0C51-9050-4CA5-82DA-928709A769DE}" type="parTrans" cxnId="{B75B14D7-308C-49C1-B04F-4CA1C0052DA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8F1E557-4C80-44CE-B399-227C12260BFE}" type="sibTrans" cxnId="{B75B14D7-308C-49C1-B04F-4CA1C0052DA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24B82F46-24B4-4033-80F5-9682E58D2427}" type="pres">
      <dgm:prSet presAssocID="{C19B4E6F-5685-441F-A9A9-9C08B4C5A7A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B1E5E64-90DB-4885-A1EA-2B5F900FF1B5}" type="pres">
      <dgm:prSet presAssocID="{883BCEC5-90D9-41F5-AAE2-F8762CCA94D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0929CFB-8F9B-4C18-ABD0-C6C82E40F0A6}" type="pres">
      <dgm:prSet presAssocID="{78892435-0220-444B-B3EE-2762A123763F}" presName="sibTrans" presStyleCnt="0"/>
      <dgm:spPr/>
      <dgm:t>
        <a:bodyPr/>
        <a:lstStyle/>
        <a:p>
          <a:endParaRPr lang="th-TH"/>
        </a:p>
      </dgm:t>
    </dgm:pt>
    <dgm:pt modelId="{96B8E251-112E-4825-9BAA-1CF52696662C}" type="pres">
      <dgm:prSet presAssocID="{FEA20472-8028-4458-AF70-820527C8919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A6D7262-3ADB-414E-9CF7-6950A1CCA617}" type="pres">
      <dgm:prSet presAssocID="{AFFE9573-D1FC-446E-B51D-4DEA87B6DEED}" presName="sibTrans" presStyleCnt="0"/>
      <dgm:spPr/>
      <dgm:t>
        <a:bodyPr/>
        <a:lstStyle/>
        <a:p>
          <a:endParaRPr lang="th-TH"/>
        </a:p>
      </dgm:t>
    </dgm:pt>
    <dgm:pt modelId="{B9F87835-8B58-4412-A555-697FBD028088}" type="pres">
      <dgm:prSet presAssocID="{3A7FC54B-D292-4A5F-895F-77C6E1DEDFF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FAEE3F0-1C8E-44E4-8E21-6837D1C1138D}" type="pres">
      <dgm:prSet presAssocID="{AE51258A-0875-4242-8CE5-402E7DB50097}" presName="sibTrans" presStyleCnt="0"/>
      <dgm:spPr/>
      <dgm:t>
        <a:bodyPr/>
        <a:lstStyle/>
        <a:p>
          <a:endParaRPr lang="th-TH"/>
        </a:p>
      </dgm:t>
    </dgm:pt>
    <dgm:pt modelId="{F38B3ACE-F0DE-428B-B0EB-8FDE4D83D584}" type="pres">
      <dgm:prSet presAssocID="{4800061A-7CA0-4680-8878-2B706D6E791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6EFF468-1342-417E-9F03-F08F3BC875F9}" type="pres">
      <dgm:prSet presAssocID="{C26FCCDF-393C-48F0-8D71-971A225DAC9C}" presName="sibTrans" presStyleCnt="0"/>
      <dgm:spPr/>
      <dgm:t>
        <a:bodyPr/>
        <a:lstStyle/>
        <a:p>
          <a:endParaRPr lang="th-TH"/>
        </a:p>
      </dgm:t>
    </dgm:pt>
    <dgm:pt modelId="{70C590AB-7C57-4492-B45A-44BFF2C4512F}" type="pres">
      <dgm:prSet presAssocID="{9AF0E4AE-83E6-4F65-BEBE-8A3F44B23BC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D262820-DBD1-4093-8DF2-3C0E57B80DB1}" type="presOf" srcId="{C19B4E6F-5685-441F-A9A9-9C08B4C5A7A3}" destId="{24B82F46-24B4-4033-80F5-9682E58D2427}" srcOrd="0" destOrd="0" presId="urn:microsoft.com/office/officeart/2005/8/layout/default#1"/>
    <dgm:cxn modelId="{AF1D3E77-00E1-4474-991D-265C53273D9B}" type="presOf" srcId="{3A7FC54B-D292-4A5F-895F-77C6E1DEDFFF}" destId="{B9F87835-8B58-4412-A555-697FBD028088}" srcOrd="0" destOrd="0" presId="urn:microsoft.com/office/officeart/2005/8/layout/default#1"/>
    <dgm:cxn modelId="{BC528B7E-67F5-42B5-9298-2510B3077443}" type="presOf" srcId="{883BCEC5-90D9-41F5-AAE2-F8762CCA94DC}" destId="{BB1E5E64-90DB-4885-A1EA-2B5F900FF1B5}" srcOrd="0" destOrd="0" presId="urn:microsoft.com/office/officeart/2005/8/layout/default#1"/>
    <dgm:cxn modelId="{41CDD054-F501-4EC4-AB9D-10C491000B8A}" srcId="{C19B4E6F-5685-441F-A9A9-9C08B4C5A7A3}" destId="{FEA20472-8028-4458-AF70-820527C89192}" srcOrd="1" destOrd="0" parTransId="{B3608213-786F-4309-A736-BFDCE1BC4642}" sibTransId="{AFFE9573-D1FC-446E-B51D-4DEA87B6DEED}"/>
    <dgm:cxn modelId="{54699A96-835C-4A85-BB54-AC8C6A36D695}" srcId="{C19B4E6F-5685-441F-A9A9-9C08B4C5A7A3}" destId="{883BCEC5-90D9-41F5-AAE2-F8762CCA94DC}" srcOrd="0" destOrd="0" parTransId="{D7E22E68-4F2F-40C6-B727-79913ED4ABCC}" sibTransId="{78892435-0220-444B-B3EE-2762A123763F}"/>
    <dgm:cxn modelId="{4D30CAF6-8ACB-4F0C-BFD0-68734DAA9E17}" srcId="{C19B4E6F-5685-441F-A9A9-9C08B4C5A7A3}" destId="{4800061A-7CA0-4680-8878-2B706D6E791F}" srcOrd="3" destOrd="0" parTransId="{55F70B04-5E3B-4F4F-B54B-26E70DDAC26F}" sibTransId="{C26FCCDF-393C-48F0-8D71-971A225DAC9C}"/>
    <dgm:cxn modelId="{B75B14D7-308C-49C1-B04F-4CA1C0052DA6}" srcId="{C19B4E6F-5685-441F-A9A9-9C08B4C5A7A3}" destId="{9AF0E4AE-83E6-4F65-BEBE-8A3F44B23BCB}" srcOrd="4" destOrd="0" parTransId="{9C9D0C51-9050-4CA5-82DA-928709A769DE}" sibTransId="{E8F1E557-4C80-44CE-B399-227C12260BFE}"/>
    <dgm:cxn modelId="{90331AA4-F0F1-4272-BC1A-9587D49CD136}" srcId="{C19B4E6F-5685-441F-A9A9-9C08B4C5A7A3}" destId="{3A7FC54B-D292-4A5F-895F-77C6E1DEDFFF}" srcOrd="2" destOrd="0" parTransId="{6E88ED61-481D-438D-B3D0-B7527225DF65}" sibTransId="{AE51258A-0875-4242-8CE5-402E7DB50097}"/>
    <dgm:cxn modelId="{D897C45A-EFCA-4718-9B7A-570A6777EC62}" type="presOf" srcId="{FEA20472-8028-4458-AF70-820527C89192}" destId="{96B8E251-112E-4825-9BAA-1CF52696662C}" srcOrd="0" destOrd="0" presId="urn:microsoft.com/office/officeart/2005/8/layout/default#1"/>
    <dgm:cxn modelId="{6E61EEE7-44D4-4780-BEC8-D58A70E84F69}" type="presOf" srcId="{4800061A-7CA0-4680-8878-2B706D6E791F}" destId="{F38B3ACE-F0DE-428B-B0EB-8FDE4D83D584}" srcOrd="0" destOrd="0" presId="urn:microsoft.com/office/officeart/2005/8/layout/default#1"/>
    <dgm:cxn modelId="{D75637C1-61AC-436D-893F-F8F807F61E80}" type="presOf" srcId="{9AF0E4AE-83E6-4F65-BEBE-8A3F44B23BCB}" destId="{70C590AB-7C57-4492-B45A-44BFF2C4512F}" srcOrd="0" destOrd="0" presId="urn:microsoft.com/office/officeart/2005/8/layout/default#1"/>
    <dgm:cxn modelId="{BCABE774-C7CE-4B5B-8D99-4792FEDED8C6}" type="presParOf" srcId="{24B82F46-24B4-4033-80F5-9682E58D2427}" destId="{BB1E5E64-90DB-4885-A1EA-2B5F900FF1B5}" srcOrd="0" destOrd="0" presId="urn:microsoft.com/office/officeart/2005/8/layout/default#1"/>
    <dgm:cxn modelId="{32306E68-F537-43EF-81B9-C4A3E6F9E062}" type="presParOf" srcId="{24B82F46-24B4-4033-80F5-9682E58D2427}" destId="{E0929CFB-8F9B-4C18-ABD0-C6C82E40F0A6}" srcOrd="1" destOrd="0" presId="urn:microsoft.com/office/officeart/2005/8/layout/default#1"/>
    <dgm:cxn modelId="{0D4082CB-069B-4935-B525-234AF3AC5594}" type="presParOf" srcId="{24B82F46-24B4-4033-80F5-9682E58D2427}" destId="{96B8E251-112E-4825-9BAA-1CF52696662C}" srcOrd="2" destOrd="0" presId="urn:microsoft.com/office/officeart/2005/8/layout/default#1"/>
    <dgm:cxn modelId="{66F2CB9B-0BA4-46CB-AC90-B01468465542}" type="presParOf" srcId="{24B82F46-24B4-4033-80F5-9682E58D2427}" destId="{4A6D7262-3ADB-414E-9CF7-6950A1CCA617}" srcOrd="3" destOrd="0" presId="urn:microsoft.com/office/officeart/2005/8/layout/default#1"/>
    <dgm:cxn modelId="{9683A468-4E63-4452-8B6B-160C3FA32880}" type="presParOf" srcId="{24B82F46-24B4-4033-80F5-9682E58D2427}" destId="{B9F87835-8B58-4412-A555-697FBD028088}" srcOrd="4" destOrd="0" presId="urn:microsoft.com/office/officeart/2005/8/layout/default#1"/>
    <dgm:cxn modelId="{AEF85C9D-F35B-4C89-841A-8743D2E53064}" type="presParOf" srcId="{24B82F46-24B4-4033-80F5-9682E58D2427}" destId="{2FAEE3F0-1C8E-44E4-8E21-6837D1C1138D}" srcOrd="5" destOrd="0" presId="urn:microsoft.com/office/officeart/2005/8/layout/default#1"/>
    <dgm:cxn modelId="{3E845B8B-5DA3-4AAB-8C6D-19CC6C36FAD0}" type="presParOf" srcId="{24B82F46-24B4-4033-80F5-9682E58D2427}" destId="{F38B3ACE-F0DE-428B-B0EB-8FDE4D83D584}" srcOrd="6" destOrd="0" presId="urn:microsoft.com/office/officeart/2005/8/layout/default#1"/>
    <dgm:cxn modelId="{2792F5FF-4BD0-47CE-B676-4F6588CE40B5}" type="presParOf" srcId="{24B82F46-24B4-4033-80F5-9682E58D2427}" destId="{36EFF468-1342-417E-9F03-F08F3BC875F9}" srcOrd="7" destOrd="0" presId="urn:microsoft.com/office/officeart/2005/8/layout/default#1"/>
    <dgm:cxn modelId="{FF2F320D-86CE-47F9-902C-980670A82118}" type="presParOf" srcId="{24B82F46-24B4-4033-80F5-9682E58D2427}" destId="{70C590AB-7C57-4492-B45A-44BFF2C4512F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27A8640-EACB-4C34-AAC3-62E3BA9BE328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BD02616-DC2A-4ACF-9748-2054017AB495}">
      <dgm:prSet phldrT="[Text]" phldr="1"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88E0E188-1650-486D-8842-74FC8718BA11}" type="parTrans" cxnId="{D91712FF-1FA4-45C0-BEA9-C12A11BD8289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4161B74-E1BA-4126-AB29-D365E557BBB9}" type="sibTrans" cxnId="{D91712FF-1FA4-45C0-BEA9-C12A11BD8289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8AEEFB0F-57D0-4962-B558-D7B8EA9281B1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clear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A447108-1A20-4CE9-BA35-DE62F358D026}" type="parTrans" cxnId="{7ADB2CC6-7081-43FD-9B3A-B8505A4D2966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4B8BC3A-C632-41B9-A7C5-F798A18954F8}" type="sibTrans" cxnId="{7ADB2CC6-7081-43FD-9B3A-B8505A4D2966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2BC7BD35-FBFB-496C-86FD-58385B8701BE}">
      <dgm:prSet phldrT="[Text]" phldr="1"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AB1DFC86-1D40-4921-925E-5A55D7152818}" type="parTrans" cxnId="{A959BCAF-4CBC-438A-A686-298A008DF17A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6C244792-E938-4F85-B905-A01AF0A915C8}" type="sibTrans" cxnId="{A959BCAF-4CBC-438A-A686-298A008DF17A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9AA81DB-BDDA-441A-B9DC-9686A33081CF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Goal directed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5AC9988-4BC2-41E2-AB17-2A2D4D9E6A50}" type="parTrans" cxnId="{4570B66E-B0AB-4EC0-8D37-F8722CB981CB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DD0B9E2-D104-4F57-91CF-11E9EC9BEE21}" type="sibTrans" cxnId="{4570B66E-B0AB-4EC0-8D37-F8722CB981CB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7C3EA507-496E-4D0B-987D-6E1B3A284857}" type="pres">
      <dgm:prSet presAssocID="{D27A8640-EACB-4C34-AAC3-62E3BA9BE328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60C33DEF-6BD4-4619-A440-3A9B998D9682}" type="pres">
      <dgm:prSet presAssocID="{D27A8640-EACB-4C34-AAC3-62E3BA9BE328}" presName="Background" presStyleLbl="node1" presStyleIdx="0" presStyleCnt="1"/>
      <dgm:spPr/>
      <dgm:t>
        <a:bodyPr/>
        <a:lstStyle/>
        <a:p>
          <a:endParaRPr lang="th-TH"/>
        </a:p>
      </dgm:t>
    </dgm:pt>
    <dgm:pt modelId="{8E33A571-79C4-453D-99E6-3FE1925AC74F}" type="pres">
      <dgm:prSet presAssocID="{D27A8640-EACB-4C34-AAC3-62E3BA9BE328}" presName="Divider" presStyleLbl="callout" presStyleIdx="0" presStyleCnt="1"/>
      <dgm:spPr/>
      <dgm:t>
        <a:bodyPr/>
        <a:lstStyle/>
        <a:p>
          <a:endParaRPr lang="th-TH"/>
        </a:p>
      </dgm:t>
    </dgm:pt>
    <dgm:pt modelId="{8342AFB2-557B-4B21-AEC2-7A0075F1BF61}" type="pres">
      <dgm:prSet presAssocID="{D27A8640-EACB-4C34-AAC3-62E3BA9BE328}" presName="ChildText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5299880-CADE-4098-959B-37052D15D7CC}" type="pres">
      <dgm:prSet presAssocID="{D27A8640-EACB-4C34-AAC3-62E3BA9BE328}" presName="ChildText2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1F8BD8A-4808-41C4-B7A6-21C14F29CBB1}" type="pres">
      <dgm:prSet presAssocID="{D27A8640-EACB-4C34-AAC3-62E3BA9BE328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th-TH"/>
        </a:p>
      </dgm:t>
    </dgm:pt>
    <dgm:pt modelId="{31C7B51C-890D-424F-9CC6-4AA361A0376C}" type="pres">
      <dgm:prSet presAssocID="{D27A8640-EACB-4C34-AAC3-62E3BA9BE328}" presName="ParentShape1" presStyleLbl="alignImgPlace1" presStyleIdx="0" presStyleCnt="2">
        <dgm:presLayoutVars/>
      </dgm:prSet>
      <dgm:spPr/>
      <dgm:t>
        <a:bodyPr/>
        <a:lstStyle/>
        <a:p>
          <a:endParaRPr lang="th-TH"/>
        </a:p>
      </dgm:t>
    </dgm:pt>
    <dgm:pt modelId="{C4D37838-A3A4-42AD-B802-3A774CC4D069}" type="pres">
      <dgm:prSet presAssocID="{D27A8640-EACB-4C34-AAC3-62E3BA9BE328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th-TH"/>
        </a:p>
      </dgm:t>
    </dgm:pt>
    <dgm:pt modelId="{BDC94F8E-04AD-43C7-82FA-E96F80A0226C}" type="pres">
      <dgm:prSet presAssocID="{D27A8640-EACB-4C34-AAC3-62E3BA9BE328}" presName="ParentShape2" presStyleLbl="alignImgPlace1" presStyleIdx="1" presStyleCnt="2">
        <dgm:presLayoutVars/>
      </dgm:prSet>
      <dgm:spPr/>
      <dgm:t>
        <a:bodyPr/>
        <a:lstStyle/>
        <a:p>
          <a:endParaRPr lang="th-TH"/>
        </a:p>
      </dgm:t>
    </dgm:pt>
  </dgm:ptLst>
  <dgm:cxnLst>
    <dgm:cxn modelId="{D368F641-DD48-4060-B502-7AAE91D83B19}" type="presOf" srcId="{1BD02616-DC2A-4ACF-9748-2054017AB495}" destId="{31C7B51C-890D-424F-9CC6-4AA361A0376C}" srcOrd="1" destOrd="0" presId="urn:microsoft.com/office/officeart/2009/3/layout/OpposingIdeas"/>
    <dgm:cxn modelId="{CC13A254-6003-4F47-A685-9C45CA6BF717}" type="presOf" srcId="{1BD02616-DC2A-4ACF-9748-2054017AB495}" destId="{B1F8BD8A-4808-41C4-B7A6-21C14F29CBB1}" srcOrd="0" destOrd="0" presId="urn:microsoft.com/office/officeart/2009/3/layout/OpposingIdeas"/>
    <dgm:cxn modelId="{D91712FF-1FA4-45C0-BEA9-C12A11BD8289}" srcId="{D27A8640-EACB-4C34-AAC3-62E3BA9BE328}" destId="{1BD02616-DC2A-4ACF-9748-2054017AB495}" srcOrd="0" destOrd="0" parTransId="{88E0E188-1650-486D-8842-74FC8718BA11}" sibTransId="{F4161B74-E1BA-4126-AB29-D365E557BBB9}"/>
    <dgm:cxn modelId="{7ADB2CC6-7081-43FD-9B3A-B8505A4D2966}" srcId="{1BD02616-DC2A-4ACF-9748-2054017AB495}" destId="{8AEEFB0F-57D0-4962-B558-D7B8EA9281B1}" srcOrd="0" destOrd="0" parTransId="{FA447108-1A20-4CE9-BA35-DE62F358D026}" sibTransId="{54B8BC3A-C632-41B9-A7C5-F798A18954F8}"/>
    <dgm:cxn modelId="{03AAFC06-4E6E-4FEE-B0E2-CF42C7841682}" type="presOf" srcId="{2BC7BD35-FBFB-496C-86FD-58385B8701BE}" destId="{C4D37838-A3A4-42AD-B802-3A774CC4D069}" srcOrd="0" destOrd="0" presId="urn:microsoft.com/office/officeart/2009/3/layout/OpposingIdeas"/>
    <dgm:cxn modelId="{4570B66E-B0AB-4EC0-8D37-F8722CB981CB}" srcId="{2BC7BD35-FBFB-496C-86FD-58385B8701BE}" destId="{09AA81DB-BDDA-441A-B9DC-9686A33081CF}" srcOrd="0" destOrd="0" parTransId="{F5AC9988-4BC2-41E2-AB17-2A2D4D9E6A50}" sibTransId="{5DD0B9E2-D104-4F57-91CF-11E9EC9BEE21}"/>
    <dgm:cxn modelId="{F120F099-4FED-4817-91A3-D30998FAA27D}" type="presOf" srcId="{09AA81DB-BDDA-441A-B9DC-9686A33081CF}" destId="{85299880-CADE-4098-959B-37052D15D7CC}" srcOrd="0" destOrd="0" presId="urn:microsoft.com/office/officeart/2009/3/layout/OpposingIdeas"/>
    <dgm:cxn modelId="{73774F2C-FDD7-471A-A1E7-1C266332B49F}" type="presOf" srcId="{8AEEFB0F-57D0-4962-B558-D7B8EA9281B1}" destId="{8342AFB2-557B-4B21-AEC2-7A0075F1BF61}" srcOrd="0" destOrd="0" presId="urn:microsoft.com/office/officeart/2009/3/layout/OpposingIdeas"/>
    <dgm:cxn modelId="{779209D8-31C2-47BA-991F-D392274262E6}" type="presOf" srcId="{D27A8640-EACB-4C34-AAC3-62E3BA9BE328}" destId="{7C3EA507-496E-4D0B-987D-6E1B3A284857}" srcOrd="0" destOrd="0" presId="urn:microsoft.com/office/officeart/2009/3/layout/OpposingIdeas"/>
    <dgm:cxn modelId="{A959BCAF-4CBC-438A-A686-298A008DF17A}" srcId="{D27A8640-EACB-4C34-AAC3-62E3BA9BE328}" destId="{2BC7BD35-FBFB-496C-86FD-58385B8701BE}" srcOrd="1" destOrd="0" parTransId="{AB1DFC86-1D40-4921-925E-5A55D7152818}" sibTransId="{6C244792-E938-4F85-B905-A01AF0A915C8}"/>
    <dgm:cxn modelId="{5F419885-EBDD-45B7-A1CB-75DAE5484CFF}" type="presOf" srcId="{2BC7BD35-FBFB-496C-86FD-58385B8701BE}" destId="{BDC94F8E-04AD-43C7-82FA-E96F80A0226C}" srcOrd="1" destOrd="0" presId="urn:microsoft.com/office/officeart/2009/3/layout/OpposingIdeas"/>
    <dgm:cxn modelId="{9016B784-C7FE-4FD8-A3AC-E03FE5C63B2F}" type="presParOf" srcId="{7C3EA507-496E-4D0B-987D-6E1B3A284857}" destId="{60C33DEF-6BD4-4619-A440-3A9B998D9682}" srcOrd="0" destOrd="0" presId="urn:microsoft.com/office/officeart/2009/3/layout/OpposingIdeas"/>
    <dgm:cxn modelId="{3F63516E-2315-4D29-9E24-3D1CBCA8AF01}" type="presParOf" srcId="{7C3EA507-496E-4D0B-987D-6E1B3A284857}" destId="{8E33A571-79C4-453D-99E6-3FE1925AC74F}" srcOrd="1" destOrd="0" presId="urn:microsoft.com/office/officeart/2009/3/layout/OpposingIdeas"/>
    <dgm:cxn modelId="{501653AD-3FE9-4DE3-8246-E2AAFD94A9D4}" type="presParOf" srcId="{7C3EA507-496E-4D0B-987D-6E1B3A284857}" destId="{8342AFB2-557B-4B21-AEC2-7A0075F1BF61}" srcOrd="2" destOrd="0" presId="urn:microsoft.com/office/officeart/2009/3/layout/OpposingIdeas"/>
    <dgm:cxn modelId="{9853A11A-39BC-480C-A57B-258416FC42BA}" type="presParOf" srcId="{7C3EA507-496E-4D0B-987D-6E1B3A284857}" destId="{85299880-CADE-4098-959B-37052D15D7CC}" srcOrd="3" destOrd="0" presId="urn:microsoft.com/office/officeart/2009/3/layout/OpposingIdeas"/>
    <dgm:cxn modelId="{24F3C699-4D9C-42AB-BFB9-B1E0B3F99EC1}" type="presParOf" srcId="{7C3EA507-496E-4D0B-987D-6E1B3A284857}" destId="{B1F8BD8A-4808-41C4-B7A6-21C14F29CBB1}" srcOrd="4" destOrd="0" presId="urn:microsoft.com/office/officeart/2009/3/layout/OpposingIdeas"/>
    <dgm:cxn modelId="{EE27E9D4-C4CA-4D32-9713-10D5E6157F72}" type="presParOf" srcId="{7C3EA507-496E-4D0B-987D-6E1B3A284857}" destId="{31C7B51C-890D-424F-9CC6-4AA361A0376C}" srcOrd="5" destOrd="0" presId="urn:microsoft.com/office/officeart/2009/3/layout/OpposingIdeas"/>
    <dgm:cxn modelId="{7600A29D-2BE5-41D8-87A7-8A1F73367310}" type="presParOf" srcId="{7C3EA507-496E-4D0B-987D-6E1B3A284857}" destId="{C4D37838-A3A4-42AD-B802-3A774CC4D069}" srcOrd="6" destOrd="0" presId="urn:microsoft.com/office/officeart/2009/3/layout/OpposingIdeas"/>
    <dgm:cxn modelId="{D15E2EC8-CD03-4FA6-BD3B-F08065B7E70B}" type="presParOf" srcId="{7C3EA507-496E-4D0B-987D-6E1B3A284857}" destId="{BDC94F8E-04AD-43C7-82FA-E96F80A0226C}" srcOrd="7" destOrd="0" presId="urn:microsoft.com/office/officeart/2009/3/layout/OpposingIdea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D67AA5D-FDB5-4E5A-B8F1-39409CE7F36E}" type="doc">
      <dgm:prSet loTypeId="urn:microsoft.com/office/officeart/2005/8/layout/lProcess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7FD9FCA8-FAF5-4B21-B580-0F0F78D6A13C}">
      <dgm:prSet phldrT="[Text]" phldr="1"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C28F4B6-02DD-4B76-B44D-FF755247AC7B}" type="parTrans" cxnId="{7331DB5B-D68B-4B20-A997-03078BC47E3B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78979E62-E893-41CA-BFF5-8129A8C02A8A}" type="sibTrans" cxnId="{7331DB5B-D68B-4B20-A997-03078BC47E3B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37174F5-BFDF-4964-BEFE-B4034005A65B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structure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B9EECAF-950B-4B02-A717-8C09E749C499}" type="parTrans" cxnId="{C2B2B6C9-D79B-4E05-9633-8F9C2F45F688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AB9136E2-A81C-45A1-B2B4-3399A5972FCE}" type="sibTrans" cxnId="{C2B2B6C9-D79B-4E05-9633-8F9C2F45F688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161E6B7-0C63-48F0-9736-4BE6CF83FFF7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processes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83D75B5F-55D1-4E34-B3D5-0F84D304A095}" type="parTrans" cxnId="{BA6A4F10-509C-4ED1-97F3-6DC5E903DD8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B0EAE6D5-7C67-4C39-B463-7055629B77F4}" type="sibTrans" cxnId="{BA6A4F10-509C-4ED1-97F3-6DC5E903DD8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DA93773-353F-461A-9E0E-5B3033C878E0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Types of knowledge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22DC2899-B13A-4BDF-8360-236972FDC5AD}" type="parTrans" cxnId="{43A3DDD2-20B9-462D-A742-1326FCCA49F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8D91916-6CB8-43C6-A230-2348C87A8F81}" type="sibTrans" cxnId="{43A3DDD2-20B9-462D-A742-1326FCCA49F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8618EE17-7D00-446E-9BAF-DD74D742C433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frequent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AB12368-4638-41C7-B2E8-25310FE97588}" type="parTrans" cxnId="{57CE0AAD-CDD7-4275-8E54-8142957E520B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66DACE48-6873-41B0-B118-9B0030EB08FC}" type="sibTrans" cxnId="{57CE0AAD-CDD7-4275-8E54-8142957E520B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7760B0BB-006F-406F-AB76-4153F63552CD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consequences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098007C-77B2-4CC9-BFAA-437A4BA27723}" type="parTrans" cxnId="{849BC346-BCAD-440D-A705-E6E36E6BB69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B24D4A34-8C5E-4EDC-8B0E-853279C51F07}" type="sibTrans" cxnId="{849BC346-BCAD-440D-A705-E6E36E6BB69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A2BA0FB-B583-4173-BB39-576574463125}">
      <dgm:prSet phldrT="[Text]" phldr="1"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3BC57791-1BEA-4549-882B-35D0D19B5293}" type="parTrans" cxnId="{20E67FCE-16B2-4875-9AF6-645A293722B1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7A22CEF-2A13-43E4-83F5-54A81A45502C}" type="sibTrans" cxnId="{20E67FCE-16B2-4875-9AF6-645A293722B1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4821606-8290-40B6-BB72-5163FEB5F732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causes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17181209-9F44-4CD2-9C89-7E325A512E81}" type="parTrans" cxnId="{A7BB9B06-6411-4963-9F3A-03C26654E1A1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43D8B75D-BC4D-4601-B014-9860761FAAB7}" type="sibTrans" cxnId="{A7BB9B06-6411-4963-9F3A-03C26654E1A1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851CDB6-64D9-4F0C-ACE2-EC5D926CE32E}">
      <dgm:prSet phldrT="[Text]"/>
      <dgm:spPr/>
      <dgm:t>
        <a:bodyPr/>
        <a:lstStyle/>
        <a:p>
          <a:r>
            <a:rPr lang="en-US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strategies</a:t>
          </a:r>
          <a:endParaRPr lang="th-TH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27E3EFF-AD6F-40EB-99C5-C2CC46AFC364}" type="parTrans" cxnId="{313BB945-46C6-45E8-ACDA-5F68AC77F0D5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A1A17EB-0EDC-49F7-B1BF-FFC943164830}" type="sibTrans" cxnId="{313BB945-46C6-45E8-ACDA-5F68AC77F0D5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2563AA6A-869D-45CC-B805-176058B464AF}" type="pres">
      <dgm:prSet presAssocID="{2D67AA5D-FDB5-4E5A-B8F1-39409CE7F36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45CA94C-FC67-4776-A5BE-23F88B693275}" type="pres">
      <dgm:prSet presAssocID="{7FD9FCA8-FAF5-4B21-B580-0F0F78D6A13C}" presName="compNode" presStyleCnt="0"/>
      <dgm:spPr/>
      <dgm:t>
        <a:bodyPr/>
        <a:lstStyle/>
        <a:p>
          <a:endParaRPr lang="th-TH"/>
        </a:p>
      </dgm:t>
    </dgm:pt>
    <dgm:pt modelId="{308C5579-292B-40B8-8875-5EAB0D4144D2}" type="pres">
      <dgm:prSet presAssocID="{7FD9FCA8-FAF5-4B21-B580-0F0F78D6A13C}" presName="aNode" presStyleLbl="bgShp" presStyleIdx="0" presStyleCnt="3"/>
      <dgm:spPr/>
      <dgm:t>
        <a:bodyPr/>
        <a:lstStyle/>
        <a:p>
          <a:endParaRPr lang="th-TH"/>
        </a:p>
      </dgm:t>
    </dgm:pt>
    <dgm:pt modelId="{7444436C-90DB-453E-BD4F-290466134695}" type="pres">
      <dgm:prSet presAssocID="{7FD9FCA8-FAF5-4B21-B580-0F0F78D6A13C}" presName="textNode" presStyleLbl="bgShp" presStyleIdx="0" presStyleCnt="3"/>
      <dgm:spPr/>
      <dgm:t>
        <a:bodyPr/>
        <a:lstStyle/>
        <a:p>
          <a:endParaRPr lang="th-TH"/>
        </a:p>
      </dgm:t>
    </dgm:pt>
    <dgm:pt modelId="{C9D04B7B-B845-480D-B484-2D3CC36DC169}" type="pres">
      <dgm:prSet presAssocID="{7FD9FCA8-FAF5-4B21-B580-0F0F78D6A13C}" presName="compChildNode" presStyleCnt="0"/>
      <dgm:spPr/>
      <dgm:t>
        <a:bodyPr/>
        <a:lstStyle/>
        <a:p>
          <a:endParaRPr lang="th-TH"/>
        </a:p>
      </dgm:t>
    </dgm:pt>
    <dgm:pt modelId="{8A29F63E-F26B-4BB6-A535-18DB7DFD44EC}" type="pres">
      <dgm:prSet presAssocID="{7FD9FCA8-FAF5-4B21-B580-0F0F78D6A13C}" presName="theInnerList" presStyleCnt="0"/>
      <dgm:spPr/>
      <dgm:t>
        <a:bodyPr/>
        <a:lstStyle/>
        <a:p>
          <a:endParaRPr lang="th-TH"/>
        </a:p>
      </dgm:t>
    </dgm:pt>
    <dgm:pt modelId="{A612BAC1-C65E-4000-9F37-47B2D5BA8003}" type="pres">
      <dgm:prSet presAssocID="{F37174F5-BFDF-4964-BEFE-B4034005A65B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3BE265-65B0-46A2-8DB9-D7B931170D16}" type="pres">
      <dgm:prSet presAssocID="{F37174F5-BFDF-4964-BEFE-B4034005A65B}" presName="aSpace2" presStyleCnt="0"/>
      <dgm:spPr/>
      <dgm:t>
        <a:bodyPr/>
        <a:lstStyle/>
        <a:p>
          <a:endParaRPr lang="th-TH"/>
        </a:p>
      </dgm:t>
    </dgm:pt>
    <dgm:pt modelId="{D6EA8FAF-A352-46A4-9148-D317DDC84087}" type="pres">
      <dgm:prSet presAssocID="{5161E6B7-0C63-48F0-9736-4BE6CF83FFF7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814FFED-CE5E-4BFB-B3B7-C7A6EEE36661}" type="pres">
      <dgm:prSet presAssocID="{7FD9FCA8-FAF5-4B21-B580-0F0F78D6A13C}" presName="aSpace" presStyleCnt="0"/>
      <dgm:spPr/>
      <dgm:t>
        <a:bodyPr/>
        <a:lstStyle/>
        <a:p>
          <a:endParaRPr lang="th-TH"/>
        </a:p>
      </dgm:t>
    </dgm:pt>
    <dgm:pt modelId="{EC57048D-CECC-4854-9480-53C6C9F53BD1}" type="pres">
      <dgm:prSet presAssocID="{5DA93773-353F-461A-9E0E-5B3033C878E0}" presName="compNode" presStyleCnt="0"/>
      <dgm:spPr/>
      <dgm:t>
        <a:bodyPr/>
        <a:lstStyle/>
        <a:p>
          <a:endParaRPr lang="th-TH"/>
        </a:p>
      </dgm:t>
    </dgm:pt>
    <dgm:pt modelId="{E9FE4D61-BD59-4CF4-86A9-4A44121C90BA}" type="pres">
      <dgm:prSet presAssocID="{5DA93773-353F-461A-9E0E-5B3033C878E0}" presName="aNode" presStyleLbl="bgShp" presStyleIdx="1" presStyleCnt="3"/>
      <dgm:spPr/>
      <dgm:t>
        <a:bodyPr/>
        <a:lstStyle/>
        <a:p>
          <a:endParaRPr lang="th-TH"/>
        </a:p>
      </dgm:t>
    </dgm:pt>
    <dgm:pt modelId="{CA34D658-4689-43E2-9D2B-CE206608DD2F}" type="pres">
      <dgm:prSet presAssocID="{5DA93773-353F-461A-9E0E-5B3033C878E0}" presName="textNode" presStyleLbl="bgShp" presStyleIdx="1" presStyleCnt="3"/>
      <dgm:spPr/>
      <dgm:t>
        <a:bodyPr/>
        <a:lstStyle/>
        <a:p>
          <a:endParaRPr lang="th-TH"/>
        </a:p>
      </dgm:t>
    </dgm:pt>
    <dgm:pt modelId="{11EA039C-7486-4E3E-B0F4-65ACBEBD1639}" type="pres">
      <dgm:prSet presAssocID="{5DA93773-353F-461A-9E0E-5B3033C878E0}" presName="compChildNode" presStyleCnt="0"/>
      <dgm:spPr/>
      <dgm:t>
        <a:bodyPr/>
        <a:lstStyle/>
        <a:p>
          <a:endParaRPr lang="th-TH"/>
        </a:p>
      </dgm:t>
    </dgm:pt>
    <dgm:pt modelId="{490B5148-A4C8-46F9-995C-F0DF7052FDF1}" type="pres">
      <dgm:prSet presAssocID="{5DA93773-353F-461A-9E0E-5B3033C878E0}" presName="theInnerList" presStyleCnt="0"/>
      <dgm:spPr/>
      <dgm:t>
        <a:bodyPr/>
        <a:lstStyle/>
        <a:p>
          <a:endParaRPr lang="th-TH"/>
        </a:p>
      </dgm:t>
    </dgm:pt>
    <dgm:pt modelId="{E9AE0C41-EB87-4A7B-9187-AC3C58AAA234}" type="pres">
      <dgm:prSet presAssocID="{8618EE17-7D00-446E-9BAF-DD74D742C433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D657BD8-2E5D-4B09-896A-0800286CCCEB}" type="pres">
      <dgm:prSet presAssocID="{8618EE17-7D00-446E-9BAF-DD74D742C433}" presName="aSpace2" presStyleCnt="0"/>
      <dgm:spPr/>
      <dgm:t>
        <a:bodyPr/>
        <a:lstStyle/>
        <a:p>
          <a:endParaRPr lang="th-TH"/>
        </a:p>
      </dgm:t>
    </dgm:pt>
    <dgm:pt modelId="{B1A1FD68-ED60-4698-B81D-C45F93CF6D85}" type="pres">
      <dgm:prSet presAssocID="{7760B0BB-006F-406F-AB76-4153F63552CD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057AF41-03ED-4805-8DA1-0481666A6078}" type="pres">
      <dgm:prSet presAssocID="{5DA93773-353F-461A-9E0E-5B3033C878E0}" presName="aSpace" presStyleCnt="0"/>
      <dgm:spPr/>
      <dgm:t>
        <a:bodyPr/>
        <a:lstStyle/>
        <a:p>
          <a:endParaRPr lang="th-TH"/>
        </a:p>
      </dgm:t>
    </dgm:pt>
    <dgm:pt modelId="{FC0AA4F4-AC13-4AC0-AC75-8F023F09633B}" type="pres">
      <dgm:prSet presAssocID="{5A2BA0FB-B583-4173-BB39-576574463125}" presName="compNode" presStyleCnt="0"/>
      <dgm:spPr/>
      <dgm:t>
        <a:bodyPr/>
        <a:lstStyle/>
        <a:p>
          <a:endParaRPr lang="th-TH"/>
        </a:p>
      </dgm:t>
    </dgm:pt>
    <dgm:pt modelId="{B38F6F26-C13E-4740-AC65-2B91A7D2273A}" type="pres">
      <dgm:prSet presAssocID="{5A2BA0FB-B583-4173-BB39-576574463125}" presName="aNode" presStyleLbl="bgShp" presStyleIdx="2" presStyleCnt="3"/>
      <dgm:spPr/>
      <dgm:t>
        <a:bodyPr/>
        <a:lstStyle/>
        <a:p>
          <a:endParaRPr lang="th-TH"/>
        </a:p>
      </dgm:t>
    </dgm:pt>
    <dgm:pt modelId="{979D50A9-3520-496B-8749-188218A60B05}" type="pres">
      <dgm:prSet presAssocID="{5A2BA0FB-B583-4173-BB39-576574463125}" presName="textNode" presStyleLbl="bgShp" presStyleIdx="2" presStyleCnt="3"/>
      <dgm:spPr/>
      <dgm:t>
        <a:bodyPr/>
        <a:lstStyle/>
        <a:p>
          <a:endParaRPr lang="th-TH"/>
        </a:p>
      </dgm:t>
    </dgm:pt>
    <dgm:pt modelId="{292CF30D-428B-4220-AF65-3A382CFC9B0A}" type="pres">
      <dgm:prSet presAssocID="{5A2BA0FB-B583-4173-BB39-576574463125}" presName="compChildNode" presStyleCnt="0"/>
      <dgm:spPr/>
      <dgm:t>
        <a:bodyPr/>
        <a:lstStyle/>
        <a:p>
          <a:endParaRPr lang="th-TH"/>
        </a:p>
      </dgm:t>
    </dgm:pt>
    <dgm:pt modelId="{E5FD6D95-898E-4707-90A4-B3239B821C1F}" type="pres">
      <dgm:prSet presAssocID="{5A2BA0FB-B583-4173-BB39-576574463125}" presName="theInnerList" presStyleCnt="0"/>
      <dgm:spPr/>
      <dgm:t>
        <a:bodyPr/>
        <a:lstStyle/>
        <a:p>
          <a:endParaRPr lang="th-TH"/>
        </a:p>
      </dgm:t>
    </dgm:pt>
    <dgm:pt modelId="{DC475870-543C-4779-BECA-D07163DC5B88}" type="pres">
      <dgm:prSet presAssocID="{E4821606-8290-40B6-BB72-5163FEB5F732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2ACFFFD-9047-45DA-8A65-E1980CD08C20}" type="pres">
      <dgm:prSet presAssocID="{E4821606-8290-40B6-BB72-5163FEB5F732}" presName="aSpace2" presStyleCnt="0"/>
      <dgm:spPr/>
      <dgm:t>
        <a:bodyPr/>
        <a:lstStyle/>
        <a:p>
          <a:endParaRPr lang="th-TH"/>
        </a:p>
      </dgm:t>
    </dgm:pt>
    <dgm:pt modelId="{AE9F7C50-926A-4748-9C55-241441E13707}" type="pres">
      <dgm:prSet presAssocID="{5851CDB6-64D9-4F0C-ACE2-EC5D926CE32E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2B2B6C9-D79B-4E05-9633-8F9C2F45F688}" srcId="{7FD9FCA8-FAF5-4B21-B580-0F0F78D6A13C}" destId="{F37174F5-BFDF-4964-BEFE-B4034005A65B}" srcOrd="0" destOrd="0" parTransId="{9B9EECAF-950B-4B02-A717-8C09E749C499}" sibTransId="{AB9136E2-A81C-45A1-B2B4-3399A5972FCE}"/>
    <dgm:cxn modelId="{6ACBE792-CD41-4AFC-BEFE-E86A993AE8C2}" type="presOf" srcId="{5A2BA0FB-B583-4173-BB39-576574463125}" destId="{B38F6F26-C13E-4740-AC65-2B91A7D2273A}" srcOrd="0" destOrd="0" presId="urn:microsoft.com/office/officeart/2005/8/layout/lProcess2"/>
    <dgm:cxn modelId="{22CF4DD8-77F6-414C-B860-B9DB37177E94}" type="presOf" srcId="{F37174F5-BFDF-4964-BEFE-B4034005A65B}" destId="{A612BAC1-C65E-4000-9F37-47B2D5BA8003}" srcOrd="0" destOrd="0" presId="urn:microsoft.com/office/officeart/2005/8/layout/lProcess2"/>
    <dgm:cxn modelId="{57CE0AAD-CDD7-4275-8E54-8142957E520B}" srcId="{5DA93773-353F-461A-9E0E-5B3033C878E0}" destId="{8618EE17-7D00-446E-9BAF-DD74D742C433}" srcOrd="0" destOrd="0" parTransId="{5AB12368-4638-41C7-B2E8-25310FE97588}" sibTransId="{66DACE48-6873-41B0-B118-9B0030EB08FC}"/>
    <dgm:cxn modelId="{A7BB9B06-6411-4963-9F3A-03C26654E1A1}" srcId="{5A2BA0FB-B583-4173-BB39-576574463125}" destId="{E4821606-8290-40B6-BB72-5163FEB5F732}" srcOrd="0" destOrd="0" parTransId="{17181209-9F44-4CD2-9C89-7E325A512E81}" sibTransId="{43D8B75D-BC4D-4601-B014-9860761FAAB7}"/>
    <dgm:cxn modelId="{B1CC1E46-EACD-4F84-92A9-59D1FAD28EA9}" type="presOf" srcId="{5DA93773-353F-461A-9E0E-5B3033C878E0}" destId="{CA34D658-4689-43E2-9D2B-CE206608DD2F}" srcOrd="1" destOrd="0" presId="urn:microsoft.com/office/officeart/2005/8/layout/lProcess2"/>
    <dgm:cxn modelId="{61E4DE4D-E863-4A4E-9B1D-2DBE8B832EAD}" type="presOf" srcId="{5DA93773-353F-461A-9E0E-5B3033C878E0}" destId="{E9FE4D61-BD59-4CF4-86A9-4A44121C90BA}" srcOrd="0" destOrd="0" presId="urn:microsoft.com/office/officeart/2005/8/layout/lProcess2"/>
    <dgm:cxn modelId="{43A3DDD2-20B9-462D-A742-1326FCCA49F6}" srcId="{2D67AA5D-FDB5-4E5A-B8F1-39409CE7F36E}" destId="{5DA93773-353F-461A-9E0E-5B3033C878E0}" srcOrd="1" destOrd="0" parTransId="{22DC2899-B13A-4BDF-8360-236972FDC5AD}" sibTransId="{58D91916-6CB8-43C6-A230-2348C87A8F81}"/>
    <dgm:cxn modelId="{12B8813D-D783-4F3C-8D37-5245D107A85A}" type="presOf" srcId="{5A2BA0FB-B583-4173-BB39-576574463125}" destId="{979D50A9-3520-496B-8749-188218A60B05}" srcOrd="1" destOrd="0" presId="urn:microsoft.com/office/officeart/2005/8/layout/lProcess2"/>
    <dgm:cxn modelId="{849BC346-BCAD-440D-A705-E6E36E6BB690}" srcId="{5DA93773-353F-461A-9E0E-5B3033C878E0}" destId="{7760B0BB-006F-406F-AB76-4153F63552CD}" srcOrd="1" destOrd="0" parTransId="{9098007C-77B2-4CC9-BFAA-437A4BA27723}" sibTransId="{B24D4A34-8C5E-4EDC-8B0E-853279C51F07}"/>
    <dgm:cxn modelId="{95224717-FF47-4CB0-90C1-7880874E3AD8}" type="presOf" srcId="{7FD9FCA8-FAF5-4B21-B580-0F0F78D6A13C}" destId="{308C5579-292B-40B8-8875-5EAB0D4144D2}" srcOrd="0" destOrd="0" presId="urn:microsoft.com/office/officeart/2005/8/layout/lProcess2"/>
    <dgm:cxn modelId="{BA6A4F10-509C-4ED1-97F3-6DC5E903DD80}" srcId="{7FD9FCA8-FAF5-4B21-B580-0F0F78D6A13C}" destId="{5161E6B7-0C63-48F0-9736-4BE6CF83FFF7}" srcOrd="1" destOrd="0" parTransId="{83D75B5F-55D1-4E34-B3D5-0F84D304A095}" sibTransId="{B0EAE6D5-7C67-4C39-B463-7055629B77F4}"/>
    <dgm:cxn modelId="{313BB945-46C6-45E8-ACDA-5F68AC77F0D5}" srcId="{5A2BA0FB-B583-4173-BB39-576574463125}" destId="{5851CDB6-64D9-4F0C-ACE2-EC5D926CE32E}" srcOrd="1" destOrd="0" parTransId="{027E3EFF-AD6F-40EB-99C5-C2CC46AFC364}" sibTransId="{EA1A17EB-0EDC-49F7-B1BF-FFC943164830}"/>
    <dgm:cxn modelId="{561F5525-2A4B-4F47-A730-F17E29C9D889}" type="presOf" srcId="{7FD9FCA8-FAF5-4B21-B580-0F0F78D6A13C}" destId="{7444436C-90DB-453E-BD4F-290466134695}" srcOrd="1" destOrd="0" presId="urn:microsoft.com/office/officeart/2005/8/layout/lProcess2"/>
    <dgm:cxn modelId="{1926AF70-3ECC-4AEE-A7B5-3B65932F1484}" type="presOf" srcId="{5161E6B7-0C63-48F0-9736-4BE6CF83FFF7}" destId="{D6EA8FAF-A352-46A4-9148-D317DDC84087}" srcOrd="0" destOrd="0" presId="urn:microsoft.com/office/officeart/2005/8/layout/lProcess2"/>
    <dgm:cxn modelId="{102E41E5-05D9-436F-974C-364A40EFDB43}" type="presOf" srcId="{8618EE17-7D00-446E-9BAF-DD74D742C433}" destId="{E9AE0C41-EB87-4A7B-9187-AC3C58AAA234}" srcOrd="0" destOrd="0" presId="urn:microsoft.com/office/officeart/2005/8/layout/lProcess2"/>
    <dgm:cxn modelId="{20E67FCE-16B2-4875-9AF6-645A293722B1}" srcId="{2D67AA5D-FDB5-4E5A-B8F1-39409CE7F36E}" destId="{5A2BA0FB-B583-4173-BB39-576574463125}" srcOrd="2" destOrd="0" parTransId="{3BC57791-1BEA-4549-882B-35D0D19B5293}" sibTransId="{F7A22CEF-2A13-43E4-83F5-54A81A45502C}"/>
    <dgm:cxn modelId="{A5D92517-34B5-4F05-895A-A3957A1EEFEB}" type="presOf" srcId="{E4821606-8290-40B6-BB72-5163FEB5F732}" destId="{DC475870-543C-4779-BECA-D07163DC5B88}" srcOrd="0" destOrd="0" presId="urn:microsoft.com/office/officeart/2005/8/layout/lProcess2"/>
    <dgm:cxn modelId="{F3715428-8815-446F-B831-CA0CE3CB73A0}" type="presOf" srcId="{7760B0BB-006F-406F-AB76-4153F63552CD}" destId="{B1A1FD68-ED60-4698-B81D-C45F93CF6D85}" srcOrd="0" destOrd="0" presId="urn:microsoft.com/office/officeart/2005/8/layout/lProcess2"/>
    <dgm:cxn modelId="{34F1ACD5-6D27-4F50-BDF9-807A80BA73B3}" type="presOf" srcId="{2D67AA5D-FDB5-4E5A-B8F1-39409CE7F36E}" destId="{2563AA6A-869D-45CC-B805-176058B464AF}" srcOrd="0" destOrd="0" presId="urn:microsoft.com/office/officeart/2005/8/layout/lProcess2"/>
    <dgm:cxn modelId="{DB4E180D-890F-44A5-8CA1-D846BDDF3098}" type="presOf" srcId="{5851CDB6-64D9-4F0C-ACE2-EC5D926CE32E}" destId="{AE9F7C50-926A-4748-9C55-241441E13707}" srcOrd="0" destOrd="0" presId="urn:microsoft.com/office/officeart/2005/8/layout/lProcess2"/>
    <dgm:cxn modelId="{7331DB5B-D68B-4B20-A997-03078BC47E3B}" srcId="{2D67AA5D-FDB5-4E5A-B8F1-39409CE7F36E}" destId="{7FD9FCA8-FAF5-4B21-B580-0F0F78D6A13C}" srcOrd="0" destOrd="0" parTransId="{EC28F4B6-02DD-4B76-B44D-FF755247AC7B}" sibTransId="{78979E62-E893-41CA-BFF5-8129A8C02A8A}"/>
    <dgm:cxn modelId="{5A09EB85-8A24-41A5-8855-46483DC84AD3}" type="presParOf" srcId="{2563AA6A-869D-45CC-B805-176058B464AF}" destId="{445CA94C-FC67-4776-A5BE-23F88B693275}" srcOrd="0" destOrd="0" presId="urn:microsoft.com/office/officeart/2005/8/layout/lProcess2"/>
    <dgm:cxn modelId="{13283C4A-3F3B-47C0-B887-7900ED9B72E2}" type="presParOf" srcId="{445CA94C-FC67-4776-A5BE-23F88B693275}" destId="{308C5579-292B-40B8-8875-5EAB0D4144D2}" srcOrd="0" destOrd="0" presId="urn:microsoft.com/office/officeart/2005/8/layout/lProcess2"/>
    <dgm:cxn modelId="{4776A496-729E-43F8-B1B1-515211062A86}" type="presParOf" srcId="{445CA94C-FC67-4776-A5BE-23F88B693275}" destId="{7444436C-90DB-453E-BD4F-290466134695}" srcOrd="1" destOrd="0" presId="urn:microsoft.com/office/officeart/2005/8/layout/lProcess2"/>
    <dgm:cxn modelId="{5DF6069D-4CE6-46EC-878D-0C91D7A7956A}" type="presParOf" srcId="{445CA94C-FC67-4776-A5BE-23F88B693275}" destId="{C9D04B7B-B845-480D-B484-2D3CC36DC169}" srcOrd="2" destOrd="0" presId="urn:microsoft.com/office/officeart/2005/8/layout/lProcess2"/>
    <dgm:cxn modelId="{357801C9-83B5-4AC2-9AE9-1B17C28D0D29}" type="presParOf" srcId="{C9D04B7B-B845-480D-B484-2D3CC36DC169}" destId="{8A29F63E-F26B-4BB6-A535-18DB7DFD44EC}" srcOrd="0" destOrd="0" presId="urn:microsoft.com/office/officeart/2005/8/layout/lProcess2"/>
    <dgm:cxn modelId="{79A1DC7D-220C-4E16-A559-19D2147C060B}" type="presParOf" srcId="{8A29F63E-F26B-4BB6-A535-18DB7DFD44EC}" destId="{A612BAC1-C65E-4000-9F37-47B2D5BA8003}" srcOrd="0" destOrd="0" presId="urn:microsoft.com/office/officeart/2005/8/layout/lProcess2"/>
    <dgm:cxn modelId="{DD8E3110-B267-4751-B915-14209237E8E4}" type="presParOf" srcId="{8A29F63E-F26B-4BB6-A535-18DB7DFD44EC}" destId="{EB3BE265-65B0-46A2-8DB9-D7B931170D16}" srcOrd="1" destOrd="0" presId="urn:microsoft.com/office/officeart/2005/8/layout/lProcess2"/>
    <dgm:cxn modelId="{21FF62C7-F789-4BC9-8A82-C2638CEFA6B2}" type="presParOf" srcId="{8A29F63E-F26B-4BB6-A535-18DB7DFD44EC}" destId="{D6EA8FAF-A352-46A4-9148-D317DDC84087}" srcOrd="2" destOrd="0" presId="urn:microsoft.com/office/officeart/2005/8/layout/lProcess2"/>
    <dgm:cxn modelId="{A81EB0B9-151F-472E-AD4B-42A3BA4A70E5}" type="presParOf" srcId="{2563AA6A-869D-45CC-B805-176058B464AF}" destId="{7814FFED-CE5E-4BFB-B3B7-C7A6EEE36661}" srcOrd="1" destOrd="0" presId="urn:microsoft.com/office/officeart/2005/8/layout/lProcess2"/>
    <dgm:cxn modelId="{A59AC544-A031-4B85-980A-999280A9721A}" type="presParOf" srcId="{2563AA6A-869D-45CC-B805-176058B464AF}" destId="{EC57048D-CECC-4854-9480-53C6C9F53BD1}" srcOrd="2" destOrd="0" presId="urn:microsoft.com/office/officeart/2005/8/layout/lProcess2"/>
    <dgm:cxn modelId="{0EF17E41-A03E-4C6A-976B-B177C17F3FAC}" type="presParOf" srcId="{EC57048D-CECC-4854-9480-53C6C9F53BD1}" destId="{E9FE4D61-BD59-4CF4-86A9-4A44121C90BA}" srcOrd="0" destOrd="0" presId="urn:microsoft.com/office/officeart/2005/8/layout/lProcess2"/>
    <dgm:cxn modelId="{72BFA8BD-2897-46EE-BC55-81105B306028}" type="presParOf" srcId="{EC57048D-CECC-4854-9480-53C6C9F53BD1}" destId="{CA34D658-4689-43E2-9D2B-CE206608DD2F}" srcOrd="1" destOrd="0" presId="urn:microsoft.com/office/officeart/2005/8/layout/lProcess2"/>
    <dgm:cxn modelId="{DE1004E5-44CB-44F8-ACD2-75AF57A063EB}" type="presParOf" srcId="{EC57048D-CECC-4854-9480-53C6C9F53BD1}" destId="{11EA039C-7486-4E3E-B0F4-65ACBEBD1639}" srcOrd="2" destOrd="0" presId="urn:microsoft.com/office/officeart/2005/8/layout/lProcess2"/>
    <dgm:cxn modelId="{1C62AC2E-44A4-4DEC-9C2D-CB0221CD55B5}" type="presParOf" srcId="{11EA039C-7486-4E3E-B0F4-65ACBEBD1639}" destId="{490B5148-A4C8-46F9-995C-F0DF7052FDF1}" srcOrd="0" destOrd="0" presId="urn:microsoft.com/office/officeart/2005/8/layout/lProcess2"/>
    <dgm:cxn modelId="{AE66207D-AB66-4338-9220-C9D1055E2BEA}" type="presParOf" srcId="{490B5148-A4C8-46F9-995C-F0DF7052FDF1}" destId="{E9AE0C41-EB87-4A7B-9187-AC3C58AAA234}" srcOrd="0" destOrd="0" presId="urn:microsoft.com/office/officeart/2005/8/layout/lProcess2"/>
    <dgm:cxn modelId="{9445905B-908D-4EA2-B96B-1381C10815E2}" type="presParOf" srcId="{490B5148-A4C8-46F9-995C-F0DF7052FDF1}" destId="{0D657BD8-2E5D-4B09-896A-0800286CCCEB}" srcOrd="1" destOrd="0" presId="urn:microsoft.com/office/officeart/2005/8/layout/lProcess2"/>
    <dgm:cxn modelId="{917EBFEC-8AC8-4AB0-B26C-43A2C788EF59}" type="presParOf" srcId="{490B5148-A4C8-46F9-995C-F0DF7052FDF1}" destId="{B1A1FD68-ED60-4698-B81D-C45F93CF6D85}" srcOrd="2" destOrd="0" presId="urn:microsoft.com/office/officeart/2005/8/layout/lProcess2"/>
    <dgm:cxn modelId="{95976432-8733-488D-8EDC-3138182CD6FF}" type="presParOf" srcId="{2563AA6A-869D-45CC-B805-176058B464AF}" destId="{3057AF41-03ED-4805-8DA1-0481666A6078}" srcOrd="3" destOrd="0" presId="urn:microsoft.com/office/officeart/2005/8/layout/lProcess2"/>
    <dgm:cxn modelId="{31EF927B-C3A9-43ED-BA5B-7C9CBFDB5B88}" type="presParOf" srcId="{2563AA6A-869D-45CC-B805-176058B464AF}" destId="{FC0AA4F4-AC13-4AC0-AC75-8F023F09633B}" srcOrd="4" destOrd="0" presId="urn:microsoft.com/office/officeart/2005/8/layout/lProcess2"/>
    <dgm:cxn modelId="{51983780-0402-42B6-9A15-753C602D661C}" type="presParOf" srcId="{FC0AA4F4-AC13-4AC0-AC75-8F023F09633B}" destId="{B38F6F26-C13E-4740-AC65-2B91A7D2273A}" srcOrd="0" destOrd="0" presId="urn:microsoft.com/office/officeart/2005/8/layout/lProcess2"/>
    <dgm:cxn modelId="{B5A386F5-85BC-47A3-965D-2038A0020D8F}" type="presParOf" srcId="{FC0AA4F4-AC13-4AC0-AC75-8F023F09633B}" destId="{979D50A9-3520-496B-8749-188218A60B05}" srcOrd="1" destOrd="0" presId="urn:microsoft.com/office/officeart/2005/8/layout/lProcess2"/>
    <dgm:cxn modelId="{976C53CB-1B44-4166-8F82-A9E7488C28BE}" type="presParOf" srcId="{FC0AA4F4-AC13-4AC0-AC75-8F023F09633B}" destId="{292CF30D-428B-4220-AF65-3A382CFC9B0A}" srcOrd="2" destOrd="0" presId="urn:microsoft.com/office/officeart/2005/8/layout/lProcess2"/>
    <dgm:cxn modelId="{4470FC34-C87E-4C6E-B0D2-856B02635947}" type="presParOf" srcId="{292CF30D-428B-4220-AF65-3A382CFC9B0A}" destId="{E5FD6D95-898E-4707-90A4-B3239B821C1F}" srcOrd="0" destOrd="0" presId="urn:microsoft.com/office/officeart/2005/8/layout/lProcess2"/>
    <dgm:cxn modelId="{B0DAAAA0-5FE5-4B0E-A61D-CE43088E8D12}" type="presParOf" srcId="{E5FD6D95-898E-4707-90A4-B3239B821C1F}" destId="{DC475870-543C-4779-BECA-D07163DC5B88}" srcOrd="0" destOrd="0" presId="urn:microsoft.com/office/officeart/2005/8/layout/lProcess2"/>
    <dgm:cxn modelId="{9819674D-C603-4C23-A29F-5501EFA490AE}" type="presParOf" srcId="{E5FD6D95-898E-4707-90A4-B3239B821C1F}" destId="{42ACFFFD-9047-45DA-8A65-E1980CD08C20}" srcOrd="1" destOrd="0" presId="urn:microsoft.com/office/officeart/2005/8/layout/lProcess2"/>
    <dgm:cxn modelId="{B352EA87-3768-4830-B96B-2A9F3003352B}" type="presParOf" srcId="{E5FD6D95-898E-4707-90A4-B3239B821C1F}" destId="{AE9F7C50-926A-4748-9C55-241441E13707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744E473-E395-4972-99BD-96AB0F314281}" type="doc">
      <dgm:prSet loTypeId="urn:microsoft.com/office/officeart/2005/8/layout/default#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C76A1A01-9AA4-4115-86D3-E2AB248760A7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No empirical test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7F917A1B-127B-4536-8650-D88069180F43}" type="parTrans" cxnId="{B47434C2-7261-49BE-BBF7-103F71B6A25D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27B677AC-0C71-4C95-A4EE-0ADB95483AF7}" type="sibTrans" cxnId="{B47434C2-7261-49BE-BBF7-103F71B6A25D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74FF6E7-C34E-4998-8844-C6BD358461B8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Topic not question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51EFFD5-A37F-40EE-8450-D1565E4D04E1}" type="parTrans" cxnId="{60F346B2-55B9-454C-A2B1-ACA98F7FD86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B4083089-D25A-4963-A902-03C262C30E20}" type="sibTrans" cxnId="{60F346B2-55B9-454C-A2B1-ACA98F7FD86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2CD1E77D-C836-4008-ADC5-5686CE8BD4BA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Variable not question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E67B655-8779-4C30-8796-21D736538F03}" type="parTrans" cxnId="{3F16A1A4-46CD-4727-8F01-F94CAA222BDA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4A58C5F6-92CE-45E3-A059-2E9FB3E6309F}" type="sibTrans" cxnId="{3F16A1A4-46CD-4727-8F01-F94CAA222BDA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05EF283-5D6F-468F-94AB-7B26446CFD66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vague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C110818-665B-4588-9343-FD3AF5E43490}" type="parTrans" cxnId="{D1C6610C-F2E3-4E3B-9C1B-A0FC0F8A22C8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D9B628C6-F5A4-4A9B-8D3C-61FBE241F77C}" type="sibTrans" cxnId="{D1C6610C-F2E3-4E3B-9C1B-A0FC0F8A22C8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25DFBB38-5CFF-4137-90C4-619FCF2944E2}">
      <dgm:prSet phldrT="[Text]"/>
      <dgm:spPr/>
      <dgm:t>
        <a:bodyPr/>
        <a:lstStyle/>
        <a:p>
          <a:r>
            <a:rPr lang="en-US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No specificity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FA99A0D-4931-4CE9-835D-AA8207CE350B}" type="parTrans" cxnId="{95B13601-4C3C-4430-B3C1-633B86AA523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18BF509-FFDE-443C-946B-98C0014A8D5A}" type="sibTrans" cxnId="{95B13601-4C3C-4430-B3C1-633B86AA523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896F828E-CA0B-4AB1-96D9-F014AE34CF60}" type="pres">
      <dgm:prSet presAssocID="{A744E473-E395-4972-99BD-96AB0F31428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E675FD5-ED39-455C-8985-1170ABA6DF74}" type="pres">
      <dgm:prSet presAssocID="{C76A1A01-9AA4-4115-86D3-E2AB248760A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C6CFD1C-A568-471A-AE08-B84AABF5A856}" type="pres">
      <dgm:prSet presAssocID="{27B677AC-0C71-4C95-A4EE-0ADB95483AF7}" presName="sibTrans" presStyleCnt="0"/>
      <dgm:spPr/>
      <dgm:t>
        <a:bodyPr/>
        <a:lstStyle/>
        <a:p>
          <a:endParaRPr lang="th-TH"/>
        </a:p>
      </dgm:t>
    </dgm:pt>
    <dgm:pt modelId="{F2D24226-A833-4959-AA8E-8162C980AA5A}" type="pres">
      <dgm:prSet presAssocID="{074FF6E7-C34E-4998-8844-C6BD358461B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6164F89-27D8-4BA6-BFED-BFA52BE24AF9}" type="pres">
      <dgm:prSet presAssocID="{B4083089-D25A-4963-A902-03C262C30E20}" presName="sibTrans" presStyleCnt="0"/>
      <dgm:spPr/>
      <dgm:t>
        <a:bodyPr/>
        <a:lstStyle/>
        <a:p>
          <a:endParaRPr lang="th-TH"/>
        </a:p>
      </dgm:t>
    </dgm:pt>
    <dgm:pt modelId="{0F784676-794F-433F-8FDD-CB823CE86463}" type="pres">
      <dgm:prSet presAssocID="{2CD1E77D-C836-4008-ADC5-5686CE8BD4B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60F8865-6B3D-4DAA-A9B1-7CDB29341308}" type="pres">
      <dgm:prSet presAssocID="{4A58C5F6-92CE-45E3-A059-2E9FB3E6309F}" presName="sibTrans" presStyleCnt="0"/>
      <dgm:spPr/>
      <dgm:t>
        <a:bodyPr/>
        <a:lstStyle/>
        <a:p>
          <a:endParaRPr lang="th-TH"/>
        </a:p>
      </dgm:t>
    </dgm:pt>
    <dgm:pt modelId="{80392DAD-034F-4176-9653-AD2C4A1A24C4}" type="pres">
      <dgm:prSet presAssocID="{905EF283-5D6F-468F-94AB-7B26446CFD6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B4D8ABC-F39B-4839-B8CD-BDFCA7EF2A71}" type="pres">
      <dgm:prSet presAssocID="{D9B628C6-F5A4-4A9B-8D3C-61FBE241F77C}" presName="sibTrans" presStyleCnt="0"/>
      <dgm:spPr/>
      <dgm:t>
        <a:bodyPr/>
        <a:lstStyle/>
        <a:p>
          <a:endParaRPr lang="th-TH"/>
        </a:p>
      </dgm:t>
    </dgm:pt>
    <dgm:pt modelId="{BBB8EB23-D1D6-43F0-9863-08FCDF72CBE4}" type="pres">
      <dgm:prSet presAssocID="{25DFBB38-5CFF-4137-90C4-619FCF2944E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B012204-87A7-4CA8-AEF0-680269B86F85}" type="presOf" srcId="{2CD1E77D-C836-4008-ADC5-5686CE8BD4BA}" destId="{0F784676-794F-433F-8FDD-CB823CE86463}" srcOrd="0" destOrd="0" presId="urn:microsoft.com/office/officeart/2005/8/layout/default#2"/>
    <dgm:cxn modelId="{95B13601-4C3C-4430-B3C1-633B86AA5230}" srcId="{A744E473-E395-4972-99BD-96AB0F314281}" destId="{25DFBB38-5CFF-4137-90C4-619FCF2944E2}" srcOrd="4" destOrd="0" parTransId="{5FA99A0D-4931-4CE9-835D-AA8207CE350B}" sibTransId="{E18BF509-FFDE-443C-946B-98C0014A8D5A}"/>
    <dgm:cxn modelId="{3F16A1A4-46CD-4727-8F01-F94CAA222BDA}" srcId="{A744E473-E395-4972-99BD-96AB0F314281}" destId="{2CD1E77D-C836-4008-ADC5-5686CE8BD4BA}" srcOrd="2" destOrd="0" parTransId="{9E67B655-8779-4C30-8796-21D736538F03}" sibTransId="{4A58C5F6-92CE-45E3-A059-2E9FB3E6309F}"/>
    <dgm:cxn modelId="{208CF694-3E15-4782-90EF-69DAC3D2CAF2}" type="presOf" srcId="{25DFBB38-5CFF-4137-90C4-619FCF2944E2}" destId="{BBB8EB23-D1D6-43F0-9863-08FCDF72CBE4}" srcOrd="0" destOrd="0" presId="urn:microsoft.com/office/officeart/2005/8/layout/default#2"/>
    <dgm:cxn modelId="{F1CB2CAB-F51B-4D45-822A-E877B79E87D8}" type="presOf" srcId="{905EF283-5D6F-468F-94AB-7B26446CFD66}" destId="{80392DAD-034F-4176-9653-AD2C4A1A24C4}" srcOrd="0" destOrd="0" presId="urn:microsoft.com/office/officeart/2005/8/layout/default#2"/>
    <dgm:cxn modelId="{D1C6610C-F2E3-4E3B-9C1B-A0FC0F8A22C8}" srcId="{A744E473-E395-4972-99BD-96AB0F314281}" destId="{905EF283-5D6F-468F-94AB-7B26446CFD66}" srcOrd="3" destOrd="0" parTransId="{9C110818-665B-4588-9343-FD3AF5E43490}" sibTransId="{D9B628C6-F5A4-4A9B-8D3C-61FBE241F77C}"/>
    <dgm:cxn modelId="{F03F72D7-0FDF-432F-8856-AB9D6A9420F5}" type="presOf" srcId="{C76A1A01-9AA4-4115-86D3-E2AB248760A7}" destId="{1E675FD5-ED39-455C-8985-1170ABA6DF74}" srcOrd="0" destOrd="0" presId="urn:microsoft.com/office/officeart/2005/8/layout/default#2"/>
    <dgm:cxn modelId="{71D0F399-A085-4453-8365-899D8EEEF294}" type="presOf" srcId="{A744E473-E395-4972-99BD-96AB0F314281}" destId="{896F828E-CA0B-4AB1-96D9-F014AE34CF60}" srcOrd="0" destOrd="0" presId="urn:microsoft.com/office/officeart/2005/8/layout/default#2"/>
    <dgm:cxn modelId="{60F346B2-55B9-454C-A2B1-ACA98F7FD860}" srcId="{A744E473-E395-4972-99BD-96AB0F314281}" destId="{074FF6E7-C34E-4998-8844-C6BD358461B8}" srcOrd="1" destOrd="0" parTransId="{951EFFD5-A37F-40EE-8450-D1565E4D04E1}" sibTransId="{B4083089-D25A-4963-A902-03C262C30E20}"/>
    <dgm:cxn modelId="{D2884ABD-4761-4D4C-95A2-48206B7DDDDE}" type="presOf" srcId="{074FF6E7-C34E-4998-8844-C6BD358461B8}" destId="{F2D24226-A833-4959-AA8E-8162C980AA5A}" srcOrd="0" destOrd="0" presId="urn:microsoft.com/office/officeart/2005/8/layout/default#2"/>
    <dgm:cxn modelId="{B47434C2-7261-49BE-BBF7-103F71B6A25D}" srcId="{A744E473-E395-4972-99BD-96AB0F314281}" destId="{C76A1A01-9AA4-4115-86D3-E2AB248760A7}" srcOrd="0" destOrd="0" parTransId="{7F917A1B-127B-4536-8650-D88069180F43}" sibTransId="{27B677AC-0C71-4C95-A4EE-0ADB95483AF7}"/>
    <dgm:cxn modelId="{583C2E0E-1A35-4AA4-B2B0-C736717485C0}" type="presParOf" srcId="{896F828E-CA0B-4AB1-96D9-F014AE34CF60}" destId="{1E675FD5-ED39-455C-8985-1170ABA6DF74}" srcOrd="0" destOrd="0" presId="urn:microsoft.com/office/officeart/2005/8/layout/default#2"/>
    <dgm:cxn modelId="{B51523D3-CC8F-4777-AE40-041523FC5BB7}" type="presParOf" srcId="{896F828E-CA0B-4AB1-96D9-F014AE34CF60}" destId="{DC6CFD1C-A568-471A-AE08-B84AABF5A856}" srcOrd="1" destOrd="0" presId="urn:microsoft.com/office/officeart/2005/8/layout/default#2"/>
    <dgm:cxn modelId="{FC64F038-BA96-45B4-86C7-25F7BC87586F}" type="presParOf" srcId="{896F828E-CA0B-4AB1-96D9-F014AE34CF60}" destId="{F2D24226-A833-4959-AA8E-8162C980AA5A}" srcOrd="2" destOrd="0" presId="urn:microsoft.com/office/officeart/2005/8/layout/default#2"/>
    <dgm:cxn modelId="{B1D32A62-1A78-47A1-9D97-FFC1D592AB30}" type="presParOf" srcId="{896F828E-CA0B-4AB1-96D9-F014AE34CF60}" destId="{B6164F89-27D8-4BA6-BFED-BFA52BE24AF9}" srcOrd="3" destOrd="0" presId="urn:microsoft.com/office/officeart/2005/8/layout/default#2"/>
    <dgm:cxn modelId="{B5C9F9CE-BBAA-4FC6-81AA-0E917E6DF79A}" type="presParOf" srcId="{896F828E-CA0B-4AB1-96D9-F014AE34CF60}" destId="{0F784676-794F-433F-8FDD-CB823CE86463}" srcOrd="4" destOrd="0" presId="urn:microsoft.com/office/officeart/2005/8/layout/default#2"/>
    <dgm:cxn modelId="{65EE7AE9-C966-4252-B6A1-7B03455F0897}" type="presParOf" srcId="{896F828E-CA0B-4AB1-96D9-F014AE34CF60}" destId="{860F8865-6B3D-4DAA-A9B1-7CDB29341308}" srcOrd="5" destOrd="0" presId="urn:microsoft.com/office/officeart/2005/8/layout/default#2"/>
    <dgm:cxn modelId="{0C677F32-B11A-40FD-8C88-C68F9BD92D6B}" type="presParOf" srcId="{896F828E-CA0B-4AB1-96D9-F014AE34CF60}" destId="{80392DAD-034F-4176-9653-AD2C4A1A24C4}" srcOrd="6" destOrd="0" presId="urn:microsoft.com/office/officeart/2005/8/layout/default#2"/>
    <dgm:cxn modelId="{D4E5008D-DFCC-49C2-A8C7-7AD22FEB7FE4}" type="presParOf" srcId="{896F828E-CA0B-4AB1-96D9-F014AE34CF60}" destId="{4B4D8ABC-F39B-4839-B8CD-BDFCA7EF2A71}" srcOrd="7" destOrd="0" presId="urn:microsoft.com/office/officeart/2005/8/layout/default#2"/>
    <dgm:cxn modelId="{B70CE04E-0BCA-4DBF-A83F-D7929B8A67D2}" type="presParOf" srcId="{896F828E-CA0B-4AB1-96D9-F014AE34CF60}" destId="{BBB8EB23-D1D6-43F0-9863-08FCDF72CBE4}" srcOrd="8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EABD1D9-1D92-445F-A742-ACF163F4593A}" type="doc">
      <dgm:prSet loTypeId="urn:microsoft.com/office/officeart/2005/8/layout/cycle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E8FAE5F6-47BA-4198-B2DE-A27CC817C683}">
      <dgm:prSet phldrT="[Text]"/>
      <dgm:spPr/>
      <dgm:t>
        <a:bodyPr/>
        <a:lstStyle/>
        <a:p>
          <a:r>
            <a:rPr lang="en-US" b="1" smtClean="0">
              <a:latin typeface="TH SarabunIT๙" panose="020B0500040200020003" pitchFamily="34" charset="-34"/>
              <a:cs typeface="TH SarabunIT๙" panose="020B0500040200020003" pitchFamily="34" charset="-34"/>
            </a:rPr>
            <a:t>Not overdone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527897E-2BFE-48F7-BDAE-00A1DFCBFF1C}" type="parTrans" cxnId="{977768C9-AB2E-419C-B590-4CD8DA1FD8FD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15B5654A-61D6-44C8-BA02-F8A096B8B1C0}" type="sibTrans" cxnId="{977768C9-AB2E-419C-B590-4CD8DA1FD8FD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313796A-745F-4296-84D5-520B95353E8E}">
      <dgm:prSet phldrT="[Text]"/>
      <dgm:spPr/>
      <dgm:t>
        <a:bodyPr/>
        <a:lstStyle/>
        <a:p>
          <a:r>
            <a:rPr lang="en-US" b="1" smtClean="0">
              <a:latin typeface="TH SarabunIT๙" panose="020B0500040200020003" pitchFamily="34" charset="-34"/>
              <a:cs typeface="TH SarabunIT๙" panose="020B0500040200020003" pitchFamily="34" charset="-34"/>
            </a:rPr>
            <a:t>Not controversial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2E6DCF52-E5A9-43E2-95C6-7C6CB212B9F5}" type="parTrans" cxnId="{0E4DEC56-4A7C-43CC-80DE-33EC1A48CCEA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41EE6AC3-89AD-4E5A-90F8-E42E529E6432}" type="sibTrans" cxnId="{0E4DEC56-4A7C-43CC-80DE-33EC1A48CCEA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B3C0BC0-FFD9-420A-B3E3-8460CDA18424}">
      <dgm:prSet phldrT="[Text]"/>
      <dgm:spPr/>
      <dgm:t>
        <a:bodyPr/>
        <a:lstStyle/>
        <a:p>
          <a:r>
            <a:rPr lang="en-US" b="1" smtClean="0">
              <a:latin typeface="TH SarabunIT๙" panose="020B0500040200020003" pitchFamily="34" charset="-34"/>
              <a:cs typeface="TH SarabunIT๙" panose="020B0500040200020003" pitchFamily="34" charset="-34"/>
            </a:rPr>
            <a:t>Too broad/ too narrow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5E04602-715A-430B-99F0-09908ECBA053}" type="parTrans" cxnId="{BD88E6F6-1B0D-4FAA-BF74-5902192C126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3EFA9960-E698-4DAD-B991-5FA9611A2065}" type="sibTrans" cxnId="{BD88E6F6-1B0D-4FAA-BF74-5902192C126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D940224-3AC8-406C-BAD8-18EAF3AA1AD1}">
      <dgm:prSet phldrT="[Text]"/>
      <dgm:spPr/>
      <dgm:t>
        <a:bodyPr/>
        <a:lstStyle/>
        <a:p>
          <a:r>
            <a:rPr lang="en-US" b="1" smtClean="0">
              <a:latin typeface="TH SarabunIT๙" panose="020B0500040200020003" pitchFamily="34" charset="-34"/>
              <a:cs typeface="TH SarabunIT๙" panose="020B0500040200020003" pitchFamily="34" charset="-34"/>
            </a:rPr>
            <a:t>Other related issues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C2B96A0F-7D98-41F5-9C2E-03F0303D74A3}" type="parTrans" cxnId="{97B82767-38E1-4B75-BB10-CCB74FDC489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2BFD3E8-F8F0-449B-8919-18FA8B77976A}" type="sibTrans" cxnId="{97B82767-38E1-4B75-BB10-CCB74FDC4890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B428484C-4BC8-4D23-95EB-1591EF8D7FB1}">
      <dgm:prSet phldrT="[Text]"/>
      <dgm:spPr/>
      <dgm:t>
        <a:bodyPr/>
        <a:lstStyle/>
        <a:p>
          <a:r>
            <a:rPr lang="en-US" b="1" smtClean="0">
              <a:latin typeface="TH SarabunIT๙" panose="020B0500040200020003" pitchFamily="34" charset="-34"/>
              <a:cs typeface="TH SarabunIT๙" panose="020B0500040200020003" pitchFamily="34" charset="-34"/>
            </a:rPr>
            <a:t>Previous lit. review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CE2C031-049A-4C38-9E6A-4FBF24CED9BB}" type="parTrans" cxnId="{CF3D7C01-7B26-48AD-A8B1-7A6C70BC256E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D61775E7-B2A9-418D-B830-D9FBD2B50478}" type="sibTrans" cxnId="{CF3D7C01-7B26-48AD-A8B1-7A6C70BC256E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C7AF8037-5210-4434-8F71-17E854D628A8}" type="pres">
      <dgm:prSet presAssocID="{DEABD1D9-1D92-445F-A742-ACF163F4593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9F66A67-0A18-4D4D-833F-ADC61D74C50C}" type="pres">
      <dgm:prSet presAssocID="{DEABD1D9-1D92-445F-A742-ACF163F4593A}" presName="cycle" presStyleCnt="0"/>
      <dgm:spPr/>
      <dgm:t>
        <a:bodyPr/>
        <a:lstStyle/>
        <a:p>
          <a:endParaRPr lang="th-TH"/>
        </a:p>
      </dgm:t>
    </dgm:pt>
    <dgm:pt modelId="{75C6B961-403D-4B7F-955D-EBDB653F80E1}" type="pres">
      <dgm:prSet presAssocID="{E8FAE5F6-47BA-4198-B2DE-A27CC817C683}" presName="nodeFirstNode" presStyleLbl="node1" presStyleIdx="0" presStyleCnt="5" custScaleX="16365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D24F097-E119-4B71-AD3E-C08CEE07CCA7}" type="pres">
      <dgm:prSet presAssocID="{15B5654A-61D6-44C8-BA02-F8A096B8B1C0}" presName="sibTransFirstNode" presStyleLbl="bgShp" presStyleIdx="0" presStyleCnt="1" custLinFactNeighborX="2783" custLinFactNeighborY="21566"/>
      <dgm:spPr/>
      <dgm:t>
        <a:bodyPr/>
        <a:lstStyle/>
        <a:p>
          <a:endParaRPr lang="th-TH"/>
        </a:p>
      </dgm:t>
    </dgm:pt>
    <dgm:pt modelId="{7AF73C17-F8E2-40D2-9E5C-CDFBC4D54782}" type="pres">
      <dgm:prSet presAssocID="{0313796A-745F-4296-84D5-520B95353E8E}" presName="nodeFollowingNodes" presStyleLbl="node1" presStyleIdx="1" presStyleCnt="5" custScaleX="171159" custRadScaleRad="153605" custRadScaleInc="858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6913BA2-CB14-4BFC-892A-B8B042207AC4}" type="pres">
      <dgm:prSet presAssocID="{0B3C0BC0-FFD9-420A-B3E3-8460CDA18424}" presName="nodeFollowingNodes" presStyleLbl="node1" presStyleIdx="2" presStyleCnt="5" custScaleX="193035" custRadScaleRad="174149" custRadScaleInc="-4386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46EF785-0864-45B5-B4F1-7C0B2A29B65C}" type="pres">
      <dgm:prSet presAssocID="{ED940224-3AC8-406C-BAD8-18EAF3AA1AD1}" presName="nodeFollowingNodes" presStyleLbl="node1" presStyleIdx="3" presStyleCnt="5" custScaleX="185545" custRadScaleRad="162214" custRadScaleInc="4179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D1B11B8-D855-40E4-B158-419959B008D7}" type="pres">
      <dgm:prSet presAssocID="{B428484C-4BC8-4D23-95EB-1591EF8D7FB1}" presName="nodeFollowingNodes" presStyleLbl="node1" presStyleIdx="4" presStyleCnt="5" custScaleX="184800" custRadScaleRad="105540" custRadScaleInc="-393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F3D7C01-7B26-48AD-A8B1-7A6C70BC256E}" srcId="{DEABD1D9-1D92-445F-A742-ACF163F4593A}" destId="{B428484C-4BC8-4D23-95EB-1591EF8D7FB1}" srcOrd="4" destOrd="0" parTransId="{ECE2C031-049A-4C38-9E6A-4FBF24CED9BB}" sibTransId="{D61775E7-B2A9-418D-B830-D9FBD2B50478}"/>
    <dgm:cxn modelId="{91EA12D8-809C-4F4D-8943-4C7D482F9414}" type="presOf" srcId="{0313796A-745F-4296-84D5-520B95353E8E}" destId="{7AF73C17-F8E2-40D2-9E5C-CDFBC4D54782}" srcOrd="0" destOrd="0" presId="urn:microsoft.com/office/officeart/2005/8/layout/cycle3"/>
    <dgm:cxn modelId="{38416AC4-16B8-49A2-A504-C97D7D68F608}" type="presOf" srcId="{B428484C-4BC8-4D23-95EB-1591EF8D7FB1}" destId="{4D1B11B8-D855-40E4-B158-419959B008D7}" srcOrd="0" destOrd="0" presId="urn:microsoft.com/office/officeart/2005/8/layout/cycle3"/>
    <dgm:cxn modelId="{71FBCFA1-FDDE-4A75-BAC2-57CC36EA45A7}" type="presOf" srcId="{15B5654A-61D6-44C8-BA02-F8A096B8B1C0}" destId="{3D24F097-E119-4B71-AD3E-C08CEE07CCA7}" srcOrd="0" destOrd="0" presId="urn:microsoft.com/office/officeart/2005/8/layout/cycle3"/>
    <dgm:cxn modelId="{0E4DEC56-4A7C-43CC-80DE-33EC1A48CCEA}" srcId="{DEABD1D9-1D92-445F-A742-ACF163F4593A}" destId="{0313796A-745F-4296-84D5-520B95353E8E}" srcOrd="1" destOrd="0" parTransId="{2E6DCF52-E5A9-43E2-95C6-7C6CB212B9F5}" sibTransId="{41EE6AC3-89AD-4E5A-90F8-E42E529E6432}"/>
    <dgm:cxn modelId="{517361EB-A413-48E6-8EB8-08A1752B2EC8}" type="presOf" srcId="{E8FAE5F6-47BA-4198-B2DE-A27CC817C683}" destId="{75C6B961-403D-4B7F-955D-EBDB653F80E1}" srcOrd="0" destOrd="0" presId="urn:microsoft.com/office/officeart/2005/8/layout/cycle3"/>
    <dgm:cxn modelId="{4B1418DB-1226-46D0-927A-02D46AFA2011}" type="presOf" srcId="{0B3C0BC0-FFD9-420A-B3E3-8460CDA18424}" destId="{06913BA2-CB14-4BFC-892A-B8B042207AC4}" srcOrd="0" destOrd="0" presId="urn:microsoft.com/office/officeart/2005/8/layout/cycle3"/>
    <dgm:cxn modelId="{BD88E6F6-1B0D-4FAA-BF74-5902192C1266}" srcId="{DEABD1D9-1D92-445F-A742-ACF163F4593A}" destId="{0B3C0BC0-FFD9-420A-B3E3-8460CDA18424}" srcOrd="2" destOrd="0" parTransId="{05E04602-715A-430B-99F0-09908ECBA053}" sibTransId="{3EFA9960-E698-4DAD-B991-5FA9611A2065}"/>
    <dgm:cxn modelId="{BCBD044C-E90D-4C0C-9098-70BE5E0F1DAC}" type="presOf" srcId="{ED940224-3AC8-406C-BAD8-18EAF3AA1AD1}" destId="{E46EF785-0864-45B5-B4F1-7C0B2A29B65C}" srcOrd="0" destOrd="0" presId="urn:microsoft.com/office/officeart/2005/8/layout/cycle3"/>
    <dgm:cxn modelId="{97B82767-38E1-4B75-BB10-CCB74FDC4890}" srcId="{DEABD1D9-1D92-445F-A742-ACF163F4593A}" destId="{ED940224-3AC8-406C-BAD8-18EAF3AA1AD1}" srcOrd="3" destOrd="0" parTransId="{C2B96A0F-7D98-41F5-9C2E-03F0303D74A3}" sibTransId="{F2BFD3E8-F8F0-449B-8919-18FA8B77976A}"/>
    <dgm:cxn modelId="{977768C9-AB2E-419C-B590-4CD8DA1FD8FD}" srcId="{DEABD1D9-1D92-445F-A742-ACF163F4593A}" destId="{E8FAE5F6-47BA-4198-B2DE-A27CC817C683}" srcOrd="0" destOrd="0" parTransId="{0527897E-2BFE-48F7-BDAE-00A1DFCBFF1C}" sibTransId="{15B5654A-61D6-44C8-BA02-F8A096B8B1C0}"/>
    <dgm:cxn modelId="{365C484D-DD2E-4D51-A48D-0C55AE80E04F}" type="presOf" srcId="{DEABD1D9-1D92-445F-A742-ACF163F4593A}" destId="{C7AF8037-5210-4434-8F71-17E854D628A8}" srcOrd="0" destOrd="0" presId="urn:microsoft.com/office/officeart/2005/8/layout/cycle3"/>
    <dgm:cxn modelId="{5955A3C5-9E60-4719-91B2-3B0B1BA163B8}" type="presParOf" srcId="{C7AF8037-5210-4434-8F71-17E854D628A8}" destId="{B9F66A67-0A18-4D4D-833F-ADC61D74C50C}" srcOrd="0" destOrd="0" presId="urn:microsoft.com/office/officeart/2005/8/layout/cycle3"/>
    <dgm:cxn modelId="{DD963846-8213-4D4C-81F9-173F41839765}" type="presParOf" srcId="{B9F66A67-0A18-4D4D-833F-ADC61D74C50C}" destId="{75C6B961-403D-4B7F-955D-EBDB653F80E1}" srcOrd="0" destOrd="0" presId="urn:microsoft.com/office/officeart/2005/8/layout/cycle3"/>
    <dgm:cxn modelId="{4C8ED22E-EC78-4F9A-917A-77715E791A58}" type="presParOf" srcId="{B9F66A67-0A18-4D4D-833F-ADC61D74C50C}" destId="{3D24F097-E119-4B71-AD3E-C08CEE07CCA7}" srcOrd="1" destOrd="0" presId="urn:microsoft.com/office/officeart/2005/8/layout/cycle3"/>
    <dgm:cxn modelId="{660FBF30-DF0B-4F80-AC7D-7CA0059ADEA5}" type="presParOf" srcId="{B9F66A67-0A18-4D4D-833F-ADC61D74C50C}" destId="{7AF73C17-F8E2-40D2-9E5C-CDFBC4D54782}" srcOrd="2" destOrd="0" presId="urn:microsoft.com/office/officeart/2005/8/layout/cycle3"/>
    <dgm:cxn modelId="{CA01DC8C-0EF3-4782-8A6B-6829730558AF}" type="presParOf" srcId="{B9F66A67-0A18-4D4D-833F-ADC61D74C50C}" destId="{06913BA2-CB14-4BFC-892A-B8B042207AC4}" srcOrd="3" destOrd="0" presId="urn:microsoft.com/office/officeart/2005/8/layout/cycle3"/>
    <dgm:cxn modelId="{DB88C510-BC91-460C-9E1A-48246D4A58F0}" type="presParOf" srcId="{B9F66A67-0A18-4D4D-833F-ADC61D74C50C}" destId="{E46EF785-0864-45B5-B4F1-7C0B2A29B65C}" srcOrd="4" destOrd="0" presId="urn:microsoft.com/office/officeart/2005/8/layout/cycle3"/>
    <dgm:cxn modelId="{E0CC75E6-9D19-4DA0-A4C0-26EF46000A40}" type="presParOf" srcId="{B9F66A67-0A18-4D4D-833F-ADC61D74C50C}" destId="{4D1B11B8-D855-40E4-B158-419959B008D7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68689A-3826-453C-A2D3-37174312483B}" type="doc">
      <dgm:prSet loTypeId="urn:microsoft.com/office/officeart/2005/8/layout/chart3" loCatId="cycle" qsTypeId="urn:microsoft.com/office/officeart/2005/8/quickstyle/3d3" qsCatId="3D" csTypeId="urn:microsoft.com/office/officeart/2005/8/colors/accent2_3" csCatId="accent2" phldr="1"/>
      <dgm:spPr/>
    </dgm:pt>
    <dgm:pt modelId="{93DADBC0-5F88-4A88-875C-E4F36C868B95}">
      <dgm:prSet phldrT="[Text]" custT="1"/>
      <dgm:spPr>
        <a:solidFill>
          <a:srgbClr val="33CC33"/>
        </a:solidFill>
        <a:ln w="12700">
          <a:solidFill>
            <a:srgbClr val="33CC33"/>
          </a:solidFill>
        </a:ln>
      </dgm:spPr>
      <dgm:t>
        <a:bodyPr/>
        <a:lstStyle/>
        <a:p>
          <a:r>
            <a:rPr lang="en-US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Solution acquisition</a:t>
          </a:r>
          <a:endParaRPr lang="th-TH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6D92292-687D-4F03-B131-E4B9DB7F57AC}" type="parTrans" cxnId="{F211A49C-F3F4-4E08-9293-4D23870DA687}">
      <dgm:prSet/>
      <dgm:spPr/>
      <dgm:t>
        <a:bodyPr/>
        <a:lstStyle/>
        <a:p>
          <a:endParaRPr lang="th-TH"/>
        </a:p>
      </dgm:t>
    </dgm:pt>
    <dgm:pt modelId="{4722D2FE-8C6C-4203-9BFC-13032DC26696}" type="sibTrans" cxnId="{F211A49C-F3F4-4E08-9293-4D23870DA687}">
      <dgm:prSet/>
      <dgm:spPr/>
      <dgm:t>
        <a:bodyPr/>
        <a:lstStyle/>
        <a:p>
          <a:endParaRPr lang="th-TH"/>
        </a:p>
      </dgm:t>
    </dgm:pt>
    <dgm:pt modelId="{EF891355-DA85-43C2-9BDE-8CE85A7F39DC}">
      <dgm:prSet phldrT="[Text]" custT="1"/>
      <dgm:spPr>
        <a:solidFill>
          <a:schemeClr val="accent6">
            <a:lumMod val="60000"/>
            <a:lumOff val="40000"/>
          </a:schemeClr>
        </a:solidFill>
        <a:ln>
          <a:solidFill>
            <a:srgbClr val="0000FF"/>
          </a:solidFill>
        </a:ln>
      </dgm:spPr>
      <dgm:t>
        <a:bodyPr/>
        <a:lstStyle/>
        <a:p>
          <a:r>
            <a: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Knowledge gained</a:t>
          </a:r>
          <a:endParaRPr lang="th-TH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0BE801D-515F-4EF7-ACB4-587C3EF797A2}" type="parTrans" cxnId="{3A669FBF-4B44-403C-82DC-6837C1595671}">
      <dgm:prSet/>
      <dgm:spPr/>
      <dgm:t>
        <a:bodyPr/>
        <a:lstStyle/>
        <a:p>
          <a:endParaRPr lang="th-TH"/>
        </a:p>
      </dgm:t>
    </dgm:pt>
    <dgm:pt modelId="{DF8C7C33-9B4B-43BF-A2EC-A23C7F1803AB}" type="sibTrans" cxnId="{3A669FBF-4B44-403C-82DC-6837C1595671}">
      <dgm:prSet/>
      <dgm:spPr/>
      <dgm:t>
        <a:bodyPr/>
        <a:lstStyle/>
        <a:p>
          <a:endParaRPr lang="th-TH"/>
        </a:p>
      </dgm:t>
    </dgm:pt>
    <dgm:pt modelId="{DD32830C-A638-4336-8D9A-1B8A45714A06}">
      <dgm:prSet phldrT="[Text]" custT="1"/>
      <dgm:spPr>
        <a:solidFill>
          <a:schemeClr val="accent2">
            <a:lumMod val="40000"/>
            <a:lumOff val="60000"/>
          </a:schemeClr>
        </a:solidFill>
        <a:ln w="19050"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r>
            <a:rPr lang="en-US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Questions</a:t>
          </a:r>
          <a:endParaRPr lang="th-TH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C82C435-D954-4AB6-998F-30E4C9ECAB91}" type="parTrans" cxnId="{3310D5C4-59A2-4842-87B7-CAB80D151140}">
      <dgm:prSet/>
      <dgm:spPr/>
      <dgm:t>
        <a:bodyPr/>
        <a:lstStyle/>
        <a:p>
          <a:endParaRPr lang="th-TH"/>
        </a:p>
      </dgm:t>
    </dgm:pt>
    <dgm:pt modelId="{12183FBB-D3A8-42DE-B114-D482BF75FB2F}" type="sibTrans" cxnId="{3310D5C4-59A2-4842-87B7-CAB80D151140}">
      <dgm:prSet/>
      <dgm:spPr/>
      <dgm:t>
        <a:bodyPr/>
        <a:lstStyle/>
        <a:p>
          <a:endParaRPr lang="th-TH"/>
        </a:p>
      </dgm:t>
    </dgm:pt>
    <dgm:pt modelId="{3339AFF6-CA24-43D0-BB59-4A67CBCA5542}" type="pres">
      <dgm:prSet presAssocID="{7A68689A-3826-453C-A2D3-37174312483B}" presName="compositeShape" presStyleCnt="0">
        <dgm:presLayoutVars>
          <dgm:chMax val="7"/>
          <dgm:dir/>
          <dgm:resizeHandles val="exact"/>
        </dgm:presLayoutVars>
      </dgm:prSet>
      <dgm:spPr/>
    </dgm:pt>
    <dgm:pt modelId="{7340B0CE-62DF-4051-A4A5-04614F69342B}" type="pres">
      <dgm:prSet presAssocID="{7A68689A-3826-453C-A2D3-37174312483B}" presName="wedge1" presStyleLbl="node1" presStyleIdx="0" presStyleCnt="3" custScaleX="152414" custScaleY="111573" custLinFactNeighborX="1653" custLinFactNeighborY="1323"/>
      <dgm:spPr/>
      <dgm:t>
        <a:bodyPr/>
        <a:lstStyle/>
        <a:p>
          <a:endParaRPr lang="th-TH"/>
        </a:p>
      </dgm:t>
    </dgm:pt>
    <dgm:pt modelId="{D69B11CA-4881-4D43-9F25-339C396D9A04}" type="pres">
      <dgm:prSet presAssocID="{7A68689A-3826-453C-A2D3-37174312483B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804BEF5-AB27-4AF0-BA14-FB2811049118}" type="pres">
      <dgm:prSet presAssocID="{7A68689A-3826-453C-A2D3-37174312483B}" presName="wedge2" presStyleLbl="node1" presStyleIdx="1" presStyleCnt="3" custScaleX="151959" custScaleY="105423" custLinFactNeighborX="3968" custLinFactNeighborY="662"/>
      <dgm:spPr/>
      <dgm:t>
        <a:bodyPr/>
        <a:lstStyle/>
        <a:p>
          <a:endParaRPr lang="th-TH"/>
        </a:p>
      </dgm:t>
    </dgm:pt>
    <dgm:pt modelId="{EC60571A-14C5-4D32-97EB-2C4896214952}" type="pres">
      <dgm:prSet presAssocID="{7A68689A-3826-453C-A2D3-37174312483B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100A8AD-7F93-4CC1-8F2D-66C3751D1E25}" type="pres">
      <dgm:prSet presAssocID="{7A68689A-3826-453C-A2D3-37174312483B}" presName="wedge3" presStyleLbl="node1" presStyleIdx="2" presStyleCnt="3" custScaleX="161055" custScaleY="108866" custLinFactNeighborX="4299" custLinFactNeighborY="-2976"/>
      <dgm:spPr/>
      <dgm:t>
        <a:bodyPr/>
        <a:lstStyle/>
        <a:p>
          <a:endParaRPr lang="th-TH"/>
        </a:p>
      </dgm:t>
    </dgm:pt>
    <dgm:pt modelId="{34070E9B-12FA-4823-BE96-CF8B1663D002}" type="pres">
      <dgm:prSet presAssocID="{7A68689A-3826-453C-A2D3-37174312483B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0108248-0362-4A9A-8FDD-732BE57B2CDF}" type="presOf" srcId="{7A68689A-3826-453C-A2D3-37174312483B}" destId="{3339AFF6-CA24-43D0-BB59-4A67CBCA5542}" srcOrd="0" destOrd="0" presId="urn:microsoft.com/office/officeart/2005/8/layout/chart3"/>
    <dgm:cxn modelId="{3310D5C4-59A2-4842-87B7-CAB80D151140}" srcId="{7A68689A-3826-453C-A2D3-37174312483B}" destId="{DD32830C-A638-4336-8D9A-1B8A45714A06}" srcOrd="2" destOrd="0" parTransId="{CC82C435-D954-4AB6-998F-30E4C9ECAB91}" sibTransId="{12183FBB-D3A8-42DE-B114-D482BF75FB2F}"/>
    <dgm:cxn modelId="{60B8F978-0BCF-4C39-AF2B-63E0A2F8875B}" type="presOf" srcId="{93DADBC0-5F88-4A88-875C-E4F36C868B95}" destId="{D69B11CA-4881-4D43-9F25-339C396D9A04}" srcOrd="1" destOrd="0" presId="urn:microsoft.com/office/officeart/2005/8/layout/chart3"/>
    <dgm:cxn modelId="{3A669FBF-4B44-403C-82DC-6837C1595671}" srcId="{7A68689A-3826-453C-A2D3-37174312483B}" destId="{EF891355-DA85-43C2-9BDE-8CE85A7F39DC}" srcOrd="1" destOrd="0" parTransId="{20BE801D-515F-4EF7-ACB4-587C3EF797A2}" sibTransId="{DF8C7C33-9B4B-43BF-A2EC-A23C7F1803AB}"/>
    <dgm:cxn modelId="{411B0950-32CF-4E02-9F13-D46C3C6C3561}" type="presOf" srcId="{93DADBC0-5F88-4A88-875C-E4F36C868B95}" destId="{7340B0CE-62DF-4051-A4A5-04614F69342B}" srcOrd="0" destOrd="0" presId="urn:microsoft.com/office/officeart/2005/8/layout/chart3"/>
    <dgm:cxn modelId="{43F93D02-2A2E-4B2A-B385-7DA0995C2200}" type="presOf" srcId="{EF891355-DA85-43C2-9BDE-8CE85A7F39DC}" destId="{6804BEF5-AB27-4AF0-BA14-FB2811049118}" srcOrd="0" destOrd="0" presId="urn:microsoft.com/office/officeart/2005/8/layout/chart3"/>
    <dgm:cxn modelId="{479DE1C9-16D8-4608-AADD-AB9F2C48B69A}" type="presOf" srcId="{DD32830C-A638-4336-8D9A-1B8A45714A06}" destId="{34070E9B-12FA-4823-BE96-CF8B1663D002}" srcOrd="1" destOrd="0" presId="urn:microsoft.com/office/officeart/2005/8/layout/chart3"/>
    <dgm:cxn modelId="{F211A49C-F3F4-4E08-9293-4D23870DA687}" srcId="{7A68689A-3826-453C-A2D3-37174312483B}" destId="{93DADBC0-5F88-4A88-875C-E4F36C868B95}" srcOrd="0" destOrd="0" parTransId="{26D92292-687D-4F03-B131-E4B9DB7F57AC}" sibTransId="{4722D2FE-8C6C-4203-9BFC-13032DC26696}"/>
    <dgm:cxn modelId="{57913F66-B5CD-4369-AED0-4A0C3379C510}" type="presOf" srcId="{EF891355-DA85-43C2-9BDE-8CE85A7F39DC}" destId="{EC60571A-14C5-4D32-97EB-2C4896214952}" srcOrd="1" destOrd="0" presId="urn:microsoft.com/office/officeart/2005/8/layout/chart3"/>
    <dgm:cxn modelId="{B3FA3539-08E9-4BE6-90B8-F5210670A00B}" type="presOf" srcId="{DD32830C-A638-4336-8D9A-1B8A45714A06}" destId="{3100A8AD-7F93-4CC1-8F2D-66C3751D1E25}" srcOrd="0" destOrd="0" presId="urn:microsoft.com/office/officeart/2005/8/layout/chart3"/>
    <dgm:cxn modelId="{7B6DA2C5-7FBB-4686-830A-5219DD30C844}" type="presParOf" srcId="{3339AFF6-CA24-43D0-BB59-4A67CBCA5542}" destId="{7340B0CE-62DF-4051-A4A5-04614F69342B}" srcOrd="0" destOrd="0" presId="urn:microsoft.com/office/officeart/2005/8/layout/chart3"/>
    <dgm:cxn modelId="{F9DDF2E0-D475-4D07-88DB-9B5C2924DB3E}" type="presParOf" srcId="{3339AFF6-CA24-43D0-BB59-4A67CBCA5542}" destId="{D69B11CA-4881-4D43-9F25-339C396D9A04}" srcOrd="1" destOrd="0" presId="urn:microsoft.com/office/officeart/2005/8/layout/chart3"/>
    <dgm:cxn modelId="{6A433C4A-39AB-4132-B951-2476D61BF182}" type="presParOf" srcId="{3339AFF6-CA24-43D0-BB59-4A67CBCA5542}" destId="{6804BEF5-AB27-4AF0-BA14-FB2811049118}" srcOrd="2" destOrd="0" presId="urn:microsoft.com/office/officeart/2005/8/layout/chart3"/>
    <dgm:cxn modelId="{3A9EC146-BF0E-4EF6-9EC2-BD0CC0121D2A}" type="presParOf" srcId="{3339AFF6-CA24-43D0-BB59-4A67CBCA5542}" destId="{EC60571A-14C5-4D32-97EB-2C4896214952}" srcOrd="3" destOrd="0" presId="urn:microsoft.com/office/officeart/2005/8/layout/chart3"/>
    <dgm:cxn modelId="{BF8425E3-CCAF-46CB-8E28-52601276AA57}" type="presParOf" srcId="{3339AFF6-CA24-43D0-BB59-4A67CBCA5542}" destId="{3100A8AD-7F93-4CC1-8F2D-66C3751D1E25}" srcOrd="4" destOrd="0" presId="urn:microsoft.com/office/officeart/2005/8/layout/chart3"/>
    <dgm:cxn modelId="{8F3E5BB5-0423-4270-B334-AF6DBC6C523D}" type="presParOf" srcId="{3339AFF6-CA24-43D0-BB59-4A67CBCA5542}" destId="{34070E9B-12FA-4823-BE96-CF8B1663D002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2FE6F0-7B94-4AAC-996B-C96114D42B80}" type="doc">
      <dgm:prSet loTypeId="urn:microsoft.com/office/officeart/2005/8/layout/arrow5" loCatId="relationship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th-TH"/>
        </a:p>
      </dgm:t>
    </dgm:pt>
    <dgm:pt modelId="{BC311A26-C1A1-4A0C-886A-4304A6D3DD94}">
      <dgm:prSet phldrT="[Text]" custT="1"/>
      <dgm:spPr/>
      <dgm:t>
        <a:bodyPr/>
        <a:lstStyle/>
        <a:p>
          <a:r>
            <a:rPr lang="en-US" sz="4800" smtClean="0">
              <a:solidFill>
                <a:srgbClr val="FFFF00"/>
              </a:solidFill>
            </a:rPr>
            <a:t>Utilization</a:t>
          </a:r>
          <a:endParaRPr lang="th-TH" sz="4800" dirty="0">
            <a:solidFill>
              <a:srgbClr val="FFFF00"/>
            </a:solidFill>
          </a:endParaRPr>
        </a:p>
      </dgm:t>
    </dgm:pt>
    <dgm:pt modelId="{C14EE7F3-71ED-4E0E-83C1-32DDFA55F9CA}" type="parTrans" cxnId="{7653AEA6-13DB-4DBB-8415-4F28982687D4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6147F4E3-9566-4884-BC42-9B7ABC12A1A4}" type="sibTrans" cxnId="{7653AEA6-13DB-4DBB-8415-4F28982687D4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C39A7E49-A7E5-471E-9E0B-184A893436BB}">
      <dgm:prSet phldrT="[Text]" custT="1"/>
      <dgm:spPr/>
      <dgm:t>
        <a:bodyPr/>
        <a:lstStyle/>
        <a:p>
          <a:r>
            <a:rPr lang="en-US" sz="4000" dirty="0" smtClean="0">
              <a:solidFill>
                <a:srgbClr val="FFFF00"/>
              </a:solidFill>
            </a:rPr>
            <a:t>Appropriate methodology</a:t>
          </a:r>
          <a:endParaRPr lang="th-TH" sz="4000" dirty="0">
            <a:solidFill>
              <a:srgbClr val="FFFF00"/>
            </a:solidFill>
          </a:endParaRPr>
        </a:p>
      </dgm:t>
    </dgm:pt>
    <dgm:pt modelId="{8C03EDE5-E016-4758-B165-71ABCE141A55}" type="parTrans" cxnId="{5BD0DD01-D4EA-45A9-94E4-D2F60EA664FC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E466440B-32DD-4768-9A60-7833052FCD5A}" type="sibTrans" cxnId="{5BD0DD01-D4EA-45A9-94E4-D2F60EA664FC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1676B1DA-72ED-47B8-A1DE-CD10CCB16B8D}" type="pres">
      <dgm:prSet presAssocID="{892FE6F0-7B94-4AAC-996B-C96114D42B8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2B73E3B-9627-4C25-8B68-587F655140DE}" type="pres">
      <dgm:prSet presAssocID="{BC311A26-C1A1-4A0C-886A-4304A6D3DD94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91D078B-60A1-4945-B7C5-F5C8110E89B0}" type="pres">
      <dgm:prSet presAssocID="{C39A7E49-A7E5-471E-9E0B-184A893436BB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C22D7D3-19DE-481D-B7A1-8FAE6DC69CDC}" type="presOf" srcId="{C39A7E49-A7E5-471E-9E0B-184A893436BB}" destId="{491D078B-60A1-4945-B7C5-F5C8110E89B0}" srcOrd="0" destOrd="0" presId="urn:microsoft.com/office/officeart/2005/8/layout/arrow5"/>
    <dgm:cxn modelId="{6174F002-4094-4F07-B685-D744E4747246}" type="presOf" srcId="{BC311A26-C1A1-4A0C-886A-4304A6D3DD94}" destId="{42B73E3B-9627-4C25-8B68-587F655140DE}" srcOrd="0" destOrd="0" presId="urn:microsoft.com/office/officeart/2005/8/layout/arrow5"/>
    <dgm:cxn modelId="{7653AEA6-13DB-4DBB-8415-4F28982687D4}" srcId="{892FE6F0-7B94-4AAC-996B-C96114D42B80}" destId="{BC311A26-C1A1-4A0C-886A-4304A6D3DD94}" srcOrd="0" destOrd="0" parTransId="{C14EE7F3-71ED-4E0E-83C1-32DDFA55F9CA}" sibTransId="{6147F4E3-9566-4884-BC42-9B7ABC12A1A4}"/>
    <dgm:cxn modelId="{5BD0DD01-D4EA-45A9-94E4-D2F60EA664FC}" srcId="{892FE6F0-7B94-4AAC-996B-C96114D42B80}" destId="{C39A7E49-A7E5-471E-9E0B-184A893436BB}" srcOrd="1" destOrd="0" parTransId="{8C03EDE5-E016-4758-B165-71ABCE141A55}" sibTransId="{E466440B-32DD-4768-9A60-7833052FCD5A}"/>
    <dgm:cxn modelId="{820157B8-500E-4CF7-B053-3FFFD4ADDD5D}" type="presOf" srcId="{892FE6F0-7B94-4AAC-996B-C96114D42B80}" destId="{1676B1DA-72ED-47B8-A1DE-CD10CCB16B8D}" srcOrd="0" destOrd="0" presId="urn:microsoft.com/office/officeart/2005/8/layout/arrow5"/>
    <dgm:cxn modelId="{C322E7C2-DA59-4A8D-941D-652BF1E1A7C8}" type="presParOf" srcId="{1676B1DA-72ED-47B8-A1DE-CD10CCB16B8D}" destId="{42B73E3B-9627-4C25-8B68-587F655140DE}" srcOrd="0" destOrd="0" presId="urn:microsoft.com/office/officeart/2005/8/layout/arrow5"/>
    <dgm:cxn modelId="{EDB26AD2-B3D3-4614-96DB-B0137483D875}" type="presParOf" srcId="{1676B1DA-72ED-47B8-A1DE-CD10CCB16B8D}" destId="{491D078B-60A1-4945-B7C5-F5C8110E89B0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67E4ACB-9441-42E7-8BDE-4339BD868567}" type="doc">
      <dgm:prSet loTypeId="urn:microsoft.com/office/officeart/2005/8/layout/radial6" loCatId="cycl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th-TH"/>
        </a:p>
      </dgm:t>
    </dgm:pt>
    <dgm:pt modelId="{2A4D2844-D19A-4519-905F-F44B02F69960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จริยธรรม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189FB4F9-3037-4867-B6F8-D44FE8E048DD}" type="parTrans" cxnId="{9B432EEF-35D9-4A6A-BEA9-2445EE12EC0C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ADA55262-2E4E-485E-B9D7-DE07E163AD52}" type="sibTrans" cxnId="{9B432EEF-35D9-4A6A-BEA9-2445EE12EC0C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674B6FA6-7176-4CCF-8AC7-F3A91542D7B7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หลักเกณฑ์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30BDDB95-CD7E-4F84-B1BB-3F79601B6D4A}" type="parTrans" cxnId="{321C6ABC-C88F-443F-BCD0-FC9E7DDFE9F9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CA47DF9-A896-430D-A092-B2A857E02FB9}" type="sibTrans" cxnId="{321C6ABC-C88F-443F-BCD0-FC9E7DDFE9F9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65F4AEB7-A56A-4BA5-98F8-F22B3DFFF213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มารยาท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78BF772F-5A88-4A86-A9ED-AC3AF06B015D}" type="parTrans" cxnId="{6E95823F-EF16-4A8A-A85E-78C55226E03C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A1B52741-B0C6-4946-8422-50EA511413B4}" type="sibTrans" cxnId="{6E95823F-EF16-4A8A-A85E-78C55226E03C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3BCB2675-BAFC-42CD-833D-CA2D57D68FAB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การแสดงพฤติกรรม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3359768-45B9-4F48-B0E1-661840DB9AB6}" type="parTrans" cxnId="{7183346B-95CD-4E73-92EB-A2F1793FFD74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3EA7F48-E10C-4142-AEBD-17F0D84AD73A}" type="sibTrans" cxnId="{7183346B-95CD-4E73-92EB-A2F1793FFD74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2C32E7D-C415-4A85-B9AC-5C924B40E1D7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การแสดงมโนคติ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A5FA9D0-7106-449C-AD34-E2CD68509272}" type="parTrans" cxnId="{EB289B1A-5E2E-4A3F-9260-83BC3C25D391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8218A76-BDD3-4B42-9860-E176F147A4D4}" type="sibTrans" cxnId="{EB289B1A-5E2E-4A3F-9260-83BC3C25D391}">
      <dgm:prSet/>
      <dgm:spPr/>
      <dgm:t>
        <a:bodyPr/>
        <a:lstStyle/>
        <a:p>
          <a:endParaRPr lang="th-TH" b="1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40F34D4D-895A-4BBF-8165-FD9E4DAC25F0}" type="pres">
      <dgm:prSet presAssocID="{367E4ACB-9441-42E7-8BDE-4339BD86856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5D1F499-1F20-471E-9BBF-D31E0EFB8335}" type="pres">
      <dgm:prSet presAssocID="{2A4D2844-D19A-4519-905F-F44B02F69960}" presName="centerShape" presStyleLbl="node0" presStyleIdx="0" presStyleCnt="1"/>
      <dgm:spPr/>
      <dgm:t>
        <a:bodyPr/>
        <a:lstStyle/>
        <a:p>
          <a:endParaRPr lang="th-TH"/>
        </a:p>
      </dgm:t>
    </dgm:pt>
    <dgm:pt modelId="{B4CB1671-17CA-4C03-B613-C72B42ECE632}" type="pres">
      <dgm:prSet presAssocID="{674B6FA6-7176-4CCF-8AC7-F3A91542D7B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9CCE0B1-D6BF-4266-A631-92B8C4EA5A9D}" type="pres">
      <dgm:prSet presAssocID="{674B6FA6-7176-4CCF-8AC7-F3A91542D7B7}" presName="dummy" presStyleCnt="0"/>
      <dgm:spPr/>
      <dgm:t>
        <a:bodyPr/>
        <a:lstStyle/>
        <a:p>
          <a:endParaRPr lang="th-TH"/>
        </a:p>
      </dgm:t>
    </dgm:pt>
    <dgm:pt modelId="{F02A9E12-4731-4361-97BD-FB47B3DB525E}" type="pres">
      <dgm:prSet presAssocID="{0CA47DF9-A896-430D-A092-B2A857E02FB9}" presName="sibTrans" presStyleLbl="sibTrans2D1" presStyleIdx="0" presStyleCnt="4"/>
      <dgm:spPr/>
      <dgm:t>
        <a:bodyPr/>
        <a:lstStyle/>
        <a:p>
          <a:endParaRPr lang="th-TH"/>
        </a:p>
      </dgm:t>
    </dgm:pt>
    <dgm:pt modelId="{E4B9F415-8A55-4A6A-BE5E-2CF9DF0A3CB9}" type="pres">
      <dgm:prSet presAssocID="{65F4AEB7-A56A-4BA5-98F8-F22B3DFFF21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01031CA-E803-4533-AD6D-7BD61B7D30D4}" type="pres">
      <dgm:prSet presAssocID="{65F4AEB7-A56A-4BA5-98F8-F22B3DFFF213}" presName="dummy" presStyleCnt="0"/>
      <dgm:spPr/>
      <dgm:t>
        <a:bodyPr/>
        <a:lstStyle/>
        <a:p>
          <a:endParaRPr lang="th-TH"/>
        </a:p>
      </dgm:t>
    </dgm:pt>
    <dgm:pt modelId="{906006F4-CE86-4D67-B4D2-778EE1D2CFF9}" type="pres">
      <dgm:prSet presAssocID="{A1B52741-B0C6-4946-8422-50EA511413B4}" presName="sibTrans" presStyleLbl="sibTrans2D1" presStyleIdx="1" presStyleCnt="4"/>
      <dgm:spPr/>
      <dgm:t>
        <a:bodyPr/>
        <a:lstStyle/>
        <a:p>
          <a:endParaRPr lang="th-TH"/>
        </a:p>
      </dgm:t>
    </dgm:pt>
    <dgm:pt modelId="{393DCABA-A4C7-492F-AB4C-6BE048F09AA3}" type="pres">
      <dgm:prSet presAssocID="{3BCB2675-BAFC-42CD-833D-CA2D57D68FA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6C09E5B-15C7-4539-ABB3-604C00479C2D}" type="pres">
      <dgm:prSet presAssocID="{3BCB2675-BAFC-42CD-833D-CA2D57D68FAB}" presName="dummy" presStyleCnt="0"/>
      <dgm:spPr/>
      <dgm:t>
        <a:bodyPr/>
        <a:lstStyle/>
        <a:p>
          <a:endParaRPr lang="th-TH"/>
        </a:p>
      </dgm:t>
    </dgm:pt>
    <dgm:pt modelId="{64081F50-1901-41B1-B432-F0E17B804FF9}" type="pres">
      <dgm:prSet presAssocID="{03EA7F48-E10C-4142-AEBD-17F0D84AD73A}" presName="sibTrans" presStyleLbl="sibTrans2D1" presStyleIdx="2" presStyleCnt="4"/>
      <dgm:spPr/>
      <dgm:t>
        <a:bodyPr/>
        <a:lstStyle/>
        <a:p>
          <a:endParaRPr lang="th-TH"/>
        </a:p>
      </dgm:t>
    </dgm:pt>
    <dgm:pt modelId="{DCAFE47E-C684-400F-A0E7-932E84EA6ACB}" type="pres">
      <dgm:prSet presAssocID="{E2C32E7D-C415-4A85-B9AC-5C924B40E1D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61FCCA5-621E-486B-83C1-8DBEFF02087E}" type="pres">
      <dgm:prSet presAssocID="{E2C32E7D-C415-4A85-B9AC-5C924B40E1D7}" presName="dummy" presStyleCnt="0"/>
      <dgm:spPr/>
      <dgm:t>
        <a:bodyPr/>
        <a:lstStyle/>
        <a:p>
          <a:endParaRPr lang="th-TH"/>
        </a:p>
      </dgm:t>
    </dgm:pt>
    <dgm:pt modelId="{BCFF88AA-D23C-4A07-982B-F7B3B8C5CD02}" type="pres">
      <dgm:prSet presAssocID="{08218A76-BDD3-4B42-9860-E176F147A4D4}" presName="sibTrans" presStyleLbl="sibTrans2D1" presStyleIdx="3" presStyleCnt="4"/>
      <dgm:spPr/>
      <dgm:t>
        <a:bodyPr/>
        <a:lstStyle/>
        <a:p>
          <a:endParaRPr lang="th-TH"/>
        </a:p>
      </dgm:t>
    </dgm:pt>
  </dgm:ptLst>
  <dgm:cxnLst>
    <dgm:cxn modelId="{5357F31C-7A37-4E92-93DF-B584918B95A5}" type="presOf" srcId="{03EA7F48-E10C-4142-AEBD-17F0D84AD73A}" destId="{64081F50-1901-41B1-B432-F0E17B804FF9}" srcOrd="0" destOrd="0" presId="urn:microsoft.com/office/officeart/2005/8/layout/radial6"/>
    <dgm:cxn modelId="{7C21F0E1-2556-4FA6-9BDF-F47C9FE90AC2}" type="presOf" srcId="{E2C32E7D-C415-4A85-B9AC-5C924B40E1D7}" destId="{DCAFE47E-C684-400F-A0E7-932E84EA6ACB}" srcOrd="0" destOrd="0" presId="urn:microsoft.com/office/officeart/2005/8/layout/radial6"/>
    <dgm:cxn modelId="{7183346B-95CD-4E73-92EB-A2F1793FFD74}" srcId="{2A4D2844-D19A-4519-905F-F44B02F69960}" destId="{3BCB2675-BAFC-42CD-833D-CA2D57D68FAB}" srcOrd="2" destOrd="0" parTransId="{F3359768-45B9-4F48-B0E1-661840DB9AB6}" sibTransId="{03EA7F48-E10C-4142-AEBD-17F0D84AD73A}"/>
    <dgm:cxn modelId="{EB289B1A-5E2E-4A3F-9260-83BC3C25D391}" srcId="{2A4D2844-D19A-4519-905F-F44B02F69960}" destId="{E2C32E7D-C415-4A85-B9AC-5C924B40E1D7}" srcOrd="3" destOrd="0" parTransId="{0A5FA9D0-7106-449C-AD34-E2CD68509272}" sibTransId="{08218A76-BDD3-4B42-9860-E176F147A4D4}"/>
    <dgm:cxn modelId="{C740B277-C167-47A1-B49E-1FF1F5467536}" type="presOf" srcId="{08218A76-BDD3-4B42-9860-E176F147A4D4}" destId="{BCFF88AA-D23C-4A07-982B-F7B3B8C5CD02}" srcOrd="0" destOrd="0" presId="urn:microsoft.com/office/officeart/2005/8/layout/radial6"/>
    <dgm:cxn modelId="{0D167183-27E6-4D05-A382-FA6F6251D2C8}" type="presOf" srcId="{674B6FA6-7176-4CCF-8AC7-F3A91542D7B7}" destId="{B4CB1671-17CA-4C03-B613-C72B42ECE632}" srcOrd="0" destOrd="0" presId="urn:microsoft.com/office/officeart/2005/8/layout/radial6"/>
    <dgm:cxn modelId="{BD1D58D9-73E5-4DB2-91C4-4B7790A75659}" type="presOf" srcId="{367E4ACB-9441-42E7-8BDE-4339BD868567}" destId="{40F34D4D-895A-4BBF-8165-FD9E4DAC25F0}" srcOrd="0" destOrd="0" presId="urn:microsoft.com/office/officeart/2005/8/layout/radial6"/>
    <dgm:cxn modelId="{0BEFCBA4-DE34-4235-AA39-112D3DB2F6BD}" type="presOf" srcId="{65F4AEB7-A56A-4BA5-98F8-F22B3DFFF213}" destId="{E4B9F415-8A55-4A6A-BE5E-2CF9DF0A3CB9}" srcOrd="0" destOrd="0" presId="urn:microsoft.com/office/officeart/2005/8/layout/radial6"/>
    <dgm:cxn modelId="{15929579-6B7B-4647-B48F-67F40ADAA5B2}" type="presOf" srcId="{A1B52741-B0C6-4946-8422-50EA511413B4}" destId="{906006F4-CE86-4D67-B4D2-778EE1D2CFF9}" srcOrd="0" destOrd="0" presId="urn:microsoft.com/office/officeart/2005/8/layout/radial6"/>
    <dgm:cxn modelId="{5338B73C-A120-493E-A8C2-3CF6792C72B3}" type="presOf" srcId="{2A4D2844-D19A-4519-905F-F44B02F69960}" destId="{55D1F499-1F20-471E-9BBF-D31E0EFB8335}" srcOrd="0" destOrd="0" presId="urn:microsoft.com/office/officeart/2005/8/layout/radial6"/>
    <dgm:cxn modelId="{ED558481-46EB-44AA-810C-F42A69F85A83}" type="presOf" srcId="{3BCB2675-BAFC-42CD-833D-CA2D57D68FAB}" destId="{393DCABA-A4C7-492F-AB4C-6BE048F09AA3}" srcOrd="0" destOrd="0" presId="urn:microsoft.com/office/officeart/2005/8/layout/radial6"/>
    <dgm:cxn modelId="{321C6ABC-C88F-443F-BCD0-FC9E7DDFE9F9}" srcId="{2A4D2844-D19A-4519-905F-F44B02F69960}" destId="{674B6FA6-7176-4CCF-8AC7-F3A91542D7B7}" srcOrd="0" destOrd="0" parTransId="{30BDDB95-CD7E-4F84-B1BB-3F79601B6D4A}" sibTransId="{0CA47DF9-A896-430D-A092-B2A857E02FB9}"/>
    <dgm:cxn modelId="{2EAD57E4-43CA-48BD-805B-EAD6B96B2045}" type="presOf" srcId="{0CA47DF9-A896-430D-A092-B2A857E02FB9}" destId="{F02A9E12-4731-4361-97BD-FB47B3DB525E}" srcOrd="0" destOrd="0" presId="urn:microsoft.com/office/officeart/2005/8/layout/radial6"/>
    <dgm:cxn modelId="{6E95823F-EF16-4A8A-A85E-78C55226E03C}" srcId="{2A4D2844-D19A-4519-905F-F44B02F69960}" destId="{65F4AEB7-A56A-4BA5-98F8-F22B3DFFF213}" srcOrd="1" destOrd="0" parTransId="{78BF772F-5A88-4A86-A9ED-AC3AF06B015D}" sibTransId="{A1B52741-B0C6-4946-8422-50EA511413B4}"/>
    <dgm:cxn modelId="{9B432EEF-35D9-4A6A-BEA9-2445EE12EC0C}" srcId="{367E4ACB-9441-42E7-8BDE-4339BD868567}" destId="{2A4D2844-D19A-4519-905F-F44B02F69960}" srcOrd="0" destOrd="0" parTransId="{189FB4F9-3037-4867-B6F8-D44FE8E048DD}" sibTransId="{ADA55262-2E4E-485E-B9D7-DE07E163AD52}"/>
    <dgm:cxn modelId="{1A21BE7A-B2CF-40B8-9E2F-5891F93A60AF}" type="presParOf" srcId="{40F34D4D-895A-4BBF-8165-FD9E4DAC25F0}" destId="{55D1F499-1F20-471E-9BBF-D31E0EFB8335}" srcOrd="0" destOrd="0" presId="urn:microsoft.com/office/officeart/2005/8/layout/radial6"/>
    <dgm:cxn modelId="{7E275F21-75AD-4A1F-96BF-D8F3D1EEDC9A}" type="presParOf" srcId="{40F34D4D-895A-4BBF-8165-FD9E4DAC25F0}" destId="{B4CB1671-17CA-4C03-B613-C72B42ECE632}" srcOrd="1" destOrd="0" presId="urn:microsoft.com/office/officeart/2005/8/layout/radial6"/>
    <dgm:cxn modelId="{857F42D0-C41C-4ABE-BDED-773CC014D792}" type="presParOf" srcId="{40F34D4D-895A-4BBF-8165-FD9E4DAC25F0}" destId="{79CCE0B1-D6BF-4266-A631-92B8C4EA5A9D}" srcOrd="2" destOrd="0" presId="urn:microsoft.com/office/officeart/2005/8/layout/radial6"/>
    <dgm:cxn modelId="{3B6B7602-30FD-488F-B3AF-42880F8CCBC0}" type="presParOf" srcId="{40F34D4D-895A-4BBF-8165-FD9E4DAC25F0}" destId="{F02A9E12-4731-4361-97BD-FB47B3DB525E}" srcOrd="3" destOrd="0" presId="urn:microsoft.com/office/officeart/2005/8/layout/radial6"/>
    <dgm:cxn modelId="{4459D322-08BE-4167-AFC0-BC51EE48615E}" type="presParOf" srcId="{40F34D4D-895A-4BBF-8165-FD9E4DAC25F0}" destId="{E4B9F415-8A55-4A6A-BE5E-2CF9DF0A3CB9}" srcOrd="4" destOrd="0" presId="urn:microsoft.com/office/officeart/2005/8/layout/radial6"/>
    <dgm:cxn modelId="{5BFA2FCB-4AFE-4BF9-AAF6-650385F197ED}" type="presParOf" srcId="{40F34D4D-895A-4BBF-8165-FD9E4DAC25F0}" destId="{401031CA-E803-4533-AD6D-7BD61B7D30D4}" srcOrd="5" destOrd="0" presId="urn:microsoft.com/office/officeart/2005/8/layout/radial6"/>
    <dgm:cxn modelId="{E924D385-3B9F-40E4-8AA2-685EEFFDD67B}" type="presParOf" srcId="{40F34D4D-895A-4BBF-8165-FD9E4DAC25F0}" destId="{906006F4-CE86-4D67-B4D2-778EE1D2CFF9}" srcOrd="6" destOrd="0" presId="urn:microsoft.com/office/officeart/2005/8/layout/radial6"/>
    <dgm:cxn modelId="{AA4F2DA7-616E-40C1-9031-8DB40DD4502E}" type="presParOf" srcId="{40F34D4D-895A-4BBF-8165-FD9E4DAC25F0}" destId="{393DCABA-A4C7-492F-AB4C-6BE048F09AA3}" srcOrd="7" destOrd="0" presId="urn:microsoft.com/office/officeart/2005/8/layout/radial6"/>
    <dgm:cxn modelId="{B5A62E8B-ACF6-4FD6-8D41-C868A655754D}" type="presParOf" srcId="{40F34D4D-895A-4BBF-8165-FD9E4DAC25F0}" destId="{56C09E5B-15C7-4539-ABB3-604C00479C2D}" srcOrd="8" destOrd="0" presId="urn:microsoft.com/office/officeart/2005/8/layout/radial6"/>
    <dgm:cxn modelId="{27AA9029-49A9-4BAC-B4C9-BED0D37E909B}" type="presParOf" srcId="{40F34D4D-895A-4BBF-8165-FD9E4DAC25F0}" destId="{64081F50-1901-41B1-B432-F0E17B804FF9}" srcOrd="9" destOrd="0" presId="urn:microsoft.com/office/officeart/2005/8/layout/radial6"/>
    <dgm:cxn modelId="{3EB8FAF4-51BB-4F78-AB90-418DB805723D}" type="presParOf" srcId="{40F34D4D-895A-4BBF-8165-FD9E4DAC25F0}" destId="{DCAFE47E-C684-400F-A0E7-932E84EA6ACB}" srcOrd="10" destOrd="0" presId="urn:microsoft.com/office/officeart/2005/8/layout/radial6"/>
    <dgm:cxn modelId="{3E1CF546-54D3-4478-978E-2D10EB03D605}" type="presParOf" srcId="{40F34D4D-895A-4BBF-8165-FD9E4DAC25F0}" destId="{A61FCCA5-621E-486B-83C1-8DBEFF02087E}" srcOrd="11" destOrd="0" presId="urn:microsoft.com/office/officeart/2005/8/layout/radial6"/>
    <dgm:cxn modelId="{8C1788F7-B1FE-470B-BEFC-E10FFAD4FF46}" type="presParOf" srcId="{40F34D4D-895A-4BBF-8165-FD9E4DAC25F0}" destId="{BCFF88AA-D23C-4A07-982B-F7B3B8C5CD0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204153-5789-4DCA-81BD-9539D1F04925}" type="doc">
      <dgm:prSet loTypeId="urn:microsoft.com/office/officeart/2008/layout/RadialCluster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691B464B-BF08-440B-AF8F-3AD9BBF1ADE0}">
      <dgm:prSet phldrT="[Text]"/>
      <dgm:spPr/>
      <dgm:t>
        <a:bodyPr/>
        <a:lstStyle/>
        <a:p>
          <a:r>
            <a:rPr lang="th-TH" dirty="0" smtClean="0"/>
            <a:t>ประเด็นใด</a:t>
          </a:r>
        </a:p>
        <a:p>
          <a:r>
            <a:rPr lang="th-TH" dirty="0" smtClean="0"/>
            <a:t>ต่อใคร</a:t>
          </a:r>
          <a:endParaRPr lang="th-TH" dirty="0"/>
        </a:p>
      </dgm:t>
    </dgm:pt>
    <dgm:pt modelId="{F2B46844-3E1C-4C59-9DD3-6C3D34292609}" type="parTrans" cxnId="{53072417-5411-4D40-B9E2-CB660231410D}">
      <dgm:prSet/>
      <dgm:spPr/>
      <dgm:t>
        <a:bodyPr/>
        <a:lstStyle/>
        <a:p>
          <a:endParaRPr lang="th-TH"/>
        </a:p>
      </dgm:t>
    </dgm:pt>
    <dgm:pt modelId="{82C74C6A-DAAE-41CA-B960-46ECEF1213ED}" type="sibTrans" cxnId="{53072417-5411-4D40-B9E2-CB660231410D}">
      <dgm:prSet/>
      <dgm:spPr/>
      <dgm:t>
        <a:bodyPr/>
        <a:lstStyle/>
        <a:p>
          <a:endParaRPr lang="th-TH"/>
        </a:p>
      </dgm:t>
    </dgm:pt>
    <dgm:pt modelId="{AB936D1C-628F-4B99-98B7-82CAD31AD92F}">
      <dgm:prSet phldrT="[Text]"/>
      <dgm:spPr/>
      <dgm:t>
        <a:bodyPr/>
        <a:lstStyle/>
        <a:p>
          <a:r>
            <a:rPr lang="th-TH" dirty="0" smtClean="0"/>
            <a:t>บุคคลที่เกี่ยวข้อง</a:t>
          </a:r>
          <a:endParaRPr lang="th-TH" dirty="0"/>
        </a:p>
      </dgm:t>
    </dgm:pt>
    <dgm:pt modelId="{7ACB8AA7-B67C-48E8-8241-5B888907A198}" type="parTrans" cxnId="{23172842-6FF3-4AED-B7BC-F10B831B1737}">
      <dgm:prSet/>
      <dgm:spPr/>
      <dgm:t>
        <a:bodyPr/>
        <a:lstStyle/>
        <a:p>
          <a:endParaRPr lang="th-TH"/>
        </a:p>
      </dgm:t>
    </dgm:pt>
    <dgm:pt modelId="{501A227A-9F86-4FE2-810B-4950CAEEB799}" type="sibTrans" cxnId="{23172842-6FF3-4AED-B7BC-F10B831B1737}">
      <dgm:prSet/>
      <dgm:spPr/>
      <dgm:t>
        <a:bodyPr/>
        <a:lstStyle/>
        <a:p>
          <a:endParaRPr lang="th-TH"/>
        </a:p>
      </dgm:t>
    </dgm:pt>
    <dgm:pt modelId="{8CDDE38C-6C71-4FB0-B605-A122692C4D89}">
      <dgm:prSet phldrT="[Text]"/>
      <dgm:spPr/>
      <dgm:t>
        <a:bodyPr/>
        <a:lstStyle/>
        <a:p>
          <a:r>
            <a:rPr lang="th-TH" dirty="0" smtClean="0"/>
            <a:t>ระหว่างทำวิจัย</a:t>
          </a:r>
          <a:endParaRPr lang="th-TH" dirty="0"/>
        </a:p>
      </dgm:t>
    </dgm:pt>
    <dgm:pt modelId="{115A5BF5-6D7F-4C55-98D1-A20235F67D56}" type="parTrans" cxnId="{827BA8D2-8F07-4120-855C-B31918FBB854}">
      <dgm:prSet/>
      <dgm:spPr/>
      <dgm:t>
        <a:bodyPr/>
        <a:lstStyle/>
        <a:p>
          <a:endParaRPr lang="th-TH"/>
        </a:p>
      </dgm:t>
    </dgm:pt>
    <dgm:pt modelId="{20BC3B5F-75D7-449A-A3E0-8322E2979A41}" type="sibTrans" cxnId="{827BA8D2-8F07-4120-855C-B31918FBB854}">
      <dgm:prSet/>
      <dgm:spPr/>
      <dgm:t>
        <a:bodyPr/>
        <a:lstStyle/>
        <a:p>
          <a:endParaRPr lang="th-TH"/>
        </a:p>
      </dgm:t>
    </dgm:pt>
    <dgm:pt modelId="{DC80A25F-6D8F-4201-B3A1-010507969A46}">
      <dgm:prSet phldrT="[Text]"/>
      <dgm:spPr/>
      <dgm:t>
        <a:bodyPr/>
        <a:lstStyle/>
        <a:p>
          <a:r>
            <a:rPr lang="th-TH" dirty="0" smtClean="0"/>
            <a:t>ตัวผู้วิจัย</a:t>
          </a:r>
          <a:endParaRPr lang="th-TH" dirty="0"/>
        </a:p>
      </dgm:t>
    </dgm:pt>
    <dgm:pt modelId="{329AAC1B-4774-4649-84E0-C7810EF4B04D}" type="parTrans" cxnId="{253DC891-FC59-4C3D-B69A-39CDFFCC54FB}">
      <dgm:prSet/>
      <dgm:spPr/>
      <dgm:t>
        <a:bodyPr/>
        <a:lstStyle/>
        <a:p>
          <a:endParaRPr lang="th-TH"/>
        </a:p>
      </dgm:t>
    </dgm:pt>
    <dgm:pt modelId="{E2669C89-1ABE-4DAE-94A5-87DC2791894E}" type="sibTrans" cxnId="{253DC891-FC59-4C3D-B69A-39CDFFCC54FB}">
      <dgm:prSet/>
      <dgm:spPr/>
      <dgm:t>
        <a:bodyPr/>
        <a:lstStyle/>
        <a:p>
          <a:endParaRPr lang="th-TH"/>
        </a:p>
      </dgm:t>
    </dgm:pt>
    <dgm:pt modelId="{C5BF38BA-21D5-4464-9684-5ED7F9946558}" type="pres">
      <dgm:prSet presAssocID="{34204153-5789-4DCA-81BD-9539D1F04925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3391BF09-2C7F-4CB6-95AD-43693F413016}" type="pres">
      <dgm:prSet presAssocID="{691B464B-BF08-440B-AF8F-3AD9BBF1ADE0}" presName="singleCycle" presStyleCnt="0"/>
      <dgm:spPr/>
      <dgm:t>
        <a:bodyPr/>
        <a:lstStyle/>
        <a:p>
          <a:endParaRPr lang="th-TH"/>
        </a:p>
      </dgm:t>
    </dgm:pt>
    <dgm:pt modelId="{6546D047-DA2E-4D2C-B070-857E5672BEED}" type="pres">
      <dgm:prSet presAssocID="{691B464B-BF08-440B-AF8F-3AD9BBF1ADE0}" presName="singleCenter" presStyleLbl="node1" presStyleIdx="0" presStyleCnt="4">
        <dgm:presLayoutVars>
          <dgm:chMax val="7"/>
          <dgm:chPref val="7"/>
        </dgm:presLayoutVars>
      </dgm:prSet>
      <dgm:spPr/>
      <dgm:t>
        <a:bodyPr/>
        <a:lstStyle/>
        <a:p>
          <a:endParaRPr lang="th-TH"/>
        </a:p>
      </dgm:t>
    </dgm:pt>
    <dgm:pt modelId="{875831CD-FDF9-4FC9-8338-DA927104C44C}" type="pres">
      <dgm:prSet presAssocID="{7ACB8AA7-B67C-48E8-8241-5B888907A198}" presName="Name56" presStyleLbl="parChTrans1D2" presStyleIdx="0" presStyleCnt="3"/>
      <dgm:spPr/>
      <dgm:t>
        <a:bodyPr/>
        <a:lstStyle/>
        <a:p>
          <a:endParaRPr lang="th-TH"/>
        </a:p>
      </dgm:t>
    </dgm:pt>
    <dgm:pt modelId="{41A0A4BE-BB06-459D-9485-60406BCE3E0F}" type="pres">
      <dgm:prSet presAssocID="{AB936D1C-628F-4B99-98B7-82CAD31AD92F}" presName="text0" presStyleLbl="node1" presStyleIdx="1" presStyleCnt="4" custScaleX="272433" custRadScaleRad="99526" custRadScaleInc="91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02F9128-D499-4E97-8A2E-436AFEBA7C14}" type="pres">
      <dgm:prSet presAssocID="{115A5BF5-6D7F-4C55-98D1-A20235F67D56}" presName="Name56" presStyleLbl="parChTrans1D2" presStyleIdx="1" presStyleCnt="3"/>
      <dgm:spPr/>
      <dgm:t>
        <a:bodyPr/>
        <a:lstStyle/>
        <a:p>
          <a:endParaRPr lang="th-TH"/>
        </a:p>
      </dgm:t>
    </dgm:pt>
    <dgm:pt modelId="{7E6271D4-1050-4F48-991B-FEA0D0A64FE0}" type="pres">
      <dgm:prSet presAssocID="{8CDDE38C-6C71-4FB0-B605-A122692C4D89}" presName="text0" presStyleLbl="node1" presStyleIdx="2" presStyleCnt="4" custScaleX="20409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52D4B67-65E3-44CC-8B47-1CC69230398C}" type="pres">
      <dgm:prSet presAssocID="{329AAC1B-4774-4649-84E0-C7810EF4B04D}" presName="Name56" presStyleLbl="parChTrans1D2" presStyleIdx="2" presStyleCnt="3"/>
      <dgm:spPr/>
      <dgm:t>
        <a:bodyPr/>
        <a:lstStyle/>
        <a:p>
          <a:endParaRPr lang="th-TH"/>
        </a:p>
      </dgm:t>
    </dgm:pt>
    <dgm:pt modelId="{7B4AD2A5-0D17-461D-9B2A-7D295D3265FA}" type="pres">
      <dgm:prSet presAssocID="{DC80A25F-6D8F-4201-B3A1-010507969A46}" presName="text0" presStyleLbl="node1" presStyleIdx="3" presStyleCnt="4" custScaleX="19868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3E3F00F-44F7-4A64-A9D7-EE9B82050142}" type="presOf" srcId="{34204153-5789-4DCA-81BD-9539D1F04925}" destId="{C5BF38BA-21D5-4464-9684-5ED7F9946558}" srcOrd="0" destOrd="0" presId="urn:microsoft.com/office/officeart/2008/layout/RadialCluster"/>
    <dgm:cxn modelId="{27245903-F8C0-4261-8627-C3B19027F8E5}" type="presOf" srcId="{7ACB8AA7-B67C-48E8-8241-5B888907A198}" destId="{875831CD-FDF9-4FC9-8338-DA927104C44C}" srcOrd="0" destOrd="0" presId="urn:microsoft.com/office/officeart/2008/layout/RadialCluster"/>
    <dgm:cxn modelId="{53072417-5411-4D40-B9E2-CB660231410D}" srcId="{34204153-5789-4DCA-81BD-9539D1F04925}" destId="{691B464B-BF08-440B-AF8F-3AD9BBF1ADE0}" srcOrd="0" destOrd="0" parTransId="{F2B46844-3E1C-4C59-9DD3-6C3D34292609}" sibTransId="{82C74C6A-DAAE-41CA-B960-46ECEF1213ED}"/>
    <dgm:cxn modelId="{5C5A0AC1-9D86-484B-A99F-F8F73F850319}" type="presOf" srcId="{DC80A25F-6D8F-4201-B3A1-010507969A46}" destId="{7B4AD2A5-0D17-461D-9B2A-7D295D3265FA}" srcOrd="0" destOrd="0" presId="urn:microsoft.com/office/officeart/2008/layout/RadialCluster"/>
    <dgm:cxn modelId="{23172842-6FF3-4AED-B7BC-F10B831B1737}" srcId="{691B464B-BF08-440B-AF8F-3AD9BBF1ADE0}" destId="{AB936D1C-628F-4B99-98B7-82CAD31AD92F}" srcOrd="0" destOrd="0" parTransId="{7ACB8AA7-B67C-48E8-8241-5B888907A198}" sibTransId="{501A227A-9F86-4FE2-810B-4950CAEEB799}"/>
    <dgm:cxn modelId="{827BA8D2-8F07-4120-855C-B31918FBB854}" srcId="{691B464B-BF08-440B-AF8F-3AD9BBF1ADE0}" destId="{8CDDE38C-6C71-4FB0-B605-A122692C4D89}" srcOrd="1" destOrd="0" parTransId="{115A5BF5-6D7F-4C55-98D1-A20235F67D56}" sibTransId="{20BC3B5F-75D7-449A-A3E0-8322E2979A41}"/>
    <dgm:cxn modelId="{AB531673-33F4-4D69-ACEE-B8D721A4EDCA}" type="presOf" srcId="{329AAC1B-4774-4649-84E0-C7810EF4B04D}" destId="{052D4B67-65E3-44CC-8B47-1CC69230398C}" srcOrd="0" destOrd="0" presId="urn:microsoft.com/office/officeart/2008/layout/RadialCluster"/>
    <dgm:cxn modelId="{D7EED81B-84DE-4FF4-AD01-0F2817C910B1}" type="presOf" srcId="{691B464B-BF08-440B-AF8F-3AD9BBF1ADE0}" destId="{6546D047-DA2E-4D2C-B070-857E5672BEED}" srcOrd="0" destOrd="0" presId="urn:microsoft.com/office/officeart/2008/layout/RadialCluster"/>
    <dgm:cxn modelId="{253DC891-FC59-4C3D-B69A-39CDFFCC54FB}" srcId="{691B464B-BF08-440B-AF8F-3AD9BBF1ADE0}" destId="{DC80A25F-6D8F-4201-B3A1-010507969A46}" srcOrd="2" destOrd="0" parTransId="{329AAC1B-4774-4649-84E0-C7810EF4B04D}" sibTransId="{E2669C89-1ABE-4DAE-94A5-87DC2791894E}"/>
    <dgm:cxn modelId="{B4202689-E3B9-4B22-ABDE-84769AE392B5}" type="presOf" srcId="{8CDDE38C-6C71-4FB0-B605-A122692C4D89}" destId="{7E6271D4-1050-4F48-991B-FEA0D0A64FE0}" srcOrd="0" destOrd="0" presId="urn:microsoft.com/office/officeart/2008/layout/RadialCluster"/>
    <dgm:cxn modelId="{FFA2AD65-398E-4770-BF31-85429CF8119C}" type="presOf" srcId="{AB936D1C-628F-4B99-98B7-82CAD31AD92F}" destId="{41A0A4BE-BB06-459D-9485-60406BCE3E0F}" srcOrd="0" destOrd="0" presId="urn:microsoft.com/office/officeart/2008/layout/RadialCluster"/>
    <dgm:cxn modelId="{2E90D52D-73A7-49A7-8AFA-17ED5D535852}" type="presOf" srcId="{115A5BF5-6D7F-4C55-98D1-A20235F67D56}" destId="{A02F9128-D499-4E97-8A2E-436AFEBA7C14}" srcOrd="0" destOrd="0" presId="urn:microsoft.com/office/officeart/2008/layout/RadialCluster"/>
    <dgm:cxn modelId="{E6A7BFF3-5B41-4AC7-9FBB-C7572987EEE3}" type="presParOf" srcId="{C5BF38BA-21D5-4464-9684-5ED7F9946558}" destId="{3391BF09-2C7F-4CB6-95AD-43693F413016}" srcOrd="0" destOrd="0" presId="urn:microsoft.com/office/officeart/2008/layout/RadialCluster"/>
    <dgm:cxn modelId="{049502FE-7EE2-42E7-A86E-43BE4E6107A3}" type="presParOf" srcId="{3391BF09-2C7F-4CB6-95AD-43693F413016}" destId="{6546D047-DA2E-4D2C-B070-857E5672BEED}" srcOrd="0" destOrd="0" presId="urn:microsoft.com/office/officeart/2008/layout/RadialCluster"/>
    <dgm:cxn modelId="{F82D101A-EBFB-4963-A5D7-3372901B519F}" type="presParOf" srcId="{3391BF09-2C7F-4CB6-95AD-43693F413016}" destId="{875831CD-FDF9-4FC9-8338-DA927104C44C}" srcOrd="1" destOrd="0" presId="urn:microsoft.com/office/officeart/2008/layout/RadialCluster"/>
    <dgm:cxn modelId="{47E89F58-904D-40D1-BFDF-24CD9B106557}" type="presParOf" srcId="{3391BF09-2C7F-4CB6-95AD-43693F413016}" destId="{41A0A4BE-BB06-459D-9485-60406BCE3E0F}" srcOrd="2" destOrd="0" presId="urn:microsoft.com/office/officeart/2008/layout/RadialCluster"/>
    <dgm:cxn modelId="{70E05859-4F95-4ABA-9C2E-3BC8139435CB}" type="presParOf" srcId="{3391BF09-2C7F-4CB6-95AD-43693F413016}" destId="{A02F9128-D499-4E97-8A2E-436AFEBA7C14}" srcOrd="3" destOrd="0" presId="urn:microsoft.com/office/officeart/2008/layout/RadialCluster"/>
    <dgm:cxn modelId="{E372CD1A-AA52-406B-BCF3-E1A306380247}" type="presParOf" srcId="{3391BF09-2C7F-4CB6-95AD-43693F413016}" destId="{7E6271D4-1050-4F48-991B-FEA0D0A64FE0}" srcOrd="4" destOrd="0" presId="urn:microsoft.com/office/officeart/2008/layout/RadialCluster"/>
    <dgm:cxn modelId="{194B3EC1-F52B-457A-BF0D-9A2C21342998}" type="presParOf" srcId="{3391BF09-2C7F-4CB6-95AD-43693F413016}" destId="{052D4B67-65E3-44CC-8B47-1CC69230398C}" srcOrd="5" destOrd="0" presId="urn:microsoft.com/office/officeart/2008/layout/RadialCluster"/>
    <dgm:cxn modelId="{8094597A-4C42-4ADD-AC86-DEF64EF50D0D}" type="presParOf" srcId="{3391BF09-2C7F-4CB6-95AD-43693F413016}" destId="{7B4AD2A5-0D17-461D-9B2A-7D295D3265FA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BB008A5-4467-4E9D-803F-72DA9534683C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F155E98-4B7F-4B4D-86C2-30F87500C7F1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Language skills</a:t>
          </a:r>
          <a:endParaRPr lang="th-TH" sz="2400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  <a:p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Ethical rules concern</a:t>
          </a:r>
          <a:endParaRPr lang="th-TH" sz="2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19D56AF-FD96-4B8C-B4F8-8EAD86868618}" type="parTrans" cxnId="{2B85E880-D4CF-45E6-AC40-881A0B90865B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6C2D339B-258A-4676-AEB9-6092B842BE13}" type="sibTrans" cxnId="{2B85E880-D4CF-45E6-AC40-881A0B90865B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ABD4B8FF-9BD0-49EB-976A-2F42F34DD486}">
      <dgm:prSet phldrT="[Text]" custT="1"/>
      <dgm:spPr/>
      <dgm:t>
        <a:bodyPr/>
        <a:lstStyle/>
        <a:p>
          <a:endParaRPr lang="th-TH" sz="2000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DA7D572-B816-441E-87CC-B15A04D8E2BC}" type="parTrans" cxnId="{598BFAE7-3224-498D-BAEC-46F72647A5A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7CD87A1F-AD14-4C3F-A19C-D86F3E737E43}" type="sibTrans" cxnId="{598BFAE7-3224-498D-BAEC-46F72647A5A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B942258B-8D03-49D0-8856-67AAEB8E534E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Responsibility</a:t>
          </a:r>
          <a:endParaRPr lang="th-TH" sz="2400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  <a:p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Etiquette</a:t>
          </a:r>
          <a:endParaRPr lang="th-TH" sz="2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11BB6E6-01C4-4647-8186-2A5369DF5E03}" type="parTrans" cxnId="{B2C8DCCC-ACFB-4C3C-9C50-FD46633CDE47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F008AD6-96AF-4BA3-81A5-00AEE3D56952}" type="sibTrans" cxnId="{B2C8DCCC-ACFB-4C3C-9C50-FD46633CDE47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23BD6FC0-3FB0-4DC5-8018-DD7397C7C2B0}">
      <dgm:prSet phldrT="[Text]" custT="1"/>
      <dgm:spPr/>
      <dgm:t>
        <a:bodyPr/>
        <a:lstStyle/>
        <a:p>
          <a:endParaRPr lang="th-TH" sz="2800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B2A3FE54-C5EB-45B3-A82B-1FB74746083C}" type="parTrans" cxnId="{3D212350-0F02-46B6-BC94-CF78FC0E7398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624C6473-528B-448B-96CC-8969B9C68B4C}" type="sibTrans" cxnId="{3D212350-0F02-46B6-BC94-CF78FC0E7398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8E10BD33-B0FF-4FAA-BC00-80B1726A3479}">
      <dgm:prSet phldrT="[Text]" custT="1"/>
      <dgm:spPr/>
      <dgm:t>
        <a:bodyPr/>
        <a:lstStyle/>
        <a:p>
          <a:pPr algn="l"/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Honesty</a:t>
          </a:r>
          <a:endParaRPr lang="th-TH" sz="2400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  <a:p>
          <a:pPr algn="l"/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Accountability</a:t>
          </a:r>
          <a:endParaRPr lang="th-TH" sz="2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532393B-E246-489D-A4E9-4970DA7AB63E}" type="sibTrans" cxnId="{B65356C5-9261-42B8-9809-ED1605F6DCCF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B790EE54-4146-4AA3-8E87-DCEADAC954DF}" type="parTrans" cxnId="{B65356C5-9261-42B8-9809-ED1605F6DCCF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C0DFBA81-F41B-44DC-8BCC-37E032353EE2}" type="pres">
      <dgm:prSet presAssocID="{3BB008A5-4467-4E9D-803F-72DA9534683C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F99C6DD-7C20-4A00-804A-CD282394026F}" type="pres">
      <dgm:prSet presAssocID="{3BB008A5-4467-4E9D-803F-72DA9534683C}" presName="cycle" presStyleCnt="0"/>
      <dgm:spPr/>
    </dgm:pt>
    <dgm:pt modelId="{6EBBCDC1-CC3F-43CF-A062-69455314E12B}" type="pres">
      <dgm:prSet presAssocID="{3BB008A5-4467-4E9D-803F-72DA9534683C}" presName="centerShape" presStyleCnt="0"/>
      <dgm:spPr/>
    </dgm:pt>
    <dgm:pt modelId="{A3DA3902-073B-4B13-94EF-7E8506AD2D39}" type="pres">
      <dgm:prSet presAssocID="{3BB008A5-4467-4E9D-803F-72DA9534683C}" presName="connSite" presStyleLbl="node1" presStyleIdx="0" presStyleCnt="4"/>
      <dgm:spPr/>
    </dgm:pt>
    <dgm:pt modelId="{767AB064-00CD-4E3A-BAEC-542304B86F53}" type="pres">
      <dgm:prSet presAssocID="{3BB008A5-4467-4E9D-803F-72DA9534683C}" presName="visible" presStyleLbl="node1" presStyleIdx="0" presStyleCnt="4" custScaleX="121164" custScaleY="11337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1000" r="-51000"/>
          </a:stretch>
        </a:blipFill>
      </dgm:spPr>
    </dgm:pt>
    <dgm:pt modelId="{47C178CB-EC97-473F-9ACB-9C773B86E891}" type="pres">
      <dgm:prSet presAssocID="{B790EE54-4146-4AA3-8E87-DCEADAC954DF}" presName="Name25" presStyleLbl="parChTrans1D1" presStyleIdx="0" presStyleCnt="3"/>
      <dgm:spPr/>
      <dgm:t>
        <a:bodyPr/>
        <a:lstStyle/>
        <a:p>
          <a:endParaRPr lang="th-TH"/>
        </a:p>
      </dgm:t>
    </dgm:pt>
    <dgm:pt modelId="{BF022DD7-DB71-425B-9227-128198A05BE8}" type="pres">
      <dgm:prSet presAssocID="{8E10BD33-B0FF-4FAA-BC00-80B1726A3479}" presName="node" presStyleCnt="0"/>
      <dgm:spPr/>
    </dgm:pt>
    <dgm:pt modelId="{1B0F9407-455F-417E-BA0D-1CC91C229DA6}" type="pres">
      <dgm:prSet presAssocID="{8E10BD33-B0FF-4FAA-BC00-80B1726A3479}" presName="parentNode" presStyleLbl="node1" presStyleIdx="1" presStyleCnt="4" custScaleX="18232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822F85E-901E-4900-8774-0A1FCFA0B354}" type="pres">
      <dgm:prSet presAssocID="{8E10BD33-B0FF-4FAA-BC00-80B1726A3479}" presName="child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536B78D-9CD5-4830-AA93-CC813998508D}" type="pres">
      <dgm:prSet presAssocID="{519D56AF-FD96-4B8C-B4F8-8EAD86868618}" presName="Name25" presStyleLbl="parChTrans1D1" presStyleIdx="1" presStyleCnt="3"/>
      <dgm:spPr/>
      <dgm:t>
        <a:bodyPr/>
        <a:lstStyle/>
        <a:p>
          <a:endParaRPr lang="th-TH"/>
        </a:p>
      </dgm:t>
    </dgm:pt>
    <dgm:pt modelId="{1983693E-C069-4A83-B13B-8AF1D3458E8C}" type="pres">
      <dgm:prSet presAssocID="{FF155E98-4B7F-4B4D-86C2-30F87500C7F1}" presName="node" presStyleCnt="0"/>
      <dgm:spPr/>
    </dgm:pt>
    <dgm:pt modelId="{B807D4FE-2CE5-4E0D-A2BD-3FADD4DF4418}" type="pres">
      <dgm:prSet presAssocID="{FF155E98-4B7F-4B4D-86C2-30F87500C7F1}" presName="parentNode" presStyleLbl="node1" presStyleIdx="2" presStyleCnt="4" custScaleX="17858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A76F119-74DD-45A5-9BF0-8E5DAF7D985E}" type="pres">
      <dgm:prSet presAssocID="{FF155E98-4B7F-4B4D-86C2-30F87500C7F1}" presName="child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10F5AB6-8766-422C-A50D-A7F19BD58414}" type="pres">
      <dgm:prSet presAssocID="{511BB6E6-01C4-4647-8186-2A5369DF5E03}" presName="Name25" presStyleLbl="parChTrans1D1" presStyleIdx="2" presStyleCnt="3"/>
      <dgm:spPr/>
      <dgm:t>
        <a:bodyPr/>
        <a:lstStyle/>
        <a:p>
          <a:endParaRPr lang="th-TH"/>
        </a:p>
      </dgm:t>
    </dgm:pt>
    <dgm:pt modelId="{C9312762-B5C1-494D-9E2F-B8A7EB5FB89F}" type="pres">
      <dgm:prSet presAssocID="{B942258B-8D03-49D0-8856-67AAEB8E534E}" presName="node" presStyleCnt="0"/>
      <dgm:spPr/>
    </dgm:pt>
    <dgm:pt modelId="{EF6A71A3-7D04-4992-BB96-ADD336093C33}" type="pres">
      <dgm:prSet presAssocID="{B942258B-8D03-49D0-8856-67AAEB8E534E}" presName="parentNode" presStyleLbl="node1" presStyleIdx="3" presStyleCnt="4" custScaleX="20456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71D7B9E-D667-41C7-AF6A-EADFD5E08E59}" type="pres">
      <dgm:prSet presAssocID="{B942258B-8D03-49D0-8856-67AAEB8E534E}" presName="childNode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2C8DCCC-ACFB-4C3C-9C50-FD46633CDE47}" srcId="{3BB008A5-4467-4E9D-803F-72DA9534683C}" destId="{B942258B-8D03-49D0-8856-67AAEB8E534E}" srcOrd="2" destOrd="0" parTransId="{511BB6E6-01C4-4647-8186-2A5369DF5E03}" sibTransId="{EF008AD6-96AF-4BA3-81A5-00AEE3D56952}"/>
    <dgm:cxn modelId="{15989473-3CC3-4396-8B01-E7E682D9734E}" type="presOf" srcId="{519D56AF-FD96-4B8C-B4F8-8EAD86868618}" destId="{6536B78D-9CD5-4830-AA93-CC813998508D}" srcOrd="0" destOrd="0" presId="urn:microsoft.com/office/officeart/2005/8/layout/radial2"/>
    <dgm:cxn modelId="{598BFAE7-3224-498D-BAEC-46F72647A5A6}" srcId="{FF155E98-4B7F-4B4D-86C2-30F87500C7F1}" destId="{ABD4B8FF-9BD0-49EB-976A-2F42F34DD486}" srcOrd="0" destOrd="0" parTransId="{FDA7D572-B816-441E-87CC-B15A04D8E2BC}" sibTransId="{7CD87A1F-AD14-4C3F-A19C-D86F3E737E43}"/>
    <dgm:cxn modelId="{4575C1E0-CB68-4A68-A9A3-393F5A684305}" type="presOf" srcId="{23BD6FC0-3FB0-4DC5-8018-DD7397C7C2B0}" destId="{971D7B9E-D667-41C7-AF6A-EADFD5E08E59}" srcOrd="0" destOrd="0" presId="urn:microsoft.com/office/officeart/2005/8/layout/radial2"/>
    <dgm:cxn modelId="{B65356C5-9261-42B8-9809-ED1605F6DCCF}" srcId="{3BB008A5-4467-4E9D-803F-72DA9534683C}" destId="{8E10BD33-B0FF-4FAA-BC00-80B1726A3479}" srcOrd="0" destOrd="0" parTransId="{B790EE54-4146-4AA3-8E87-DCEADAC954DF}" sibTransId="{F532393B-E246-489D-A4E9-4970DA7AB63E}"/>
    <dgm:cxn modelId="{82EAA6F2-8E53-4EF2-A202-B3D76D6A0B3B}" type="presOf" srcId="{B790EE54-4146-4AA3-8E87-DCEADAC954DF}" destId="{47C178CB-EC97-473F-9ACB-9C773B86E891}" srcOrd="0" destOrd="0" presId="urn:microsoft.com/office/officeart/2005/8/layout/radial2"/>
    <dgm:cxn modelId="{2B85E880-D4CF-45E6-AC40-881A0B90865B}" srcId="{3BB008A5-4467-4E9D-803F-72DA9534683C}" destId="{FF155E98-4B7F-4B4D-86C2-30F87500C7F1}" srcOrd="1" destOrd="0" parTransId="{519D56AF-FD96-4B8C-B4F8-8EAD86868618}" sibTransId="{6C2D339B-258A-4676-AEB9-6092B842BE13}"/>
    <dgm:cxn modelId="{1963DBE2-DE32-4422-A8DD-49983C4137B7}" type="presOf" srcId="{B942258B-8D03-49D0-8856-67AAEB8E534E}" destId="{EF6A71A3-7D04-4992-BB96-ADD336093C33}" srcOrd="0" destOrd="0" presId="urn:microsoft.com/office/officeart/2005/8/layout/radial2"/>
    <dgm:cxn modelId="{AD645617-D804-47A7-90F5-C3468412C799}" type="presOf" srcId="{8E10BD33-B0FF-4FAA-BC00-80B1726A3479}" destId="{1B0F9407-455F-417E-BA0D-1CC91C229DA6}" srcOrd="0" destOrd="0" presId="urn:microsoft.com/office/officeart/2005/8/layout/radial2"/>
    <dgm:cxn modelId="{5E10D0BC-239F-48AB-9F71-2D534F7E52DD}" type="presOf" srcId="{511BB6E6-01C4-4647-8186-2A5369DF5E03}" destId="{110F5AB6-8766-422C-A50D-A7F19BD58414}" srcOrd="0" destOrd="0" presId="urn:microsoft.com/office/officeart/2005/8/layout/radial2"/>
    <dgm:cxn modelId="{BF989937-DDBD-4825-8020-2FAEF0AB01A8}" type="presOf" srcId="{FF155E98-4B7F-4B4D-86C2-30F87500C7F1}" destId="{B807D4FE-2CE5-4E0D-A2BD-3FADD4DF4418}" srcOrd="0" destOrd="0" presId="urn:microsoft.com/office/officeart/2005/8/layout/radial2"/>
    <dgm:cxn modelId="{B2D44D52-CF84-414B-9E66-25BAE794D046}" type="presOf" srcId="{ABD4B8FF-9BD0-49EB-976A-2F42F34DD486}" destId="{AA76F119-74DD-45A5-9BF0-8E5DAF7D985E}" srcOrd="0" destOrd="0" presId="urn:microsoft.com/office/officeart/2005/8/layout/radial2"/>
    <dgm:cxn modelId="{7DEAA2D5-F58E-40BB-A3D0-80172E57D6AF}" type="presOf" srcId="{3BB008A5-4467-4E9D-803F-72DA9534683C}" destId="{C0DFBA81-F41B-44DC-8BCC-37E032353EE2}" srcOrd="0" destOrd="0" presId="urn:microsoft.com/office/officeart/2005/8/layout/radial2"/>
    <dgm:cxn modelId="{3D212350-0F02-46B6-BC94-CF78FC0E7398}" srcId="{B942258B-8D03-49D0-8856-67AAEB8E534E}" destId="{23BD6FC0-3FB0-4DC5-8018-DD7397C7C2B0}" srcOrd="0" destOrd="0" parTransId="{B2A3FE54-C5EB-45B3-A82B-1FB74746083C}" sibTransId="{624C6473-528B-448B-96CC-8969B9C68B4C}"/>
    <dgm:cxn modelId="{C66665E1-BB3A-4343-A2D2-F33F618588E3}" type="presParOf" srcId="{C0DFBA81-F41B-44DC-8BCC-37E032353EE2}" destId="{EF99C6DD-7C20-4A00-804A-CD282394026F}" srcOrd="0" destOrd="0" presId="urn:microsoft.com/office/officeart/2005/8/layout/radial2"/>
    <dgm:cxn modelId="{26E6327E-846E-4F57-98F5-02F7FE740B85}" type="presParOf" srcId="{EF99C6DD-7C20-4A00-804A-CD282394026F}" destId="{6EBBCDC1-CC3F-43CF-A062-69455314E12B}" srcOrd="0" destOrd="0" presId="urn:microsoft.com/office/officeart/2005/8/layout/radial2"/>
    <dgm:cxn modelId="{DE8BE42D-C80C-4A3F-8CD8-4895752610CF}" type="presParOf" srcId="{6EBBCDC1-CC3F-43CF-A062-69455314E12B}" destId="{A3DA3902-073B-4B13-94EF-7E8506AD2D39}" srcOrd="0" destOrd="0" presId="urn:microsoft.com/office/officeart/2005/8/layout/radial2"/>
    <dgm:cxn modelId="{C29274AF-A067-4700-BC47-B03066696C2C}" type="presParOf" srcId="{6EBBCDC1-CC3F-43CF-A062-69455314E12B}" destId="{767AB064-00CD-4E3A-BAEC-542304B86F53}" srcOrd="1" destOrd="0" presId="urn:microsoft.com/office/officeart/2005/8/layout/radial2"/>
    <dgm:cxn modelId="{349390BC-90AE-427B-89D9-DC63612B2222}" type="presParOf" srcId="{EF99C6DD-7C20-4A00-804A-CD282394026F}" destId="{47C178CB-EC97-473F-9ACB-9C773B86E891}" srcOrd="1" destOrd="0" presId="urn:microsoft.com/office/officeart/2005/8/layout/radial2"/>
    <dgm:cxn modelId="{E273B76F-1821-4E9B-BAF8-866FFC356367}" type="presParOf" srcId="{EF99C6DD-7C20-4A00-804A-CD282394026F}" destId="{BF022DD7-DB71-425B-9227-128198A05BE8}" srcOrd="2" destOrd="0" presId="urn:microsoft.com/office/officeart/2005/8/layout/radial2"/>
    <dgm:cxn modelId="{B4C02C01-F195-4E15-AA84-41360CEC61EB}" type="presParOf" srcId="{BF022DD7-DB71-425B-9227-128198A05BE8}" destId="{1B0F9407-455F-417E-BA0D-1CC91C229DA6}" srcOrd="0" destOrd="0" presId="urn:microsoft.com/office/officeart/2005/8/layout/radial2"/>
    <dgm:cxn modelId="{05F4E2FC-5B24-4F50-9813-B28251C79EE9}" type="presParOf" srcId="{BF022DD7-DB71-425B-9227-128198A05BE8}" destId="{8822F85E-901E-4900-8774-0A1FCFA0B354}" srcOrd="1" destOrd="0" presId="urn:microsoft.com/office/officeart/2005/8/layout/radial2"/>
    <dgm:cxn modelId="{4F6A290E-5A9B-49F5-B1ED-973F42D49CFD}" type="presParOf" srcId="{EF99C6DD-7C20-4A00-804A-CD282394026F}" destId="{6536B78D-9CD5-4830-AA93-CC813998508D}" srcOrd="3" destOrd="0" presId="urn:microsoft.com/office/officeart/2005/8/layout/radial2"/>
    <dgm:cxn modelId="{CD52B940-9BD8-43F2-A806-9CB0669D0116}" type="presParOf" srcId="{EF99C6DD-7C20-4A00-804A-CD282394026F}" destId="{1983693E-C069-4A83-B13B-8AF1D3458E8C}" srcOrd="4" destOrd="0" presId="urn:microsoft.com/office/officeart/2005/8/layout/radial2"/>
    <dgm:cxn modelId="{A3418C75-6EA2-411D-8D13-D46B8BBFAF56}" type="presParOf" srcId="{1983693E-C069-4A83-B13B-8AF1D3458E8C}" destId="{B807D4FE-2CE5-4E0D-A2BD-3FADD4DF4418}" srcOrd="0" destOrd="0" presId="urn:microsoft.com/office/officeart/2005/8/layout/radial2"/>
    <dgm:cxn modelId="{3491E2C0-B8CC-4344-A8D0-A1536015F1B1}" type="presParOf" srcId="{1983693E-C069-4A83-B13B-8AF1D3458E8C}" destId="{AA76F119-74DD-45A5-9BF0-8E5DAF7D985E}" srcOrd="1" destOrd="0" presId="urn:microsoft.com/office/officeart/2005/8/layout/radial2"/>
    <dgm:cxn modelId="{E902C366-FE11-4114-A298-4AC2EF404B20}" type="presParOf" srcId="{EF99C6DD-7C20-4A00-804A-CD282394026F}" destId="{110F5AB6-8766-422C-A50D-A7F19BD58414}" srcOrd="5" destOrd="0" presId="urn:microsoft.com/office/officeart/2005/8/layout/radial2"/>
    <dgm:cxn modelId="{EFFF3441-B067-4BB9-B2B0-893FF102D40D}" type="presParOf" srcId="{EF99C6DD-7C20-4A00-804A-CD282394026F}" destId="{C9312762-B5C1-494D-9E2F-B8A7EB5FB89F}" srcOrd="6" destOrd="0" presId="urn:microsoft.com/office/officeart/2005/8/layout/radial2"/>
    <dgm:cxn modelId="{4DA2E227-6151-4675-996E-D98F1A1E87E7}" type="presParOf" srcId="{C9312762-B5C1-494D-9E2F-B8A7EB5FB89F}" destId="{EF6A71A3-7D04-4992-BB96-ADD336093C33}" srcOrd="0" destOrd="0" presId="urn:microsoft.com/office/officeart/2005/8/layout/radial2"/>
    <dgm:cxn modelId="{DE5A5E86-F2C6-4BA5-8BAA-8CD4B0C21EFD}" type="presParOf" srcId="{C9312762-B5C1-494D-9E2F-B8A7EB5FB89F}" destId="{971D7B9E-D667-41C7-AF6A-EADFD5E08E5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4B215B-D4D7-47C8-AE94-2500084304F1}" type="doc">
      <dgm:prSet loTypeId="urn:microsoft.com/office/officeart/2005/8/layout/cycle7" loCatId="cycle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th-TH"/>
        </a:p>
      </dgm:t>
    </dgm:pt>
    <dgm:pt modelId="{FBCD563E-B2D2-44E1-8DC7-C6875C7E550B}">
      <dgm:prSet phldrT="[Text]"/>
      <dgm:spPr/>
      <dgm:t>
        <a:bodyPr/>
        <a:lstStyle/>
        <a:p>
          <a:r>
            <a:rPr lang="en-US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Knowledge to be</a:t>
          </a:r>
          <a:endParaRPr lang="th-TH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40C07153-F040-4D44-9122-3F48C7253540}" type="parTrans" cxnId="{FAB370F2-0002-44C7-B847-BA88867BE4B9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43C422DC-CD8B-4429-8D0E-15AE23DDADBC}" type="sibTrans" cxnId="{FAB370F2-0002-44C7-B847-BA88867BE4B9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314CF8C4-DC29-4CBE-80B5-B94A715D069F}">
      <dgm:prSet phldrT="[Text]"/>
      <dgm:spPr/>
      <dgm:t>
        <a:bodyPr/>
        <a:lstStyle/>
        <a:p>
          <a:r>
            <a:rPr lang="en-US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Knowledge to act</a:t>
          </a:r>
          <a:endParaRPr lang="th-TH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6D47E18-46DD-4399-8781-00AD92BD93AF}" type="parTrans" cxnId="{A52EBEF6-CFB6-48D6-9699-42445891B077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C8FABD97-4FFD-487F-94B9-90E81CBF75C9}" type="sibTrans" cxnId="{A52EBEF6-CFB6-48D6-9699-42445891B077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91C2F00E-E97D-46ED-9A6C-1D6339617A79}">
      <dgm:prSet phldrT="[Text]"/>
      <dgm:spPr/>
      <dgm:t>
        <a:bodyPr/>
        <a:lstStyle/>
        <a:p>
          <a:r>
            <a:rPr lang="en-US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Knowledge to participate</a:t>
          </a:r>
          <a:endParaRPr lang="th-TH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31308D1C-671E-4DAE-9A5A-44C3C3A8C227}" type="parTrans" cxnId="{3FA4B5FF-D730-4268-9F1C-170F7C8905F1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790599C-9C59-4789-805D-F83068EED8B4}" type="sibTrans" cxnId="{3FA4B5FF-D730-4268-9F1C-170F7C8905F1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841F73BA-A537-4FD2-9BA7-5190B87A3136}" type="pres">
      <dgm:prSet presAssocID="{B04B215B-D4D7-47C8-AE94-2500084304F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9983992-8B15-487E-8C0C-32DDFBFD5051}" type="pres">
      <dgm:prSet presAssocID="{FBCD563E-B2D2-44E1-8DC7-C6875C7E550B}" presName="node" presStyleLbl="node1" presStyleIdx="0" presStyleCnt="3" custRadScaleRad="79793" custRadScaleInc="336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CE7271-5E16-4886-A2B1-866FE4D1E797}" type="pres">
      <dgm:prSet presAssocID="{43C422DC-CD8B-4429-8D0E-15AE23DDADBC}" presName="sibTrans" presStyleLbl="sibTrans2D1" presStyleIdx="0" presStyleCnt="3"/>
      <dgm:spPr/>
      <dgm:t>
        <a:bodyPr/>
        <a:lstStyle/>
        <a:p>
          <a:endParaRPr lang="th-TH"/>
        </a:p>
      </dgm:t>
    </dgm:pt>
    <dgm:pt modelId="{B5A5A366-C69D-4614-95B4-BDD9BEB03CE4}" type="pres">
      <dgm:prSet presAssocID="{43C422DC-CD8B-4429-8D0E-15AE23DDADBC}" presName="connectorText" presStyleLbl="sibTrans2D1" presStyleIdx="0" presStyleCnt="3"/>
      <dgm:spPr/>
      <dgm:t>
        <a:bodyPr/>
        <a:lstStyle/>
        <a:p>
          <a:endParaRPr lang="th-TH"/>
        </a:p>
      </dgm:t>
    </dgm:pt>
    <dgm:pt modelId="{87E03B0D-916E-479A-99BD-71AADDCA5F1D}" type="pres">
      <dgm:prSet presAssocID="{314CF8C4-DC29-4CBE-80B5-B94A715D069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F08A264-44A7-47D0-96CC-6A0270FA1F94}" type="pres">
      <dgm:prSet presAssocID="{C8FABD97-4FFD-487F-94B9-90E81CBF75C9}" presName="sibTrans" presStyleLbl="sibTrans2D1" presStyleIdx="1" presStyleCnt="3"/>
      <dgm:spPr/>
      <dgm:t>
        <a:bodyPr/>
        <a:lstStyle/>
        <a:p>
          <a:endParaRPr lang="th-TH"/>
        </a:p>
      </dgm:t>
    </dgm:pt>
    <dgm:pt modelId="{78E63D33-2399-420A-8D9D-D3101DAC98BC}" type="pres">
      <dgm:prSet presAssocID="{C8FABD97-4FFD-487F-94B9-90E81CBF75C9}" presName="connectorText" presStyleLbl="sibTrans2D1" presStyleIdx="1" presStyleCnt="3"/>
      <dgm:spPr/>
      <dgm:t>
        <a:bodyPr/>
        <a:lstStyle/>
        <a:p>
          <a:endParaRPr lang="th-TH"/>
        </a:p>
      </dgm:t>
    </dgm:pt>
    <dgm:pt modelId="{15C8711F-8672-4470-AC75-36E185B1114F}" type="pres">
      <dgm:prSet presAssocID="{91C2F00E-E97D-46ED-9A6C-1D6339617A7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020A63D-D8C4-4830-AED7-41AD69271F87}" type="pres">
      <dgm:prSet presAssocID="{5790599C-9C59-4789-805D-F83068EED8B4}" presName="sibTrans" presStyleLbl="sibTrans2D1" presStyleIdx="2" presStyleCnt="3"/>
      <dgm:spPr/>
      <dgm:t>
        <a:bodyPr/>
        <a:lstStyle/>
        <a:p>
          <a:endParaRPr lang="th-TH"/>
        </a:p>
      </dgm:t>
    </dgm:pt>
    <dgm:pt modelId="{BD67422C-90C4-41E1-85DB-B017EA9A17E0}" type="pres">
      <dgm:prSet presAssocID="{5790599C-9C59-4789-805D-F83068EED8B4}" presName="connectorText" presStyleLbl="sibTrans2D1" presStyleIdx="2" presStyleCnt="3"/>
      <dgm:spPr/>
      <dgm:t>
        <a:bodyPr/>
        <a:lstStyle/>
        <a:p>
          <a:endParaRPr lang="th-TH"/>
        </a:p>
      </dgm:t>
    </dgm:pt>
  </dgm:ptLst>
  <dgm:cxnLst>
    <dgm:cxn modelId="{3FA4B5FF-D730-4268-9F1C-170F7C8905F1}" srcId="{B04B215B-D4D7-47C8-AE94-2500084304F1}" destId="{91C2F00E-E97D-46ED-9A6C-1D6339617A79}" srcOrd="2" destOrd="0" parTransId="{31308D1C-671E-4DAE-9A5A-44C3C3A8C227}" sibTransId="{5790599C-9C59-4789-805D-F83068EED8B4}"/>
    <dgm:cxn modelId="{6149DE9F-5CD9-4DDE-AF96-00A585768C86}" type="presOf" srcId="{C8FABD97-4FFD-487F-94B9-90E81CBF75C9}" destId="{5F08A264-44A7-47D0-96CC-6A0270FA1F94}" srcOrd="0" destOrd="0" presId="urn:microsoft.com/office/officeart/2005/8/layout/cycle7"/>
    <dgm:cxn modelId="{695EC98D-C8C0-4BF7-98BF-F936F8C781D2}" type="presOf" srcId="{5790599C-9C59-4789-805D-F83068EED8B4}" destId="{C020A63D-D8C4-4830-AED7-41AD69271F87}" srcOrd="0" destOrd="0" presId="urn:microsoft.com/office/officeart/2005/8/layout/cycle7"/>
    <dgm:cxn modelId="{AC837AC8-F537-49ED-89E2-A536A5F5CEE5}" type="presOf" srcId="{314CF8C4-DC29-4CBE-80B5-B94A715D069F}" destId="{87E03B0D-916E-479A-99BD-71AADDCA5F1D}" srcOrd="0" destOrd="0" presId="urn:microsoft.com/office/officeart/2005/8/layout/cycle7"/>
    <dgm:cxn modelId="{BDE68053-7C27-419B-A248-8FE8073A84F1}" type="presOf" srcId="{43C422DC-CD8B-4429-8D0E-15AE23DDADBC}" destId="{B5A5A366-C69D-4614-95B4-BDD9BEB03CE4}" srcOrd="1" destOrd="0" presId="urn:microsoft.com/office/officeart/2005/8/layout/cycle7"/>
    <dgm:cxn modelId="{AC4D31E9-F562-4ECD-9F5E-8A5F793F31C9}" type="presOf" srcId="{B04B215B-D4D7-47C8-AE94-2500084304F1}" destId="{841F73BA-A537-4FD2-9BA7-5190B87A3136}" srcOrd="0" destOrd="0" presId="urn:microsoft.com/office/officeart/2005/8/layout/cycle7"/>
    <dgm:cxn modelId="{41782789-3FF9-498A-AF59-3C29D656B3FE}" type="presOf" srcId="{FBCD563E-B2D2-44E1-8DC7-C6875C7E550B}" destId="{89983992-8B15-487E-8C0C-32DDFBFD5051}" srcOrd="0" destOrd="0" presId="urn:microsoft.com/office/officeart/2005/8/layout/cycle7"/>
    <dgm:cxn modelId="{B49D4E7F-7D5B-46D8-8836-18DB9D44149F}" type="presOf" srcId="{91C2F00E-E97D-46ED-9A6C-1D6339617A79}" destId="{15C8711F-8672-4470-AC75-36E185B1114F}" srcOrd="0" destOrd="0" presId="urn:microsoft.com/office/officeart/2005/8/layout/cycle7"/>
    <dgm:cxn modelId="{A52EBEF6-CFB6-48D6-9699-42445891B077}" srcId="{B04B215B-D4D7-47C8-AE94-2500084304F1}" destId="{314CF8C4-DC29-4CBE-80B5-B94A715D069F}" srcOrd="1" destOrd="0" parTransId="{96D47E18-46DD-4399-8781-00AD92BD93AF}" sibTransId="{C8FABD97-4FFD-487F-94B9-90E81CBF75C9}"/>
    <dgm:cxn modelId="{4B48676E-425A-4B42-A830-6945A5065879}" type="presOf" srcId="{C8FABD97-4FFD-487F-94B9-90E81CBF75C9}" destId="{78E63D33-2399-420A-8D9D-D3101DAC98BC}" srcOrd="1" destOrd="0" presId="urn:microsoft.com/office/officeart/2005/8/layout/cycle7"/>
    <dgm:cxn modelId="{FAB370F2-0002-44C7-B847-BA88867BE4B9}" srcId="{B04B215B-D4D7-47C8-AE94-2500084304F1}" destId="{FBCD563E-B2D2-44E1-8DC7-C6875C7E550B}" srcOrd="0" destOrd="0" parTransId="{40C07153-F040-4D44-9122-3F48C7253540}" sibTransId="{43C422DC-CD8B-4429-8D0E-15AE23DDADBC}"/>
    <dgm:cxn modelId="{225D28B6-0786-498F-AB3E-71E80CED6670}" type="presOf" srcId="{43C422DC-CD8B-4429-8D0E-15AE23DDADBC}" destId="{54CE7271-5E16-4886-A2B1-866FE4D1E797}" srcOrd="0" destOrd="0" presId="urn:microsoft.com/office/officeart/2005/8/layout/cycle7"/>
    <dgm:cxn modelId="{6EEFF9CC-EA6B-4A9E-B7B9-6DEFA48A1E6C}" type="presOf" srcId="{5790599C-9C59-4789-805D-F83068EED8B4}" destId="{BD67422C-90C4-41E1-85DB-B017EA9A17E0}" srcOrd="1" destOrd="0" presId="urn:microsoft.com/office/officeart/2005/8/layout/cycle7"/>
    <dgm:cxn modelId="{DDB9C372-8973-423C-B52D-3E86D75311F1}" type="presParOf" srcId="{841F73BA-A537-4FD2-9BA7-5190B87A3136}" destId="{89983992-8B15-487E-8C0C-32DDFBFD5051}" srcOrd="0" destOrd="0" presId="urn:microsoft.com/office/officeart/2005/8/layout/cycle7"/>
    <dgm:cxn modelId="{E83F2C9A-3727-4D31-92FE-B03342FBB4EE}" type="presParOf" srcId="{841F73BA-A537-4FD2-9BA7-5190B87A3136}" destId="{54CE7271-5E16-4886-A2B1-866FE4D1E797}" srcOrd="1" destOrd="0" presId="urn:microsoft.com/office/officeart/2005/8/layout/cycle7"/>
    <dgm:cxn modelId="{EDE5C6BE-1305-438A-AACE-2399AD3C22C4}" type="presParOf" srcId="{54CE7271-5E16-4886-A2B1-866FE4D1E797}" destId="{B5A5A366-C69D-4614-95B4-BDD9BEB03CE4}" srcOrd="0" destOrd="0" presId="urn:microsoft.com/office/officeart/2005/8/layout/cycle7"/>
    <dgm:cxn modelId="{13682686-504A-4274-9EFC-DE20031F29B5}" type="presParOf" srcId="{841F73BA-A537-4FD2-9BA7-5190B87A3136}" destId="{87E03B0D-916E-479A-99BD-71AADDCA5F1D}" srcOrd="2" destOrd="0" presId="urn:microsoft.com/office/officeart/2005/8/layout/cycle7"/>
    <dgm:cxn modelId="{761C9E7A-5B61-4F48-BDDC-FB1EA29AB471}" type="presParOf" srcId="{841F73BA-A537-4FD2-9BA7-5190B87A3136}" destId="{5F08A264-44A7-47D0-96CC-6A0270FA1F94}" srcOrd="3" destOrd="0" presId="urn:microsoft.com/office/officeart/2005/8/layout/cycle7"/>
    <dgm:cxn modelId="{0EF0FBCC-0C38-4D8E-B949-BE34A5A9CAC0}" type="presParOf" srcId="{5F08A264-44A7-47D0-96CC-6A0270FA1F94}" destId="{78E63D33-2399-420A-8D9D-D3101DAC98BC}" srcOrd="0" destOrd="0" presId="urn:microsoft.com/office/officeart/2005/8/layout/cycle7"/>
    <dgm:cxn modelId="{6CECE867-C383-4E96-89C3-6B88789FDD90}" type="presParOf" srcId="{841F73BA-A537-4FD2-9BA7-5190B87A3136}" destId="{15C8711F-8672-4470-AC75-36E185B1114F}" srcOrd="4" destOrd="0" presId="urn:microsoft.com/office/officeart/2005/8/layout/cycle7"/>
    <dgm:cxn modelId="{381EB7D1-FD62-4993-994B-A210DD58FEE5}" type="presParOf" srcId="{841F73BA-A537-4FD2-9BA7-5190B87A3136}" destId="{C020A63D-D8C4-4830-AED7-41AD69271F87}" srcOrd="5" destOrd="0" presId="urn:microsoft.com/office/officeart/2005/8/layout/cycle7"/>
    <dgm:cxn modelId="{0B7F9752-C8BB-4BBC-8253-1F506D9B9E62}" type="presParOf" srcId="{C020A63D-D8C4-4830-AED7-41AD69271F87}" destId="{BD67422C-90C4-41E1-85DB-B017EA9A17E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41F192-6729-4708-8EE4-0B30FF7ED792}" type="doc">
      <dgm:prSet loTypeId="urn:microsoft.com/office/officeart/2005/8/layout/hierarchy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5728349D-CD2E-498D-B966-5B898C0BC8C3}">
      <dgm:prSet phldrT="[Text]"/>
      <dgm:spPr/>
      <dgm:t>
        <a:bodyPr/>
        <a:lstStyle/>
        <a:p>
          <a:r>
            <a:rPr lang="th-TH" b="1" dirty="0" smtClean="0"/>
            <a:t>บุคคล</a:t>
          </a:r>
          <a:endParaRPr lang="th-TH" b="1" dirty="0"/>
        </a:p>
      </dgm:t>
    </dgm:pt>
    <dgm:pt modelId="{0A11194C-7001-409D-9EAE-96F42D5C9CD6}" type="parTrans" cxnId="{3899E9A7-DAF0-46B8-A40C-490233A99BF9}">
      <dgm:prSet/>
      <dgm:spPr/>
      <dgm:t>
        <a:bodyPr/>
        <a:lstStyle/>
        <a:p>
          <a:endParaRPr lang="th-TH"/>
        </a:p>
      </dgm:t>
    </dgm:pt>
    <dgm:pt modelId="{BA1EAD69-D483-4F5E-9712-CAAFED1BB942}" type="sibTrans" cxnId="{3899E9A7-DAF0-46B8-A40C-490233A99BF9}">
      <dgm:prSet/>
      <dgm:spPr/>
      <dgm:t>
        <a:bodyPr/>
        <a:lstStyle/>
        <a:p>
          <a:endParaRPr lang="th-TH"/>
        </a:p>
      </dgm:t>
    </dgm:pt>
    <dgm:pt modelId="{4E9D2FDB-056B-4392-99DC-87A75F060E31}">
      <dgm:prSet phldrT="[Text]"/>
      <dgm:spPr/>
      <dgm:t>
        <a:bodyPr/>
        <a:lstStyle/>
        <a:p>
          <a:r>
            <a:rPr lang="th-TH" b="1" dirty="0" smtClean="0"/>
            <a:t>องค์กร</a:t>
          </a:r>
          <a:endParaRPr lang="th-TH" b="1" dirty="0"/>
        </a:p>
      </dgm:t>
    </dgm:pt>
    <dgm:pt modelId="{00E1D3E6-81A3-4E02-B0D2-7F8EB46AFC87}" type="parTrans" cxnId="{08D2D7F1-D23E-45CC-83AA-105CD28F9CD8}">
      <dgm:prSet/>
      <dgm:spPr/>
      <dgm:t>
        <a:bodyPr/>
        <a:lstStyle/>
        <a:p>
          <a:endParaRPr lang="th-TH"/>
        </a:p>
      </dgm:t>
    </dgm:pt>
    <dgm:pt modelId="{B8BDE848-BC5B-4831-9F15-28F7117B4B5E}" type="sibTrans" cxnId="{08D2D7F1-D23E-45CC-83AA-105CD28F9CD8}">
      <dgm:prSet/>
      <dgm:spPr/>
      <dgm:t>
        <a:bodyPr/>
        <a:lstStyle/>
        <a:p>
          <a:endParaRPr lang="th-TH"/>
        </a:p>
      </dgm:t>
    </dgm:pt>
    <dgm:pt modelId="{E1476206-18D6-410E-92DD-45AEF0713F07}">
      <dgm:prSet phldrT="[Text]"/>
      <dgm:spPr/>
      <dgm:t>
        <a:bodyPr/>
        <a:lstStyle/>
        <a:p>
          <a:r>
            <a:rPr lang="th-TH" b="1" dirty="0" smtClean="0"/>
            <a:t>ผลกระทบ</a:t>
          </a:r>
          <a:endParaRPr lang="th-TH" b="1" dirty="0"/>
        </a:p>
      </dgm:t>
    </dgm:pt>
    <dgm:pt modelId="{EE2A88FD-B6CC-4CA0-847A-5B1D7DD07193}" type="parTrans" cxnId="{77556941-655D-46B3-B0B3-1395926CAAE0}">
      <dgm:prSet/>
      <dgm:spPr/>
      <dgm:t>
        <a:bodyPr/>
        <a:lstStyle/>
        <a:p>
          <a:endParaRPr lang="th-TH"/>
        </a:p>
      </dgm:t>
    </dgm:pt>
    <dgm:pt modelId="{2AC92525-555C-4D4A-8EA4-C94ED8B1A240}" type="sibTrans" cxnId="{77556941-655D-46B3-B0B3-1395926CAAE0}">
      <dgm:prSet/>
      <dgm:spPr/>
      <dgm:t>
        <a:bodyPr/>
        <a:lstStyle/>
        <a:p>
          <a:endParaRPr lang="th-TH"/>
        </a:p>
      </dgm:t>
    </dgm:pt>
    <dgm:pt modelId="{6043618A-4F25-4C76-A74E-8CF6AF7F22B7}">
      <dgm:prSet phldrT="[Text]"/>
      <dgm:spPr/>
      <dgm:t>
        <a:bodyPr/>
        <a:lstStyle/>
        <a:p>
          <a:r>
            <a:rPr lang="th-TH" b="1" dirty="0" smtClean="0"/>
            <a:t>กลุ่มบุคคล</a:t>
          </a:r>
          <a:endParaRPr lang="th-TH" b="1" dirty="0"/>
        </a:p>
      </dgm:t>
    </dgm:pt>
    <dgm:pt modelId="{A157FEE6-3960-4C6C-AF5C-FA3BC8663AC3}" type="parTrans" cxnId="{FF32D077-CBDC-4163-A397-2A2B9FB4ACD6}">
      <dgm:prSet/>
      <dgm:spPr/>
      <dgm:t>
        <a:bodyPr/>
        <a:lstStyle/>
        <a:p>
          <a:endParaRPr lang="th-TH"/>
        </a:p>
      </dgm:t>
    </dgm:pt>
    <dgm:pt modelId="{C21CB73E-31A5-40A4-A5EA-882028A8D590}" type="sibTrans" cxnId="{FF32D077-CBDC-4163-A397-2A2B9FB4ACD6}">
      <dgm:prSet/>
      <dgm:spPr/>
      <dgm:t>
        <a:bodyPr/>
        <a:lstStyle/>
        <a:p>
          <a:endParaRPr lang="th-TH"/>
        </a:p>
      </dgm:t>
    </dgm:pt>
    <dgm:pt modelId="{1FC29D0D-5A6A-419A-9A5C-BD146FC87692}">
      <dgm:prSet phldrT="[Text]"/>
      <dgm:spPr/>
      <dgm:t>
        <a:bodyPr/>
        <a:lstStyle/>
        <a:p>
          <a:r>
            <a:rPr lang="th-TH" b="1" dirty="0" smtClean="0"/>
            <a:t>กิจกรรม</a:t>
          </a:r>
          <a:endParaRPr lang="th-TH" b="1" dirty="0"/>
        </a:p>
      </dgm:t>
    </dgm:pt>
    <dgm:pt modelId="{E6717ECC-B37C-48FD-BB0A-746ADBAF4FC9}" type="parTrans" cxnId="{65A95823-6D91-42A1-A030-E08A7D731243}">
      <dgm:prSet/>
      <dgm:spPr/>
      <dgm:t>
        <a:bodyPr/>
        <a:lstStyle/>
        <a:p>
          <a:endParaRPr lang="th-TH"/>
        </a:p>
      </dgm:t>
    </dgm:pt>
    <dgm:pt modelId="{5677DEFD-9668-4760-BBE9-17E86B392014}" type="sibTrans" cxnId="{65A95823-6D91-42A1-A030-E08A7D731243}">
      <dgm:prSet/>
      <dgm:spPr/>
      <dgm:t>
        <a:bodyPr/>
        <a:lstStyle/>
        <a:p>
          <a:endParaRPr lang="th-TH"/>
        </a:p>
      </dgm:t>
    </dgm:pt>
    <dgm:pt modelId="{2A60CC0D-5183-4E22-B33D-025DA8CDFCF8}">
      <dgm:prSet phldrT="[Text]"/>
      <dgm:spPr/>
      <dgm:t>
        <a:bodyPr/>
        <a:lstStyle/>
        <a:p>
          <a:r>
            <a:rPr lang="th-TH" b="1" dirty="0" smtClean="0"/>
            <a:t>ความเป็นเลิศ</a:t>
          </a:r>
          <a:endParaRPr lang="th-TH" b="1" dirty="0"/>
        </a:p>
      </dgm:t>
    </dgm:pt>
    <dgm:pt modelId="{A8B5D67D-8C42-4C2D-AA25-2765854CD3F5}" type="parTrans" cxnId="{0FA23029-868E-4E48-BA7B-A44F3F0C0826}">
      <dgm:prSet/>
      <dgm:spPr/>
      <dgm:t>
        <a:bodyPr/>
        <a:lstStyle/>
        <a:p>
          <a:endParaRPr lang="th-TH"/>
        </a:p>
      </dgm:t>
    </dgm:pt>
    <dgm:pt modelId="{D08D5C3A-93E8-4311-851F-20A8CC62743D}" type="sibTrans" cxnId="{0FA23029-868E-4E48-BA7B-A44F3F0C0826}">
      <dgm:prSet/>
      <dgm:spPr/>
      <dgm:t>
        <a:bodyPr/>
        <a:lstStyle/>
        <a:p>
          <a:endParaRPr lang="th-TH"/>
        </a:p>
      </dgm:t>
    </dgm:pt>
    <dgm:pt modelId="{01685DB0-A695-43AB-8084-B5B62C48F6EA}" type="pres">
      <dgm:prSet presAssocID="{B041F192-6729-4708-8EE4-0B30FF7ED79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1282B254-3C93-4C09-8F74-60B738DFFE9F}" type="pres">
      <dgm:prSet presAssocID="{5728349D-CD2E-498D-B966-5B898C0BC8C3}" presName="root" presStyleCnt="0"/>
      <dgm:spPr/>
      <dgm:t>
        <a:bodyPr/>
        <a:lstStyle/>
        <a:p>
          <a:endParaRPr lang="th-TH"/>
        </a:p>
      </dgm:t>
    </dgm:pt>
    <dgm:pt modelId="{888A16B9-7DCA-4DA9-B672-0622295B4BFA}" type="pres">
      <dgm:prSet presAssocID="{5728349D-CD2E-498D-B966-5B898C0BC8C3}" presName="rootComposite" presStyleCnt="0"/>
      <dgm:spPr/>
      <dgm:t>
        <a:bodyPr/>
        <a:lstStyle/>
        <a:p>
          <a:endParaRPr lang="th-TH"/>
        </a:p>
      </dgm:t>
    </dgm:pt>
    <dgm:pt modelId="{B52AD5A8-EF5D-41D7-A8D5-AA0274BDC595}" type="pres">
      <dgm:prSet presAssocID="{5728349D-CD2E-498D-B966-5B898C0BC8C3}" presName="rootText" presStyleLbl="node1" presStyleIdx="0" presStyleCnt="2"/>
      <dgm:spPr/>
      <dgm:t>
        <a:bodyPr/>
        <a:lstStyle/>
        <a:p>
          <a:endParaRPr lang="th-TH"/>
        </a:p>
      </dgm:t>
    </dgm:pt>
    <dgm:pt modelId="{B33891A8-688B-4A51-99E7-C8319A0BB573}" type="pres">
      <dgm:prSet presAssocID="{5728349D-CD2E-498D-B966-5B898C0BC8C3}" presName="rootConnector" presStyleLbl="node1" presStyleIdx="0" presStyleCnt="2"/>
      <dgm:spPr/>
      <dgm:t>
        <a:bodyPr/>
        <a:lstStyle/>
        <a:p>
          <a:endParaRPr lang="th-TH"/>
        </a:p>
      </dgm:t>
    </dgm:pt>
    <dgm:pt modelId="{168B97AB-F59D-44C3-8BF5-00472A327D77}" type="pres">
      <dgm:prSet presAssocID="{5728349D-CD2E-498D-B966-5B898C0BC8C3}" presName="childShape" presStyleCnt="0"/>
      <dgm:spPr/>
      <dgm:t>
        <a:bodyPr/>
        <a:lstStyle/>
        <a:p>
          <a:endParaRPr lang="th-TH"/>
        </a:p>
      </dgm:t>
    </dgm:pt>
    <dgm:pt modelId="{58625F5D-D2A7-42F6-A1E0-23BD81DE608A}" type="pres">
      <dgm:prSet presAssocID="{00E1D3E6-81A3-4E02-B0D2-7F8EB46AFC87}" presName="Name13" presStyleLbl="parChTrans1D2" presStyleIdx="0" presStyleCnt="4"/>
      <dgm:spPr/>
      <dgm:t>
        <a:bodyPr/>
        <a:lstStyle/>
        <a:p>
          <a:endParaRPr lang="th-TH"/>
        </a:p>
      </dgm:t>
    </dgm:pt>
    <dgm:pt modelId="{3473B93C-376B-4F77-82A7-617E078BC3AB}" type="pres">
      <dgm:prSet presAssocID="{4E9D2FDB-056B-4392-99DC-87A75F060E31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7003A6E-861E-4AFD-8A1A-0BC291EBE455}" type="pres">
      <dgm:prSet presAssocID="{EE2A88FD-B6CC-4CA0-847A-5B1D7DD07193}" presName="Name13" presStyleLbl="parChTrans1D2" presStyleIdx="1" presStyleCnt="4"/>
      <dgm:spPr/>
      <dgm:t>
        <a:bodyPr/>
        <a:lstStyle/>
        <a:p>
          <a:endParaRPr lang="th-TH"/>
        </a:p>
      </dgm:t>
    </dgm:pt>
    <dgm:pt modelId="{DF2A05A7-226B-4B4A-BE15-6C7DF71ED093}" type="pres">
      <dgm:prSet presAssocID="{E1476206-18D6-410E-92DD-45AEF0713F07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01921B0-761E-4E61-916C-A60B6B6EC5E8}" type="pres">
      <dgm:prSet presAssocID="{6043618A-4F25-4C76-A74E-8CF6AF7F22B7}" presName="root" presStyleCnt="0"/>
      <dgm:spPr/>
      <dgm:t>
        <a:bodyPr/>
        <a:lstStyle/>
        <a:p>
          <a:endParaRPr lang="th-TH"/>
        </a:p>
      </dgm:t>
    </dgm:pt>
    <dgm:pt modelId="{1AECB454-B392-45E3-B6B4-D90E4B88ED5F}" type="pres">
      <dgm:prSet presAssocID="{6043618A-4F25-4C76-A74E-8CF6AF7F22B7}" presName="rootComposite" presStyleCnt="0"/>
      <dgm:spPr/>
      <dgm:t>
        <a:bodyPr/>
        <a:lstStyle/>
        <a:p>
          <a:endParaRPr lang="th-TH"/>
        </a:p>
      </dgm:t>
    </dgm:pt>
    <dgm:pt modelId="{DAE241CA-BA81-410D-8A1C-10A95AE7EBF4}" type="pres">
      <dgm:prSet presAssocID="{6043618A-4F25-4C76-A74E-8CF6AF7F22B7}" presName="rootText" presStyleLbl="node1" presStyleIdx="1" presStyleCnt="2"/>
      <dgm:spPr/>
      <dgm:t>
        <a:bodyPr/>
        <a:lstStyle/>
        <a:p>
          <a:endParaRPr lang="th-TH"/>
        </a:p>
      </dgm:t>
    </dgm:pt>
    <dgm:pt modelId="{55E0540E-633E-48DF-8723-60BCB560BE15}" type="pres">
      <dgm:prSet presAssocID="{6043618A-4F25-4C76-A74E-8CF6AF7F22B7}" presName="rootConnector" presStyleLbl="node1" presStyleIdx="1" presStyleCnt="2"/>
      <dgm:spPr/>
      <dgm:t>
        <a:bodyPr/>
        <a:lstStyle/>
        <a:p>
          <a:endParaRPr lang="th-TH"/>
        </a:p>
      </dgm:t>
    </dgm:pt>
    <dgm:pt modelId="{CA21DCE1-2B05-4817-8C8A-009B8ED0E781}" type="pres">
      <dgm:prSet presAssocID="{6043618A-4F25-4C76-A74E-8CF6AF7F22B7}" presName="childShape" presStyleCnt="0"/>
      <dgm:spPr/>
      <dgm:t>
        <a:bodyPr/>
        <a:lstStyle/>
        <a:p>
          <a:endParaRPr lang="th-TH"/>
        </a:p>
      </dgm:t>
    </dgm:pt>
    <dgm:pt modelId="{5EFA6964-EF7B-4CB1-8272-53F6EE18D51F}" type="pres">
      <dgm:prSet presAssocID="{E6717ECC-B37C-48FD-BB0A-746ADBAF4FC9}" presName="Name13" presStyleLbl="parChTrans1D2" presStyleIdx="2" presStyleCnt="4"/>
      <dgm:spPr/>
      <dgm:t>
        <a:bodyPr/>
        <a:lstStyle/>
        <a:p>
          <a:endParaRPr lang="th-TH"/>
        </a:p>
      </dgm:t>
    </dgm:pt>
    <dgm:pt modelId="{ED854388-995F-47CF-BA4F-18680E2B6298}" type="pres">
      <dgm:prSet presAssocID="{1FC29D0D-5A6A-419A-9A5C-BD146FC87692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6868864-20ED-4605-B3C2-4A637C005881}" type="pres">
      <dgm:prSet presAssocID="{A8B5D67D-8C42-4C2D-AA25-2765854CD3F5}" presName="Name13" presStyleLbl="parChTrans1D2" presStyleIdx="3" presStyleCnt="4"/>
      <dgm:spPr/>
      <dgm:t>
        <a:bodyPr/>
        <a:lstStyle/>
        <a:p>
          <a:endParaRPr lang="th-TH"/>
        </a:p>
      </dgm:t>
    </dgm:pt>
    <dgm:pt modelId="{943C2248-21FD-41A5-927C-9359374FB2C5}" type="pres">
      <dgm:prSet presAssocID="{2A60CC0D-5183-4E22-B33D-025DA8CDFCF8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313AA19-AD0D-4FAE-B2A4-D207D6B0B4AE}" type="presOf" srcId="{6043618A-4F25-4C76-A74E-8CF6AF7F22B7}" destId="{55E0540E-633E-48DF-8723-60BCB560BE15}" srcOrd="1" destOrd="0" presId="urn:microsoft.com/office/officeart/2005/8/layout/hierarchy3"/>
    <dgm:cxn modelId="{3899E9A7-DAF0-46B8-A40C-490233A99BF9}" srcId="{B041F192-6729-4708-8EE4-0B30FF7ED792}" destId="{5728349D-CD2E-498D-B966-5B898C0BC8C3}" srcOrd="0" destOrd="0" parTransId="{0A11194C-7001-409D-9EAE-96F42D5C9CD6}" sibTransId="{BA1EAD69-D483-4F5E-9712-CAAFED1BB942}"/>
    <dgm:cxn modelId="{77556941-655D-46B3-B0B3-1395926CAAE0}" srcId="{5728349D-CD2E-498D-B966-5B898C0BC8C3}" destId="{E1476206-18D6-410E-92DD-45AEF0713F07}" srcOrd="1" destOrd="0" parTransId="{EE2A88FD-B6CC-4CA0-847A-5B1D7DD07193}" sibTransId="{2AC92525-555C-4D4A-8EA4-C94ED8B1A240}"/>
    <dgm:cxn modelId="{C38623B1-FB27-4DE8-981B-E6B44112986A}" type="presOf" srcId="{6043618A-4F25-4C76-A74E-8CF6AF7F22B7}" destId="{DAE241CA-BA81-410D-8A1C-10A95AE7EBF4}" srcOrd="0" destOrd="0" presId="urn:microsoft.com/office/officeart/2005/8/layout/hierarchy3"/>
    <dgm:cxn modelId="{5FD7E44D-55FC-4003-A60D-FC131953F0AA}" type="presOf" srcId="{5728349D-CD2E-498D-B966-5B898C0BC8C3}" destId="{B33891A8-688B-4A51-99E7-C8319A0BB573}" srcOrd="1" destOrd="0" presId="urn:microsoft.com/office/officeart/2005/8/layout/hierarchy3"/>
    <dgm:cxn modelId="{1C8DAB9C-88F3-4A75-9CA6-F0401C26A1E1}" type="presOf" srcId="{EE2A88FD-B6CC-4CA0-847A-5B1D7DD07193}" destId="{97003A6E-861E-4AFD-8A1A-0BC291EBE455}" srcOrd="0" destOrd="0" presId="urn:microsoft.com/office/officeart/2005/8/layout/hierarchy3"/>
    <dgm:cxn modelId="{0F2D6B41-58AB-43F7-B44A-406DA15E59DE}" type="presOf" srcId="{E6717ECC-B37C-48FD-BB0A-746ADBAF4FC9}" destId="{5EFA6964-EF7B-4CB1-8272-53F6EE18D51F}" srcOrd="0" destOrd="0" presId="urn:microsoft.com/office/officeart/2005/8/layout/hierarchy3"/>
    <dgm:cxn modelId="{D168C900-FBEE-4235-AEF4-D0EB5E8A1CA9}" type="presOf" srcId="{2A60CC0D-5183-4E22-B33D-025DA8CDFCF8}" destId="{943C2248-21FD-41A5-927C-9359374FB2C5}" srcOrd="0" destOrd="0" presId="urn:microsoft.com/office/officeart/2005/8/layout/hierarchy3"/>
    <dgm:cxn modelId="{31A4061E-4458-4933-8B80-C3230461263A}" type="presOf" srcId="{4E9D2FDB-056B-4392-99DC-87A75F060E31}" destId="{3473B93C-376B-4F77-82A7-617E078BC3AB}" srcOrd="0" destOrd="0" presId="urn:microsoft.com/office/officeart/2005/8/layout/hierarchy3"/>
    <dgm:cxn modelId="{07BD101B-8CE8-4F46-9155-2D8A165BDEE3}" type="presOf" srcId="{1FC29D0D-5A6A-419A-9A5C-BD146FC87692}" destId="{ED854388-995F-47CF-BA4F-18680E2B6298}" srcOrd="0" destOrd="0" presId="urn:microsoft.com/office/officeart/2005/8/layout/hierarchy3"/>
    <dgm:cxn modelId="{CCC2E06D-600B-4226-A7B2-3399C490DF2D}" type="presOf" srcId="{00E1D3E6-81A3-4E02-B0D2-7F8EB46AFC87}" destId="{58625F5D-D2A7-42F6-A1E0-23BD81DE608A}" srcOrd="0" destOrd="0" presId="urn:microsoft.com/office/officeart/2005/8/layout/hierarchy3"/>
    <dgm:cxn modelId="{0FA23029-868E-4E48-BA7B-A44F3F0C0826}" srcId="{6043618A-4F25-4C76-A74E-8CF6AF7F22B7}" destId="{2A60CC0D-5183-4E22-B33D-025DA8CDFCF8}" srcOrd="1" destOrd="0" parTransId="{A8B5D67D-8C42-4C2D-AA25-2765854CD3F5}" sibTransId="{D08D5C3A-93E8-4311-851F-20A8CC62743D}"/>
    <dgm:cxn modelId="{0A9DD18F-EA58-4178-A7DB-1414D9537A06}" type="presOf" srcId="{E1476206-18D6-410E-92DD-45AEF0713F07}" destId="{DF2A05A7-226B-4B4A-BE15-6C7DF71ED093}" srcOrd="0" destOrd="0" presId="urn:microsoft.com/office/officeart/2005/8/layout/hierarchy3"/>
    <dgm:cxn modelId="{C210E72A-31F8-4856-815B-7E814793B3BC}" type="presOf" srcId="{B041F192-6729-4708-8EE4-0B30FF7ED792}" destId="{01685DB0-A695-43AB-8084-B5B62C48F6EA}" srcOrd="0" destOrd="0" presId="urn:microsoft.com/office/officeart/2005/8/layout/hierarchy3"/>
    <dgm:cxn modelId="{FF32D077-CBDC-4163-A397-2A2B9FB4ACD6}" srcId="{B041F192-6729-4708-8EE4-0B30FF7ED792}" destId="{6043618A-4F25-4C76-A74E-8CF6AF7F22B7}" srcOrd="1" destOrd="0" parTransId="{A157FEE6-3960-4C6C-AF5C-FA3BC8663AC3}" sibTransId="{C21CB73E-31A5-40A4-A5EA-882028A8D590}"/>
    <dgm:cxn modelId="{0B53C2EB-1D3A-44E6-A455-B5C76B29D44C}" type="presOf" srcId="{5728349D-CD2E-498D-B966-5B898C0BC8C3}" destId="{B52AD5A8-EF5D-41D7-A8D5-AA0274BDC595}" srcOrd="0" destOrd="0" presId="urn:microsoft.com/office/officeart/2005/8/layout/hierarchy3"/>
    <dgm:cxn modelId="{08D2D7F1-D23E-45CC-83AA-105CD28F9CD8}" srcId="{5728349D-CD2E-498D-B966-5B898C0BC8C3}" destId="{4E9D2FDB-056B-4392-99DC-87A75F060E31}" srcOrd="0" destOrd="0" parTransId="{00E1D3E6-81A3-4E02-B0D2-7F8EB46AFC87}" sibTransId="{B8BDE848-BC5B-4831-9F15-28F7117B4B5E}"/>
    <dgm:cxn modelId="{2E6F0CED-C9C0-4BD0-B077-8B70E789B54E}" type="presOf" srcId="{A8B5D67D-8C42-4C2D-AA25-2765854CD3F5}" destId="{66868864-20ED-4605-B3C2-4A637C005881}" srcOrd="0" destOrd="0" presId="urn:microsoft.com/office/officeart/2005/8/layout/hierarchy3"/>
    <dgm:cxn modelId="{65A95823-6D91-42A1-A030-E08A7D731243}" srcId="{6043618A-4F25-4C76-A74E-8CF6AF7F22B7}" destId="{1FC29D0D-5A6A-419A-9A5C-BD146FC87692}" srcOrd="0" destOrd="0" parTransId="{E6717ECC-B37C-48FD-BB0A-746ADBAF4FC9}" sibTransId="{5677DEFD-9668-4760-BBE9-17E86B392014}"/>
    <dgm:cxn modelId="{4BC35B04-1175-4D69-9549-D69EEF382F99}" type="presParOf" srcId="{01685DB0-A695-43AB-8084-B5B62C48F6EA}" destId="{1282B254-3C93-4C09-8F74-60B738DFFE9F}" srcOrd="0" destOrd="0" presId="urn:microsoft.com/office/officeart/2005/8/layout/hierarchy3"/>
    <dgm:cxn modelId="{50AD5229-FDBB-45A5-B2E4-6BA28E4869F6}" type="presParOf" srcId="{1282B254-3C93-4C09-8F74-60B738DFFE9F}" destId="{888A16B9-7DCA-4DA9-B672-0622295B4BFA}" srcOrd="0" destOrd="0" presId="urn:microsoft.com/office/officeart/2005/8/layout/hierarchy3"/>
    <dgm:cxn modelId="{3317B818-841E-4DCB-A900-581AA021E0A2}" type="presParOf" srcId="{888A16B9-7DCA-4DA9-B672-0622295B4BFA}" destId="{B52AD5A8-EF5D-41D7-A8D5-AA0274BDC595}" srcOrd="0" destOrd="0" presId="urn:microsoft.com/office/officeart/2005/8/layout/hierarchy3"/>
    <dgm:cxn modelId="{8EFBA588-368B-420F-9F28-5FB7DFCEC76B}" type="presParOf" srcId="{888A16B9-7DCA-4DA9-B672-0622295B4BFA}" destId="{B33891A8-688B-4A51-99E7-C8319A0BB573}" srcOrd="1" destOrd="0" presId="urn:microsoft.com/office/officeart/2005/8/layout/hierarchy3"/>
    <dgm:cxn modelId="{9439B4CD-A9DA-4921-84F6-4A70A6F59C7A}" type="presParOf" srcId="{1282B254-3C93-4C09-8F74-60B738DFFE9F}" destId="{168B97AB-F59D-44C3-8BF5-00472A327D77}" srcOrd="1" destOrd="0" presId="urn:microsoft.com/office/officeart/2005/8/layout/hierarchy3"/>
    <dgm:cxn modelId="{E6DEE4BC-A146-4B86-BDC7-401ED4DDAC71}" type="presParOf" srcId="{168B97AB-F59D-44C3-8BF5-00472A327D77}" destId="{58625F5D-D2A7-42F6-A1E0-23BD81DE608A}" srcOrd="0" destOrd="0" presId="urn:microsoft.com/office/officeart/2005/8/layout/hierarchy3"/>
    <dgm:cxn modelId="{821781A7-303C-41B4-879E-4C235AE7B509}" type="presParOf" srcId="{168B97AB-F59D-44C3-8BF5-00472A327D77}" destId="{3473B93C-376B-4F77-82A7-617E078BC3AB}" srcOrd="1" destOrd="0" presId="urn:microsoft.com/office/officeart/2005/8/layout/hierarchy3"/>
    <dgm:cxn modelId="{F3AA90DD-FB77-4F2B-BEA2-212A9100D69B}" type="presParOf" srcId="{168B97AB-F59D-44C3-8BF5-00472A327D77}" destId="{97003A6E-861E-4AFD-8A1A-0BC291EBE455}" srcOrd="2" destOrd="0" presId="urn:microsoft.com/office/officeart/2005/8/layout/hierarchy3"/>
    <dgm:cxn modelId="{55C0EEE0-5C04-44BC-BE9A-986A0A677939}" type="presParOf" srcId="{168B97AB-F59D-44C3-8BF5-00472A327D77}" destId="{DF2A05A7-226B-4B4A-BE15-6C7DF71ED093}" srcOrd="3" destOrd="0" presId="urn:microsoft.com/office/officeart/2005/8/layout/hierarchy3"/>
    <dgm:cxn modelId="{0C085050-EA3D-42DD-8A75-021EFFA0A123}" type="presParOf" srcId="{01685DB0-A695-43AB-8084-B5B62C48F6EA}" destId="{F01921B0-761E-4E61-916C-A60B6B6EC5E8}" srcOrd="1" destOrd="0" presId="urn:microsoft.com/office/officeart/2005/8/layout/hierarchy3"/>
    <dgm:cxn modelId="{EFFAD138-A4C3-4D0C-8A26-447461F8BD37}" type="presParOf" srcId="{F01921B0-761E-4E61-916C-A60B6B6EC5E8}" destId="{1AECB454-B392-45E3-B6B4-D90E4B88ED5F}" srcOrd="0" destOrd="0" presId="urn:microsoft.com/office/officeart/2005/8/layout/hierarchy3"/>
    <dgm:cxn modelId="{95B84714-4438-4A82-B8F8-492C901EC163}" type="presParOf" srcId="{1AECB454-B392-45E3-B6B4-D90E4B88ED5F}" destId="{DAE241CA-BA81-410D-8A1C-10A95AE7EBF4}" srcOrd="0" destOrd="0" presId="urn:microsoft.com/office/officeart/2005/8/layout/hierarchy3"/>
    <dgm:cxn modelId="{397780DC-8764-4CC7-9BCE-E43DC8F0698E}" type="presParOf" srcId="{1AECB454-B392-45E3-B6B4-D90E4B88ED5F}" destId="{55E0540E-633E-48DF-8723-60BCB560BE15}" srcOrd="1" destOrd="0" presId="urn:microsoft.com/office/officeart/2005/8/layout/hierarchy3"/>
    <dgm:cxn modelId="{37AA8512-FB14-4EFD-A87C-1CD7A97A0607}" type="presParOf" srcId="{F01921B0-761E-4E61-916C-A60B6B6EC5E8}" destId="{CA21DCE1-2B05-4817-8C8A-009B8ED0E781}" srcOrd="1" destOrd="0" presId="urn:microsoft.com/office/officeart/2005/8/layout/hierarchy3"/>
    <dgm:cxn modelId="{9D0FFAC5-E03C-4C8E-AA24-5912776B1765}" type="presParOf" srcId="{CA21DCE1-2B05-4817-8C8A-009B8ED0E781}" destId="{5EFA6964-EF7B-4CB1-8272-53F6EE18D51F}" srcOrd="0" destOrd="0" presId="urn:microsoft.com/office/officeart/2005/8/layout/hierarchy3"/>
    <dgm:cxn modelId="{27F8C4F5-D98A-40FD-91CF-A1982502A1E7}" type="presParOf" srcId="{CA21DCE1-2B05-4817-8C8A-009B8ED0E781}" destId="{ED854388-995F-47CF-BA4F-18680E2B6298}" srcOrd="1" destOrd="0" presId="urn:microsoft.com/office/officeart/2005/8/layout/hierarchy3"/>
    <dgm:cxn modelId="{F7850B5B-A798-4233-8147-1409FDAAFD8A}" type="presParOf" srcId="{CA21DCE1-2B05-4817-8C8A-009B8ED0E781}" destId="{66868864-20ED-4605-B3C2-4A637C005881}" srcOrd="2" destOrd="0" presId="urn:microsoft.com/office/officeart/2005/8/layout/hierarchy3"/>
    <dgm:cxn modelId="{8CB2F222-5D38-4386-BFBC-A45C6B3B050C}" type="presParOf" srcId="{CA21DCE1-2B05-4817-8C8A-009B8ED0E781}" destId="{943C2248-21FD-41A5-927C-9359374FB2C5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B8A4EB-CB7E-4622-B6D7-2827CB9F15E9}" type="doc">
      <dgm:prSet loTypeId="urn:microsoft.com/office/officeart/2005/8/layout/venn3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h-TH"/>
        </a:p>
      </dgm:t>
    </dgm:pt>
    <dgm:pt modelId="{05B52CF0-6DF5-4E5C-A4EE-F2BDF1239F1C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ชีวิตประจำวัน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61B5F400-A8EC-4BF2-9D5E-98DEEB975182}" type="parTrans" cxnId="{98D73AD6-47D2-4834-A1CE-1449872B1E9F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3B5162D9-9B42-453F-B1AE-A01C129F15A1}" type="sibTrans" cxnId="{98D73AD6-47D2-4834-A1CE-1449872B1E9F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57960154-E8C8-462D-ADF5-3DF82DED6362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ขาดข้อมูล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2053580-EB2C-4041-B7C3-8237EE61F7AF}" type="parTrans" cxnId="{7B197E35-4633-4F09-9D39-2BA7446E7B9B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4F1C05E-B34E-4992-9B21-0710863A2B0A}" type="sibTrans" cxnId="{7B197E35-4633-4F09-9D39-2BA7446E7B9B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15C9708B-BE00-4C28-92FA-371E5FA480AD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แนวคิด/ทฤษฎีที่ต้องพิสูจน์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E94BFC13-E9F6-4746-AE87-BC65C599EFFD}" type="parTrans" cxnId="{2A045A51-EAAC-450D-A29D-3D05D9CCA202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0B983E25-1E0B-4D8D-9E76-C14BCC47CEEE}" type="sibTrans" cxnId="{2A045A51-EAAC-450D-A29D-3D05D9CCA202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C34A9422-5627-4627-A475-153EFC3F16A9}">
      <dgm:prSet phldrT="[Text]"/>
      <dgm:spPr/>
      <dgm:t>
        <a:bodyPr/>
        <a:lstStyle/>
        <a:p>
          <a:r>
            <a:rPr lang="th-TH" b="1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ความแตกต่าง</a:t>
          </a:r>
          <a:endParaRPr lang="th-TH" b="1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F95BBB58-72A4-4943-9D2B-F0E91E69D799}" type="parTrans" cxnId="{C39E7731-863A-4A4D-8329-8756030EA07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1DC55608-5986-414A-A135-43D128AE25C2}" type="sibTrans" cxnId="{C39E7731-863A-4A4D-8329-8756030EA076}">
      <dgm:prSet/>
      <dgm:spPr/>
      <dgm:t>
        <a:bodyPr/>
        <a:lstStyle/>
        <a:p>
          <a:endParaRPr lang="th-TH">
            <a:latin typeface="TH SarabunIT๙" panose="020B0500040200020003" pitchFamily="34" charset="-34"/>
            <a:cs typeface="TH SarabunIT๙" panose="020B0500040200020003" pitchFamily="34" charset="-34"/>
          </a:endParaRPr>
        </a:p>
      </dgm:t>
    </dgm:pt>
    <dgm:pt modelId="{DF73BA8C-48BF-4DF0-9D2D-E199369ACCB5}" type="pres">
      <dgm:prSet presAssocID="{25B8A4EB-CB7E-4622-B6D7-2827CB9F15E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2818C51-7044-4246-8F8E-33AB9E82379F}" type="pres">
      <dgm:prSet presAssocID="{05B52CF0-6DF5-4E5C-A4EE-F2BDF1239F1C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F2B6322-E468-4993-8EED-A4D45D0D1210}" type="pres">
      <dgm:prSet presAssocID="{3B5162D9-9B42-453F-B1AE-A01C129F15A1}" presName="space" presStyleCnt="0"/>
      <dgm:spPr/>
    </dgm:pt>
    <dgm:pt modelId="{EDB0EB36-C679-4755-AF62-D7B18C240E79}" type="pres">
      <dgm:prSet presAssocID="{57960154-E8C8-462D-ADF5-3DF82DED6362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9685594-5370-4E5D-8CA5-DCB841D27144}" type="pres">
      <dgm:prSet presAssocID="{E4F1C05E-B34E-4992-9B21-0710863A2B0A}" presName="space" presStyleCnt="0"/>
      <dgm:spPr/>
    </dgm:pt>
    <dgm:pt modelId="{A4451E15-6344-49EE-9160-F485FE5CA992}" type="pres">
      <dgm:prSet presAssocID="{15C9708B-BE00-4C28-92FA-371E5FA480AD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55AF395-798C-4052-A451-84524BC42E24}" type="pres">
      <dgm:prSet presAssocID="{0B983E25-1E0B-4D8D-9E76-C14BCC47CEEE}" presName="space" presStyleCnt="0"/>
      <dgm:spPr/>
    </dgm:pt>
    <dgm:pt modelId="{64A6A0B6-242C-4ED4-8E8E-3EF128F04BE6}" type="pres">
      <dgm:prSet presAssocID="{C34A9422-5627-4627-A475-153EFC3F16A9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F2E2E11-0EA7-497F-A5A0-0AB07A019750}" type="presOf" srcId="{C34A9422-5627-4627-A475-153EFC3F16A9}" destId="{64A6A0B6-242C-4ED4-8E8E-3EF128F04BE6}" srcOrd="0" destOrd="0" presId="urn:microsoft.com/office/officeart/2005/8/layout/venn3"/>
    <dgm:cxn modelId="{E5212F56-4503-4A61-99D3-C2F2C8A676B3}" type="presOf" srcId="{15C9708B-BE00-4C28-92FA-371E5FA480AD}" destId="{A4451E15-6344-49EE-9160-F485FE5CA992}" srcOrd="0" destOrd="0" presId="urn:microsoft.com/office/officeart/2005/8/layout/venn3"/>
    <dgm:cxn modelId="{6D1E428B-817E-4C57-B042-05A0D8DE4FC3}" type="presOf" srcId="{57960154-E8C8-462D-ADF5-3DF82DED6362}" destId="{EDB0EB36-C679-4755-AF62-D7B18C240E79}" srcOrd="0" destOrd="0" presId="urn:microsoft.com/office/officeart/2005/8/layout/venn3"/>
    <dgm:cxn modelId="{7B197E35-4633-4F09-9D39-2BA7446E7B9B}" srcId="{25B8A4EB-CB7E-4622-B6D7-2827CB9F15E9}" destId="{57960154-E8C8-462D-ADF5-3DF82DED6362}" srcOrd="1" destOrd="0" parTransId="{02053580-EB2C-4041-B7C3-8237EE61F7AF}" sibTransId="{E4F1C05E-B34E-4992-9B21-0710863A2B0A}"/>
    <dgm:cxn modelId="{98D73AD6-47D2-4834-A1CE-1449872B1E9F}" srcId="{25B8A4EB-CB7E-4622-B6D7-2827CB9F15E9}" destId="{05B52CF0-6DF5-4E5C-A4EE-F2BDF1239F1C}" srcOrd="0" destOrd="0" parTransId="{61B5F400-A8EC-4BF2-9D5E-98DEEB975182}" sibTransId="{3B5162D9-9B42-453F-B1AE-A01C129F15A1}"/>
    <dgm:cxn modelId="{051D5104-FC2D-4D06-9BF2-96B83E845F10}" type="presOf" srcId="{05B52CF0-6DF5-4E5C-A4EE-F2BDF1239F1C}" destId="{D2818C51-7044-4246-8F8E-33AB9E82379F}" srcOrd="0" destOrd="0" presId="urn:microsoft.com/office/officeart/2005/8/layout/venn3"/>
    <dgm:cxn modelId="{2A045A51-EAAC-450D-A29D-3D05D9CCA202}" srcId="{25B8A4EB-CB7E-4622-B6D7-2827CB9F15E9}" destId="{15C9708B-BE00-4C28-92FA-371E5FA480AD}" srcOrd="2" destOrd="0" parTransId="{E94BFC13-E9F6-4746-AE87-BC65C599EFFD}" sibTransId="{0B983E25-1E0B-4D8D-9E76-C14BCC47CEEE}"/>
    <dgm:cxn modelId="{8DA7850E-200E-4949-B021-1C32D8967254}" type="presOf" srcId="{25B8A4EB-CB7E-4622-B6D7-2827CB9F15E9}" destId="{DF73BA8C-48BF-4DF0-9D2D-E199369ACCB5}" srcOrd="0" destOrd="0" presId="urn:microsoft.com/office/officeart/2005/8/layout/venn3"/>
    <dgm:cxn modelId="{C39E7731-863A-4A4D-8329-8756030EA076}" srcId="{25B8A4EB-CB7E-4622-B6D7-2827CB9F15E9}" destId="{C34A9422-5627-4627-A475-153EFC3F16A9}" srcOrd="3" destOrd="0" parTransId="{F95BBB58-72A4-4943-9D2B-F0E91E69D799}" sibTransId="{1DC55608-5986-414A-A135-43D128AE25C2}"/>
    <dgm:cxn modelId="{B2CEB9B9-D68E-4314-9BC9-AAB9314AE262}" type="presParOf" srcId="{DF73BA8C-48BF-4DF0-9D2D-E199369ACCB5}" destId="{D2818C51-7044-4246-8F8E-33AB9E82379F}" srcOrd="0" destOrd="0" presId="urn:microsoft.com/office/officeart/2005/8/layout/venn3"/>
    <dgm:cxn modelId="{1D81224B-AECD-467B-8B73-82135BC550F6}" type="presParOf" srcId="{DF73BA8C-48BF-4DF0-9D2D-E199369ACCB5}" destId="{6F2B6322-E468-4993-8EED-A4D45D0D1210}" srcOrd="1" destOrd="0" presId="urn:microsoft.com/office/officeart/2005/8/layout/venn3"/>
    <dgm:cxn modelId="{1EE8BA7D-5218-472C-BB56-AF462C10FAD3}" type="presParOf" srcId="{DF73BA8C-48BF-4DF0-9D2D-E199369ACCB5}" destId="{EDB0EB36-C679-4755-AF62-D7B18C240E79}" srcOrd="2" destOrd="0" presId="urn:microsoft.com/office/officeart/2005/8/layout/venn3"/>
    <dgm:cxn modelId="{2E55893C-AC6E-43DF-86A7-F3F619E69EDF}" type="presParOf" srcId="{DF73BA8C-48BF-4DF0-9D2D-E199369ACCB5}" destId="{69685594-5370-4E5D-8CA5-DCB841D27144}" srcOrd="3" destOrd="0" presId="urn:microsoft.com/office/officeart/2005/8/layout/venn3"/>
    <dgm:cxn modelId="{D24F787C-4FFD-4EA0-A7AE-7C80201AB5E1}" type="presParOf" srcId="{DF73BA8C-48BF-4DF0-9D2D-E199369ACCB5}" destId="{A4451E15-6344-49EE-9160-F485FE5CA992}" srcOrd="4" destOrd="0" presId="urn:microsoft.com/office/officeart/2005/8/layout/venn3"/>
    <dgm:cxn modelId="{FE71EFAE-5AF4-48FF-83AE-A43047E01B18}" type="presParOf" srcId="{DF73BA8C-48BF-4DF0-9D2D-E199369ACCB5}" destId="{655AF395-798C-4052-A451-84524BC42E24}" srcOrd="5" destOrd="0" presId="urn:microsoft.com/office/officeart/2005/8/layout/venn3"/>
    <dgm:cxn modelId="{7417AD26-2F8F-45DC-98FF-40CB646CD3EF}" type="presParOf" srcId="{DF73BA8C-48BF-4DF0-9D2D-E199369ACCB5}" destId="{64A6A0B6-242C-4ED4-8E8E-3EF128F04BE6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4B3BF1-62C9-46F0-961C-4D30561D35F3}">
      <dsp:nvSpPr>
        <dsp:cNvPr id="0" name=""/>
        <dsp:cNvSpPr/>
      </dsp:nvSpPr>
      <dsp:spPr>
        <a:xfrm>
          <a:off x="3272483" y="1474927"/>
          <a:ext cx="1874696" cy="1621688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ปรัชญา</a:t>
          </a:r>
          <a:endParaRPr lang="th-TH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583146" y="1743663"/>
        <a:ext cx="1253370" cy="1084216"/>
      </dsp:txXfrm>
    </dsp:sp>
    <dsp:sp modelId="{9D506818-9BC4-43F1-A49A-CFC1DD9408D6}">
      <dsp:nvSpPr>
        <dsp:cNvPr id="0" name=""/>
        <dsp:cNvSpPr/>
      </dsp:nvSpPr>
      <dsp:spPr>
        <a:xfrm>
          <a:off x="4446403" y="699058"/>
          <a:ext cx="707317" cy="609447"/>
        </a:xfrm>
        <a:prstGeom prst="hexagon">
          <a:avLst>
            <a:gd name="adj" fmla="val 28900"/>
            <a:gd name="vf" fmla="val 115470"/>
          </a:avLst>
        </a:prstGeom>
        <a:solidFill>
          <a:srgbClr val="FF0000"/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161908-3C04-465C-884C-47AB8120A7B2}">
      <dsp:nvSpPr>
        <dsp:cNvPr id="0" name=""/>
        <dsp:cNvSpPr/>
      </dsp:nvSpPr>
      <dsp:spPr>
        <a:xfrm>
          <a:off x="3445170" y="0"/>
          <a:ext cx="1536300" cy="1329080"/>
        </a:xfrm>
        <a:prstGeom prst="hexagon">
          <a:avLst>
            <a:gd name="adj" fmla="val 28570"/>
            <a:gd name="vf" fmla="val 115470"/>
          </a:avLst>
        </a:prstGeom>
        <a:solidFill>
          <a:srgbClr val="00B050"/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แสวงหาความรู้</a:t>
          </a:r>
          <a:endParaRPr lang="th-TH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699768" y="220257"/>
        <a:ext cx="1027104" cy="888566"/>
      </dsp:txXfrm>
    </dsp:sp>
    <dsp:sp modelId="{D30FA654-6084-46CD-93D7-3E17AF04CF9E}">
      <dsp:nvSpPr>
        <dsp:cNvPr id="0" name=""/>
        <dsp:cNvSpPr/>
      </dsp:nvSpPr>
      <dsp:spPr>
        <a:xfrm>
          <a:off x="5271898" y="1838401"/>
          <a:ext cx="707317" cy="609447"/>
        </a:xfrm>
        <a:prstGeom prst="hexagon">
          <a:avLst>
            <a:gd name="adj" fmla="val 28900"/>
            <a:gd name="vf" fmla="val 115470"/>
          </a:avLst>
        </a:prstGeom>
        <a:solidFill>
          <a:srgbClr val="FF0000"/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BF205D-4BAE-4F76-9573-EFA06EABF16D}">
      <dsp:nvSpPr>
        <dsp:cNvPr id="0" name=""/>
        <dsp:cNvSpPr/>
      </dsp:nvSpPr>
      <dsp:spPr>
        <a:xfrm>
          <a:off x="4854136" y="817473"/>
          <a:ext cx="1536300" cy="1329080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-305099"/>
            <a:satOff val="0"/>
            <a:lumOff val="-2824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สืบค้น</a:t>
          </a:r>
          <a:endParaRPr lang="th-TH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108734" y="1037730"/>
        <a:ext cx="1027104" cy="888566"/>
      </dsp:txXfrm>
    </dsp:sp>
    <dsp:sp modelId="{5CC04936-118D-4D13-87AF-F9896D41A2F9}">
      <dsp:nvSpPr>
        <dsp:cNvPr id="0" name=""/>
        <dsp:cNvSpPr/>
      </dsp:nvSpPr>
      <dsp:spPr>
        <a:xfrm>
          <a:off x="4698456" y="3124504"/>
          <a:ext cx="707317" cy="609447"/>
        </a:xfrm>
        <a:prstGeom prst="hexagon">
          <a:avLst>
            <a:gd name="adj" fmla="val 28900"/>
            <a:gd name="vf" fmla="val 115470"/>
          </a:avLst>
        </a:prstGeom>
        <a:solidFill>
          <a:srgbClr val="FF0000"/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8D20B2-D35C-45B5-AF6A-5CF5B8159D94}">
      <dsp:nvSpPr>
        <dsp:cNvPr id="0" name=""/>
        <dsp:cNvSpPr/>
      </dsp:nvSpPr>
      <dsp:spPr>
        <a:xfrm>
          <a:off x="4854136" y="2424531"/>
          <a:ext cx="1536300" cy="1329080"/>
        </a:xfrm>
        <a:prstGeom prst="hexagon">
          <a:avLst>
            <a:gd name="adj" fmla="val 28570"/>
            <a:gd name="vf" fmla="val 115470"/>
          </a:avLst>
        </a:prstGeom>
        <a:solidFill>
          <a:srgbClr val="FF9900"/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สำรวจตรวจสอบ</a:t>
          </a:r>
          <a:endParaRPr lang="th-TH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108734" y="2644788"/>
        <a:ext cx="1027104" cy="888566"/>
      </dsp:txXfrm>
    </dsp:sp>
    <dsp:sp modelId="{48968842-D0F9-4D06-87CE-CE25A562D2FD}">
      <dsp:nvSpPr>
        <dsp:cNvPr id="0" name=""/>
        <dsp:cNvSpPr/>
      </dsp:nvSpPr>
      <dsp:spPr>
        <a:xfrm>
          <a:off x="3275972" y="3258007"/>
          <a:ext cx="707317" cy="609447"/>
        </a:xfrm>
        <a:prstGeom prst="hexagon">
          <a:avLst>
            <a:gd name="adj" fmla="val 28900"/>
            <a:gd name="vf" fmla="val 115470"/>
          </a:avLst>
        </a:prstGeom>
        <a:solidFill>
          <a:srgbClr val="FF0000"/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659534-E36C-4112-9D35-A042F215CCDE}">
      <dsp:nvSpPr>
        <dsp:cNvPr id="0" name=""/>
        <dsp:cNvSpPr/>
      </dsp:nvSpPr>
      <dsp:spPr>
        <a:xfrm>
          <a:off x="3445170" y="3242919"/>
          <a:ext cx="1536300" cy="1329080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-915299"/>
            <a:satOff val="0"/>
            <a:lumOff val="-8471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แยกแยะวิเคราะห์</a:t>
          </a:r>
          <a:endParaRPr lang="th-TH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699768" y="3463176"/>
        <a:ext cx="1027104" cy="888566"/>
      </dsp:txXfrm>
    </dsp:sp>
    <dsp:sp modelId="{A3A03923-09E2-4421-8CD3-995B3E85E723}">
      <dsp:nvSpPr>
        <dsp:cNvPr id="0" name=""/>
        <dsp:cNvSpPr/>
      </dsp:nvSpPr>
      <dsp:spPr>
        <a:xfrm>
          <a:off x="2436959" y="2119122"/>
          <a:ext cx="707317" cy="609447"/>
        </a:xfrm>
        <a:prstGeom prst="hexagon">
          <a:avLst>
            <a:gd name="adj" fmla="val 28900"/>
            <a:gd name="vf" fmla="val 115470"/>
          </a:avLst>
        </a:prstGeom>
        <a:solidFill>
          <a:srgbClr val="FF0000"/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B08B47-9EC1-44FC-BADD-8804124BAE67}">
      <dsp:nvSpPr>
        <dsp:cNvPr id="0" name=""/>
        <dsp:cNvSpPr/>
      </dsp:nvSpPr>
      <dsp:spPr>
        <a:xfrm>
          <a:off x="2029663" y="2425445"/>
          <a:ext cx="1536300" cy="1329080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ประเมิน</a:t>
          </a:r>
          <a:endParaRPr lang="th-TH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284261" y="2645702"/>
        <a:ext cx="1027104" cy="888566"/>
      </dsp:txXfrm>
    </dsp:sp>
    <dsp:sp modelId="{27F5D14D-28EA-4EAD-AA06-6DA4F9840406}">
      <dsp:nvSpPr>
        <dsp:cNvPr id="0" name=""/>
        <dsp:cNvSpPr/>
      </dsp:nvSpPr>
      <dsp:spPr>
        <a:xfrm>
          <a:off x="2029663" y="815644"/>
          <a:ext cx="1536300" cy="1329080"/>
        </a:xfrm>
        <a:prstGeom prst="hexagon">
          <a:avLst>
            <a:gd name="adj" fmla="val 28570"/>
            <a:gd name="vf" fmla="val 11547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ประมวล</a:t>
          </a:r>
          <a:endParaRPr lang="th-TH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284261" y="1035901"/>
        <a:ext cx="1027104" cy="88856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1E5E64-90DB-4885-A1EA-2B5F900FF1B5}">
      <dsp:nvSpPr>
        <dsp:cNvPr id="0" name=""/>
        <dsp:cNvSpPr/>
      </dsp:nvSpPr>
      <dsp:spPr>
        <a:xfrm>
          <a:off x="0" y="351333"/>
          <a:ext cx="2553890" cy="153233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คน/องค์กร</a:t>
          </a:r>
          <a:endParaRPr lang="th-TH" sz="39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0" y="351333"/>
        <a:ext cx="2553890" cy="1532334"/>
      </dsp:txXfrm>
    </dsp:sp>
    <dsp:sp modelId="{96B8E251-112E-4825-9BAA-1CF52696662C}">
      <dsp:nvSpPr>
        <dsp:cNvPr id="0" name=""/>
        <dsp:cNvSpPr/>
      </dsp:nvSpPr>
      <dsp:spPr>
        <a:xfrm>
          <a:off x="2809279" y="351333"/>
          <a:ext cx="2553890" cy="153233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วัตถุประสงค์</a:t>
          </a:r>
          <a:endParaRPr lang="th-TH" sz="39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809279" y="351333"/>
        <a:ext cx="2553890" cy="1532334"/>
      </dsp:txXfrm>
    </dsp:sp>
    <dsp:sp modelId="{B9F87835-8B58-4412-A555-697FBD028088}">
      <dsp:nvSpPr>
        <dsp:cNvPr id="0" name=""/>
        <dsp:cNvSpPr/>
      </dsp:nvSpPr>
      <dsp:spPr>
        <a:xfrm>
          <a:off x="5618559" y="351333"/>
          <a:ext cx="2553890" cy="153233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วิธีหลากหลาย</a:t>
          </a:r>
          <a:endParaRPr lang="th-TH" sz="39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5618559" y="351333"/>
        <a:ext cx="2553890" cy="1532334"/>
      </dsp:txXfrm>
    </dsp:sp>
    <dsp:sp modelId="{F38B3ACE-F0DE-428B-B0EB-8FDE4D83D584}">
      <dsp:nvSpPr>
        <dsp:cNvPr id="0" name=""/>
        <dsp:cNvSpPr/>
      </dsp:nvSpPr>
      <dsp:spPr>
        <a:xfrm>
          <a:off x="1404639" y="2139057"/>
          <a:ext cx="2553890" cy="153233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b="1" kern="120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ความสงสัย</a:t>
          </a:r>
        </a:p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b="1" kern="1200" smtClean="0">
              <a:latin typeface="TH SarabunIT๙" panose="020B0500040200020003" pitchFamily="34" charset="-34"/>
              <a:cs typeface="TH SarabunIT๙" panose="020B0500040200020003" pitchFamily="34" charset="-34"/>
            </a:rPr>
            <a:t>ใคร่</a:t>
          </a:r>
          <a:r>
            <a:rPr lang="th-TH" sz="39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รู้</a:t>
          </a:r>
          <a:endParaRPr lang="th-TH" sz="39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1404639" y="2139057"/>
        <a:ext cx="2553890" cy="1532334"/>
      </dsp:txXfrm>
    </dsp:sp>
    <dsp:sp modelId="{70C590AB-7C57-4492-B45A-44BFF2C4512F}">
      <dsp:nvSpPr>
        <dsp:cNvPr id="0" name=""/>
        <dsp:cNvSpPr/>
      </dsp:nvSpPr>
      <dsp:spPr>
        <a:xfrm>
          <a:off x="4213919" y="2139057"/>
          <a:ext cx="2553890" cy="153233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9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สภาพแวดล้อม</a:t>
          </a:r>
          <a:endParaRPr lang="th-TH" sz="39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213919" y="2139057"/>
        <a:ext cx="2553890" cy="153233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33DEF-6BD4-4619-A440-3A9B998D9682}">
      <dsp:nvSpPr>
        <dsp:cNvPr id="0" name=""/>
        <dsp:cNvSpPr/>
      </dsp:nvSpPr>
      <dsp:spPr>
        <a:xfrm>
          <a:off x="1617679" y="683863"/>
          <a:ext cx="4937090" cy="2654998"/>
        </a:xfrm>
        <a:prstGeom prst="round2DiagRect">
          <a:avLst>
            <a:gd name="adj1" fmla="val 0"/>
            <a:gd name="adj2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33A571-79C4-453D-99E6-3FE1925AC74F}">
      <dsp:nvSpPr>
        <dsp:cNvPr id="0" name=""/>
        <dsp:cNvSpPr/>
      </dsp:nvSpPr>
      <dsp:spPr>
        <a:xfrm>
          <a:off x="4086224" y="965453"/>
          <a:ext cx="658" cy="2091817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42AFB2-557B-4B21-AEC2-7A0075F1BF61}">
      <dsp:nvSpPr>
        <dsp:cNvPr id="0" name=""/>
        <dsp:cNvSpPr/>
      </dsp:nvSpPr>
      <dsp:spPr>
        <a:xfrm>
          <a:off x="1782249" y="884999"/>
          <a:ext cx="2139405" cy="225272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t" anchorCtr="0">
          <a:noAutofit/>
        </a:bodyPr>
        <a:lstStyle/>
        <a:p>
          <a:pPr lvl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clear</a:t>
          </a:r>
          <a:endParaRPr lang="th-TH" sz="51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1782249" y="884999"/>
        <a:ext cx="2139405" cy="2252726"/>
      </dsp:txXfrm>
    </dsp:sp>
    <dsp:sp modelId="{85299880-CADE-4098-959B-37052D15D7CC}">
      <dsp:nvSpPr>
        <dsp:cNvPr id="0" name=""/>
        <dsp:cNvSpPr/>
      </dsp:nvSpPr>
      <dsp:spPr>
        <a:xfrm>
          <a:off x="4250794" y="884999"/>
          <a:ext cx="2139405" cy="225272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t" anchorCtr="0">
          <a:noAutofit/>
        </a:bodyPr>
        <a:lstStyle/>
        <a:p>
          <a:pPr lvl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1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Goal directed</a:t>
          </a:r>
          <a:endParaRPr lang="th-TH" sz="51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250794" y="884999"/>
        <a:ext cx="2139405" cy="2252726"/>
      </dsp:txXfrm>
    </dsp:sp>
    <dsp:sp modelId="{31C7B51C-890D-424F-9CC6-4AA361A0376C}">
      <dsp:nvSpPr>
        <dsp:cNvPr id="0" name=""/>
        <dsp:cNvSpPr/>
      </dsp:nvSpPr>
      <dsp:spPr>
        <a:xfrm rot="16200000">
          <a:off x="-241925" y="1036756"/>
          <a:ext cx="2896362" cy="822848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900" b="1" kern="120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-117565" y="1367528"/>
        <a:ext cx="2647641" cy="410026"/>
      </dsp:txXfrm>
    </dsp:sp>
    <dsp:sp modelId="{BDC94F8E-04AD-43C7-82FA-E96F80A0226C}">
      <dsp:nvSpPr>
        <dsp:cNvPr id="0" name=""/>
        <dsp:cNvSpPr/>
      </dsp:nvSpPr>
      <dsp:spPr>
        <a:xfrm rot="5400000">
          <a:off x="5518013" y="2163119"/>
          <a:ext cx="2896362" cy="822848"/>
        </a:xfrm>
        <a:prstGeom prst="rightArrow">
          <a:avLst>
            <a:gd name="adj1" fmla="val 49830"/>
            <a:gd name="adj2" fmla="val 6066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900" b="1" kern="120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5642374" y="2245170"/>
        <a:ext cx="2647641" cy="41002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C5579-292B-40B8-8875-5EAB0D4144D2}">
      <dsp:nvSpPr>
        <dsp:cNvPr id="0" name=""/>
        <dsp:cNvSpPr/>
      </dsp:nvSpPr>
      <dsp:spPr>
        <a:xfrm>
          <a:off x="997" y="0"/>
          <a:ext cx="2593795" cy="402272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3600" kern="120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997" y="0"/>
        <a:ext cx="2593795" cy="1206817"/>
      </dsp:txXfrm>
    </dsp:sp>
    <dsp:sp modelId="{A612BAC1-C65E-4000-9F37-47B2D5BA8003}">
      <dsp:nvSpPr>
        <dsp:cNvPr id="0" name=""/>
        <dsp:cNvSpPr/>
      </dsp:nvSpPr>
      <dsp:spPr>
        <a:xfrm>
          <a:off x="260377" y="1207996"/>
          <a:ext cx="2075036" cy="12129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structure</a:t>
          </a:r>
          <a:endParaRPr lang="th-TH" sz="31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95902" y="1243521"/>
        <a:ext cx="2003986" cy="1141856"/>
      </dsp:txXfrm>
    </dsp:sp>
    <dsp:sp modelId="{D6EA8FAF-A352-46A4-9148-D317DDC84087}">
      <dsp:nvSpPr>
        <dsp:cNvPr id="0" name=""/>
        <dsp:cNvSpPr/>
      </dsp:nvSpPr>
      <dsp:spPr>
        <a:xfrm>
          <a:off x="260377" y="2607503"/>
          <a:ext cx="2075036" cy="121290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processes</a:t>
          </a:r>
          <a:endParaRPr lang="th-TH" sz="31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95902" y="2643028"/>
        <a:ext cx="2003986" cy="1141856"/>
      </dsp:txXfrm>
    </dsp:sp>
    <dsp:sp modelId="{E9FE4D61-BD59-4CF4-86A9-4A44121C90BA}">
      <dsp:nvSpPr>
        <dsp:cNvPr id="0" name=""/>
        <dsp:cNvSpPr/>
      </dsp:nvSpPr>
      <dsp:spPr>
        <a:xfrm>
          <a:off x="2789327" y="0"/>
          <a:ext cx="2593795" cy="402272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Types of knowledge</a:t>
          </a:r>
          <a:endParaRPr lang="th-TH" sz="36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789327" y="0"/>
        <a:ext cx="2593795" cy="1206817"/>
      </dsp:txXfrm>
    </dsp:sp>
    <dsp:sp modelId="{E9AE0C41-EB87-4A7B-9187-AC3C58AAA234}">
      <dsp:nvSpPr>
        <dsp:cNvPr id="0" name=""/>
        <dsp:cNvSpPr/>
      </dsp:nvSpPr>
      <dsp:spPr>
        <a:xfrm>
          <a:off x="3048706" y="1207996"/>
          <a:ext cx="2075036" cy="121290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frequent</a:t>
          </a:r>
          <a:endParaRPr lang="th-TH" sz="31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3084231" y="1243521"/>
        <a:ext cx="2003986" cy="1141856"/>
      </dsp:txXfrm>
    </dsp:sp>
    <dsp:sp modelId="{B1A1FD68-ED60-4698-B81D-C45F93CF6D85}">
      <dsp:nvSpPr>
        <dsp:cNvPr id="0" name=""/>
        <dsp:cNvSpPr/>
      </dsp:nvSpPr>
      <dsp:spPr>
        <a:xfrm>
          <a:off x="3048706" y="2607503"/>
          <a:ext cx="2075036" cy="12129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consequences</a:t>
          </a:r>
          <a:endParaRPr lang="th-TH" sz="31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3084231" y="2643028"/>
        <a:ext cx="2003986" cy="1141856"/>
      </dsp:txXfrm>
    </dsp:sp>
    <dsp:sp modelId="{B38F6F26-C13E-4740-AC65-2B91A7D2273A}">
      <dsp:nvSpPr>
        <dsp:cNvPr id="0" name=""/>
        <dsp:cNvSpPr/>
      </dsp:nvSpPr>
      <dsp:spPr>
        <a:xfrm>
          <a:off x="5577657" y="0"/>
          <a:ext cx="2593795" cy="402272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3600" kern="120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5577657" y="0"/>
        <a:ext cx="2593795" cy="1206817"/>
      </dsp:txXfrm>
    </dsp:sp>
    <dsp:sp modelId="{DC475870-543C-4779-BECA-D07163DC5B88}">
      <dsp:nvSpPr>
        <dsp:cNvPr id="0" name=""/>
        <dsp:cNvSpPr/>
      </dsp:nvSpPr>
      <dsp:spPr>
        <a:xfrm>
          <a:off x="5837036" y="1207996"/>
          <a:ext cx="2075036" cy="121290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causes</a:t>
          </a:r>
          <a:endParaRPr lang="th-TH" sz="31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5872561" y="1243521"/>
        <a:ext cx="2003986" cy="1141856"/>
      </dsp:txXfrm>
    </dsp:sp>
    <dsp:sp modelId="{AE9F7C50-926A-4748-9C55-241441E13707}">
      <dsp:nvSpPr>
        <dsp:cNvPr id="0" name=""/>
        <dsp:cNvSpPr/>
      </dsp:nvSpPr>
      <dsp:spPr>
        <a:xfrm>
          <a:off x="5837036" y="2607503"/>
          <a:ext cx="2075036" cy="121290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59055" rIns="78740" bIns="5905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strategies</a:t>
          </a:r>
          <a:endParaRPr lang="th-TH" sz="3100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5872561" y="2643028"/>
        <a:ext cx="2003986" cy="114185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675FD5-ED39-455C-8985-1170ABA6DF74}">
      <dsp:nvSpPr>
        <dsp:cNvPr id="0" name=""/>
        <dsp:cNvSpPr/>
      </dsp:nvSpPr>
      <dsp:spPr>
        <a:xfrm>
          <a:off x="0" y="351333"/>
          <a:ext cx="2553890" cy="153233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No empirical test</a:t>
          </a:r>
          <a:endParaRPr lang="th-TH" sz="43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0" y="351333"/>
        <a:ext cx="2553890" cy="1532334"/>
      </dsp:txXfrm>
    </dsp:sp>
    <dsp:sp modelId="{F2D24226-A833-4959-AA8E-8162C980AA5A}">
      <dsp:nvSpPr>
        <dsp:cNvPr id="0" name=""/>
        <dsp:cNvSpPr/>
      </dsp:nvSpPr>
      <dsp:spPr>
        <a:xfrm>
          <a:off x="2809279" y="351333"/>
          <a:ext cx="2553890" cy="153233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Topic not question</a:t>
          </a:r>
          <a:endParaRPr lang="th-TH" sz="43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809279" y="351333"/>
        <a:ext cx="2553890" cy="1532334"/>
      </dsp:txXfrm>
    </dsp:sp>
    <dsp:sp modelId="{0F784676-794F-433F-8FDD-CB823CE86463}">
      <dsp:nvSpPr>
        <dsp:cNvPr id="0" name=""/>
        <dsp:cNvSpPr/>
      </dsp:nvSpPr>
      <dsp:spPr>
        <a:xfrm>
          <a:off x="5618559" y="351333"/>
          <a:ext cx="2553890" cy="153233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Variable not question</a:t>
          </a:r>
          <a:endParaRPr lang="th-TH" sz="43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5618559" y="351333"/>
        <a:ext cx="2553890" cy="1532334"/>
      </dsp:txXfrm>
    </dsp:sp>
    <dsp:sp modelId="{80392DAD-034F-4176-9653-AD2C4A1A24C4}">
      <dsp:nvSpPr>
        <dsp:cNvPr id="0" name=""/>
        <dsp:cNvSpPr/>
      </dsp:nvSpPr>
      <dsp:spPr>
        <a:xfrm>
          <a:off x="1404639" y="2139057"/>
          <a:ext cx="2553890" cy="153233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vague</a:t>
          </a:r>
          <a:endParaRPr lang="th-TH" sz="43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1404639" y="2139057"/>
        <a:ext cx="2553890" cy="1532334"/>
      </dsp:txXfrm>
    </dsp:sp>
    <dsp:sp modelId="{BBB8EB23-D1D6-43F0-9863-08FCDF72CBE4}">
      <dsp:nvSpPr>
        <dsp:cNvPr id="0" name=""/>
        <dsp:cNvSpPr/>
      </dsp:nvSpPr>
      <dsp:spPr>
        <a:xfrm>
          <a:off x="4213919" y="2139057"/>
          <a:ext cx="2553890" cy="153233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No specificity</a:t>
          </a:r>
          <a:endParaRPr lang="th-TH" sz="43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213919" y="2139057"/>
        <a:ext cx="2553890" cy="153233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24F097-E119-4B71-AD3E-C08CEE07CCA7}">
      <dsp:nvSpPr>
        <dsp:cNvPr id="0" name=""/>
        <dsp:cNvSpPr/>
      </dsp:nvSpPr>
      <dsp:spPr>
        <a:xfrm>
          <a:off x="2264585" y="216726"/>
          <a:ext cx="3993619" cy="3993619"/>
        </a:xfrm>
        <a:prstGeom prst="circularArrow">
          <a:avLst>
            <a:gd name="adj1" fmla="val 5544"/>
            <a:gd name="adj2" fmla="val 330680"/>
            <a:gd name="adj3" fmla="val 11961590"/>
            <a:gd name="adj4" fmla="val 18616764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C6B961-403D-4B7F-955D-EBDB653F80E1}">
      <dsp:nvSpPr>
        <dsp:cNvPr id="0" name=""/>
        <dsp:cNvSpPr/>
      </dsp:nvSpPr>
      <dsp:spPr>
        <a:xfrm>
          <a:off x="2613934" y="1574"/>
          <a:ext cx="3072636" cy="93875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smtClean="0">
              <a:latin typeface="TH SarabunIT๙" panose="020B0500040200020003" pitchFamily="34" charset="-34"/>
              <a:cs typeface="TH SarabunIT๙" panose="020B0500040200020003" pitchFamily="34" charset="-34"/>
            </a:rPr>
            <a:t>Not overdone</a:t>
          </a:r>
          <a:endParaRPr lang="th-TH" sz="35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659760" y="47400"/>
        <a:ext cx="2980984" cy="847102"/>
      </dsp:txXfrm>
    </dsp:sp>
    <dsp:sp modelId="{7AF73C17-F8E2-40D2-9E5C-CDFBC4D54782}">
      <dsp:nvSpPr>
        <dsp:cNvPr id="0" name=""/>
        <dsp:cNvSpPr/>
      </dsp:nvSpPr>
      <dsp:spPr>
        <a:xfrm>
          <a:off x="4958924" y="1122763"/>
          <a:ext cx="3213525" cy="938754"/>
        </a:xfrm>
        <a:prstGeom prst="roundRect">
          <a:avLst/>
        </a:prstGeom>
        <a:solidFill>
          <a:schemeClr val="accent2">
            <a:hueOff val="-381374"/>
            <a:satOff val="0"/>
            <a:lumOff val="-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smtClean="0">
              <a:latin typeface="TH SarabunIT๙" panose="020B0500040200020003" pitchFamily="34" charset="-34"/>
              <a:cs typeface="TH SarabunIT๙" panose="020B0500040200020003" pitchFamily="34" charset="-34"/>
            </a:rPr>
            <a:t>Not controversial</a:t>
          </a:r>
          <a:endParaRPr lang="th-TH" sz="35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5004750" y="1168589"/>
        <a:ext cx="3121873" cy="847102"/>
      </dsp:txXfrm>
    </dsp:sp>
    <dsp:sp modelId="{06913BA2-CB14-4BFC-892A-B8B042207AC4}">
      <dsp:nvSpPr>
        <dsp:cNvPr id="0" name=""/>
        <dsp:cNvSpPr/>
      </dsp:nvSpPr>
      <dsp:spPr>
        <a:xfrm>
          <a:off x="4548201" y="3082405"/>
          <a:ext cx="3624248" cy="938754"/>
        </a:xfrm>
        <a:prstGeom prst="roundRect">
          <a:avLst/>
        </a:prstGeom>
        <a:solidFill>
          <a:schemeClr val="accent2">
            <a:hueOff val="-762749"/>
            <a:satOff val="0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smtClean="0">
              <a:latin typeface="TH SarabunIT๙" panose="020B0500040200020003" pitchFamily="34" charset="-34"/>
              <a:cs typeface="TH SarabunIT๙" panose="020B0500040200020003" pitchFamily="34" charset="-34"/>
            </a:rPr>
            <a:t>Too broad/ too narrow</a:t>
          </a:r>
          <a:endParaRPr lang="th-TH" sz="35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594027" y="3128231"/>
        <a:ext cx="3532596" cy="847102"/>
      </dsp:txXfrm>
    </dsp:sp>
    <dsp:sp modelId="{E46EF785-0864-45B5-B4F1-7C0B2A29B65C}">
      <dsp:nvSpPr>
        <dsp:cNvPr id="0" name=""/>
        <dsp:cNvSpPr/>
      </dsp:nvSpPr>
      <dsp:spPr>
        <a:xfrm>
          <a:off x="0" y="3040730"/>
          <a:ext cx="3483623" cy="938754"/>
        </a:xfrm>
        <a:prstGeom prst="roundRect">
          <a:avLst/>
        </a:prstGeom>
        <a:solidFill>
          <a:schemeClr val="accent2">
            <a:hueOff val="-1144123"/>
            <a:satOff val="0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smtClean="0">
              <a:latin typeface="TH SarabunIT๙" panose="020B0500040200020003" pitchFamily="34" charset="-34"/>
              <a:cs typeface="TH SarabunIT๙" panose="020B0500040200020003" pitchFamily="34" charset="-34"/>
            </a:rPr>
            <a:t>Other related issues</a:t>
          </a:r>
          <a:endParaRPr lang="th-TH" sz="35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5826" y="3086556"/>
        <a:ext cx="3391971" cy="847102"/>
      </dsp:txXfrm>
    </dsp:sp>
    <dsp:sp modelId="{4D1B11B8-D855-40E4-B158-419959B008D7}">
      <dsp:nvSpPr>
        <dsp:cNvPr id="0" name=""/>
        <dsp:cNvSpPr/>
      </dsp:nvSpPr>
      <dsp:spPr>
        <a:xfrm>
          <a:off x="684606" y="1220025"/>
          <a:ext cx="3469635" cy="938754"/>
        </a:xfrm>
        <a:prstGeom prst="roundRect">
          <a:avLst/>
        </a:prstGeom>
        <a:solidFill>
          <a:schemeClr val="accent2">
            <a:hueOff val="-1525497"/>
            <a:satOff val="0"/>
            <a:lumOff val="-141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smtClean="0">
              <a:latin typeface="TH SarabunIT๙" panose="020B0500040200020003" pitchFamily="34" charset="-34"/>
              <a:cs typeface="TH SarabunIT๙" panose="020B0500040200020003" pitchFamily="34" charset="-34"/>
            </a:rPr>
            <a:t>Previous lit. review</a:t>
          </a:r>
          <a:endParaRPr lang="th-TH" sz="35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730432" y="1265851"/>
        <a:ext cx="3377983" cy="8471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0B0CE-62DF-4051-A4A5-04614F69342B}">
      <dsp:nvSpPr>
        <dsp:cNvPr id="0" name=""/>
        <dsp:cNvSpPr/>
      </dsp:nvSpPr>
      <dsp:spPr>
        <a:xfrm>
          <a:off x="1528766" y="163180"/>
          <a:ext cx="5853429" cy="4284938"/>
        </a:xfrm>
        <a:prstGeom prst="pie">
          <a:avLst>
            <a:gd name="adj1" fmla="val 16200000"/>
            <a:gd name="adj2" fmla="val 1800000"/>
          </a:avLst>
        </a:prstGeom>
        <a:solidFill>
          <a:srgbClr val="33CC33"/>
        </a:solidFill>
        <a:ln w="12700">
          <a:solidFill>
            <a:srgbClr val="33CC33"/>
          </a:solidFill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Solution acquisition</a:t>
          </a:r>
          <a:endParaRPr lang="th-TH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711220" y="953853"/>
        <a:ext cx="1985984" cy="1428312"/>
      </dsp:txXfrm>
    </dsp:sp>
    <dsp:sp modelId="{6804BEF5-AB27-4AF0-BA14-FB2811049118}">
      <dsp:nvSpPr>
        <dsp:cNvPr id="0" name=""/>
        <dsp:cNvSpPr/>
      </dsp:nvSpPr>
      <dsp:spPr>
        <a:xfrm>
          <a:off x="1428442" y="370189"/>
          <a:ext cx="5835955" cy="4048749"/>
        </a:xfrm>
        <a:prstGeom prst="pie">
          <a:avLst>
            <a:gd name="adj1" fmla="val 1800000"/>
            <a:gd name="adj2" fmla="val 9000000"/>
          </a:avLst>
        </a:prstGeom>
        <a:solidFill>
          <a:schemeClr val="accent6">
            <a:lumMod val="60000"/>
            <a:lumOff val="40000"/>
          </a:schemeClr>
        </a:solidFill>
        <a:ln>
          <a:solidFill>
            <a:srgbClr val="0000FF"/>
          </a:solidFill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Knowledge gained</a:t>
          </a:r>
          <a:endParaRPr lang="th-TH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026382" y="2924757"/>
        <a:ext cx="2640074" cy="1253184"/>
      </dsp:txXfrm>
    </dsp:sp>
    <dsp:sp modelId="{3100A8AD-7F93-4CC1-8F2D-66C3751D1E25}">
      <dsp:nvSpPr>
        <dsp:cNvPr id="0" name=""/>
        <dsp:cNvSpPr/>
      </dsp:nvSpPr>
      <dsp:spPr>
        <a:xfrm>
          <a:off x="1266489" y="164359"/>
          <a:ext cx="6185285" cy="4180976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lumMod val="40000"/>
            <a:lumOff val="60000"/>
          </a:schemeClr>
        </a:solidFill>
        <a:ln w="19050">
          <a:solidFill>
            <a:schemeClr val="accent2">
              <a:lumMod val="60000"/>
              <a:lumOff val="40000"/>
            </a:schemeClr>
          </a:solidFill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rPr>
            <a:t>Questions</a:t>
          </a:r>
          <a:endParaRPr lang="th-TH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29198" y="985622"/>
        <a:ext cx="2098578" cy="13936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73E3B-9627-4C25-8B68-587F655140DE}">
      <dsp:nvSpPr>
        <dsp:cNvPr id="0" name=""/>
        <dsp:cNvSpPr/>
      </dsp:nvSpPr>
      <dsp:spPr>
        <a:xfrm rot="16200000">
          <a:off x="719" y="238534"/>
          <a:ext cx="4094931" cy="4094931"/>
        </a:xfrm>
        <a:prstGeom prst="downArrow">
          <a:avLst>
            <a:gd name="adj1" fmla="val 50000"/>
            <a:gd name="adj2" fmla="val 35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2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smtClean="0">
              <a:solidFill>
                <a:srgbClr val="FFFF00"/>
              </a:solidFill>
            </a:rPr>
            <a:t>Utilization</a:t>
          </a:r>
          <a:endParaRPr lang="th-TH" sz="4800" kern="1200" dirty="0">
            <a:solidFill>
              <a:srgbClr val="FFFF00"/>
            </a:solidFill>
          </a:endParaRPr>
        </a:p>
      </dsp:txBody>
      <dsp:txXfrm rot="5400000">
        <a:off x="720" y="1262267"/>
        <a:ext cx="3378318" cy="2047465"/>
      </dsp:txXfrm>
    </dsp:sp>
    <dsp:sp modelId="{491D078B-60A1-4945-B7C5-F5C8110E89B0}">
      <dsp:nvSpPr>
        <dsp:cNvPr id="0" name=""/>
        <dsp:cNvSpPr/>
      </dsp:nvSpPr>
      <dsp:spPr>
        <a:xfrm rot="5400000">
          <a:off x="4324449" y="238534"/>
          <a:ext cx="4094931" cy="4094931"/>
        </a:xfrm>
        <a:prstGeom prst="downArrow">
          <a:avLst>
            <a:gd name="adj1" fmla="val 50000"/>
            <a:gd name="adj2" fmla="val 35000"/>
          </a:avLst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2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>
              <a:solidFill>
                <a:srgbClr val="FFFF00"/>
              </a:solidFill>
            </a:rPr>
            <a:t>Appropriate methodology</a:t>
          </a:r>
          <a:endParaRPr lang="th-TH" sz="4000" kern="1200" dirty="0">
            <a:solidFill>
              <a:srgbClr val="FFFF00"/>
            </a:solidFill>
          </a:endParaRPr>
        </a:p>
      </dsp:txBody>
      <dsp:txXfrm rot="-5400000">
        <a:off x="5041063" y="1262267"/>
        <a:ext cx="3378318" cy="20474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FF88AA-D23C-4A07-982B-F7B3B8C5CD02}">
      <dsp:nvSpPr>
        <dsp:cNvPr id="0" name=""/>
        <dsp:cNvSpPr/>
      </dsp:nvSpPr>
      <dsp:spPr>
        <a:xfrm>
          <a:off x="2685889" y="603089"/>
          <a:ext cx="4013520" cy="4013520"/>
        </a:xfrm>
        <a:prstGeom prst="blockArc">
          <a:avLst>
            <a:gd name="adj1" fmla="val 10800000"/>
            <a:gd name="adj2" fmla="val 16200000"/>
            <a:gd name="adj3" fmla="val 4644"/>
          </a:avLst>
        </a:prstGeom>
        <a:solidFill>
          <a:schemeClr val="accent1">
            <a:shade val="90000"/>
            <a:hueOff val="552120"/>
            <a:satOff val="10821"/>
            <a:lumOff val="2928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081F50-1901-41B1-B432-F0E17B804FF9}">
      <dsp:nvSpPr>
        <dsp:cNvPr id="0" name=""/>
        <dsp:cNvSpPr/>
      </dsp:nvSpPr>
      <dsp:spPr>
        <a:xfrm>
          <a:off x="2685889" y="603089"/>
          <a:ext cx="4013520" cy="4013520"/>
        </a:xfrm>
        <a:prstGeom prst="blockArc">
          <a:avLst>
            <a:gd name="adj1" fmla="val 5400000"/>
            <a:gd name="adj2" fmla="val 10800000"/>
            <a:gd name="adj3" fmla="val 4644"/>
          </a:avLst>
        </a:prstGeom>
        <a:solidFill>
          <a:schemeClr val="accent1">
            <a:shade val="90000"/>
            <a:hueOff val="368080"/>
            <a:satOff val="7214"/>
            <a:lumOff val="195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6006F4-CE86-4D67-B4D2-778EE1D2CFF9}">
      <dsp:nvSpPr>
        <dsp:cNvPr id="0" name=""/>
        <dsp:cNvSpPr/>
      </dsp:nvSpPr>
      <dsp:spPr>
        <a:xfrm>
          <a:off x="2685889" y="603089"/>
          <a:ext cx="4013520" cy="4013520"/>
        </a:xfrm>
        <a:prstGeom prst="blockArc">
          <a:avLst>
            <a:gd name="adj1" fmla="val 0"/>
            <a:gd name="adj2" fmla="val 5400000"/>
            <a:gd name="adj3" fmla="val 4644"/>
          </a:avLst>
        </a:prstGeom>
        <a:solidFill>
          <a:schemeClr val="accent1">
            <a:shade val="90000"/>
            <a:hueOff val="184040"/>
            <a:satOff val="3607"/>
            <a:lumOff val="976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2A9E12-4731-4361-97BD-FB47B3DB525E}">
      <dsp:nvSpPr>
        <dsp:cNvPr id="0" name=""/>
        <dsp:cNvSpPr/>
      </dsp:nvSpPr>
      <dsp:spPr>
        <a:xfrm>
          <a:off x="2685889" y="603089"/>
          <a:ext cx="4013520" cy="4013520"/>
        </a:xfrm>
        <a:prstGeom prst="blockArc">
          <a:avLst>
            <a:gd name="adj1" fmla="val 16200000"/>
            <a:gd name="adj2" fmla="val 0"/>
            <a:gd name="adj3" fmla="val 4644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D1F499-1F20-471E-9BBF-D31E0EFB8335}">
      <dsp:nvSpPr>
        <dsp:cNvPr id="0" name=""/>
        <dsp:cNvSpPr/>
      </dsp:nvSpPr>
      <dsp:spPr>
        <a:xfrm>
          <a:off x="3768097" y="1685297"/>
          <a:ext cx="1849105" cy="1849105"/>
        </a:xfrm>
        <a:prstGeom prst="ellipse">
          <a:avLst/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7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จริยธรรม</a:t>
          </a:r>
          <a:endParaRPr lang="th-TH" sz="37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038892" y="1956092"/>
        <a:ext cx="1307515" cy="1307515"/>
      </dsp:txXfrm>
    </dsp:sp>
    <dsp:sp modelId="{B4CB1671-17CA-4C03-B613-C72B42ECE632}">
      <dsp:nvSpPr>
        <dsp:cNvPr id="0" name=""/>
        <dsp:cNvSpPr/>
      </dsp:nvSpPr>
      <dsp:spPr>
        <a:xfrm>
          <a:off x="4045462" y="2500"/>
          <a:ext cx="1294374" cy="1294374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หลักเกณฑ์</a:t>
          </a:r>
          <a:endParaRPr lang="th-TH" sz="23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235019" y="192057"/>
        <a:ext cx="915260" cy="915260"/>
      </dsp:txXfrm>
    </dsp:sp>
    <dsp:sp modelId="{E4B9F415-8A55-4A6A-BE5E-2CF9DF0A3CB9}">
      <dsp:nvSpPr>
        <dsp:cNvPr id="0" name=""/>
        <dsp:cNvSpPr/>
      </dsp:nvSpPr>
      <dsp:spPr>
        <a:xfrm>
          <a:off x="6005625" y="1962662"/>
          <a:ext cx="1294374" cy="1294374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มารยาท</a:t>
          </a:r>
          <a:endParaRPr lang="th-TH" sz="23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6195182" y="2152219"/>
        <a:ext cx="915260" cy="915260"/>
      </dsp:txXfrm>
    </dsp:sp>
    <dsp:sp modelId="{393DCABA-A4C7-492F-AB4C-6BE048F09AA3}">
      <dsp:nvSpPr>
        <dsp:cNvPr id="0" name=""/>
        <dsp:cNvSpPr/>
      </dsp:nvSpPr>
      <dsp:spPr>
        <a:xfrm>
          <a:off x="4045462" y="3922825"/>
          <a:ext cx="1294374" cy="1294374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การแสดงพฤติกรรม</a:t>
          </a:r>
          <a:endParaRPr lang="th-TH" sz="23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235019" y="4112382"/>
        <a:ext cx="915260" cy="915260"/>
      </dsp:txXfrm>
    </dsp:sp>
    <dsp:sp modelId="{DCAFE47E-C684-400F-A0E7-932E84EA6ACB}">
      <dsp:nvSpPr>
        <dsp:cNvPr id="0" name=""/>
        <dsp:cNvSpPr/>
      </dsp:nvSpPr>
      <dsp:spPr>
        <a:xfrm>
          <a:off x="2085300" y="1962662"/>
          <a:ext cx="1294374" cy="1294374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การแสดงมโนคติ</a:t>
          </a:r>
          <a:endParaRPr lang="th-TH" sz="23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274857" y="2152219"/>
        <a:ext cx="915260" cy="9152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46D047-DA2E-4D2C-B070-857E5672BEED}">
      <dsp:nvSpPr>
        <dsp:cNvPr id="0" name=""/>
        <dsp:cNvSpPr/>
      </dsp:nvSpPr>
      <dsp:spPr>
        <a:xfrm>
          <a:off x="3511809" y="2127051"/>
          <a:ext cx="1371600" cy="13716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kern="1200" dirty="0" smtClean="0"/>
            <a:t>ประเด็นใด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kern="1200" dirty="0" smtClean="0"/>
            <a:t>ต่อใคร</a:t>
          </a:r>
          <a:endParaRPr lang="th-TH" sz="2900" kern="1200" dirty="0"/>
        </a:p>
      </dsp:txBody>
      <dsp:txXfrm>
        <a:off x="3578765" y="2194007"/>
        <a:ext cx="1237688" cy="1237688"/>
      </dsp:txXfrm>
    </dsp:sp>
    <dsp:sp modelId="{875831CD-FDF9-4FC9-8338-DA927104C44C}">
      <dsp:nvSpPr>
        <dsp:cNvPr id="0" name=""/>
        <dsp:cNvSpPr/>
      </dsp:nvSpPr>
      <dsp:spPr>
        <a:xfrm rot="16233084">
          <a:off x="3732751" y="1651034"/>
          <a:ext cx="95207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2078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A0A4BE-BB06-459D-9485-60406BCE3E0F}">
      <dsp:nvSpPr>
        <dsp:cNvPr id="0" name=""/>
        <dsp:cNvSpPr/>
      </dsp:nvSpPr>
      <dsp:spPr>
        <a:xfrm>
          <a:off x="2966002" y="256045"/>
          <a:ext cx="2503582" cy="918972"/>
        </a:xfrm>
        <a:prstGeom prst="roundRect">
          <a:avLst/>
        </a:prstGeom>
        <a:solidFill>
          <a:schemeClr val="accent2">
            <a:hueOff val="-508499"/>
            <a:satOff val="0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500" kern="1200" dirty="0" smtClean="0"/>
            <a:t>บุคคลที่เกี่ยวข้อง</a:t>
          </a:r>
          <a:endParaRPr lang="th-TH" sz="3500" kern="1200" dirty="0"/>
        </a:p>
      </dsp:txBody>
      <dsp:txXfrm>
        <a:off x="3010863" y="300906"/>
        <a:ext cx="2413860" cy="829250"/>
      </dsp:txXfrm>
    </dsp:sp>
    <dsp:sp modelId="{A02F9128-D499-4E97-8A2E-436AFEBA7C14}">
      <dsp:nvSpPr>
        <dsp:cNvPr id="0" name=""/>
        <dsp:cNvSpPr/>
      </dsp:nvSpPr>
      <dsp:spPr>
        <a:xfrm rot="1800000">
          <a:off x="4856846" y="3307933"/>
          <a:ext cx="3965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6540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6271D4-1050-4F48-991B-FEA0D0A64FE0}">
      <dsp:nvSpPr>
        <dsp:cNvPr id="0" name=""/>
        <dsp:cNvSpPr/>
      </dsp:nvSpPr>
      <dsp:spPr>
        <a:xfrm>
          <a:off x="5084870" y="3407068"/>
          <a:ext cx="1875612" cy="918972"/>
        </a:xfrm>
        <a:prstGeom prst="roundRect">
          <a:avLst/>
        </a:prstGeom>
        <a:solidFill>
          <a:schemeClr val="accent2">
            <a:hueOff val="-1016998"/>
            <a:satOff val="0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ระหว่างทำวิจัย</a:t>
          </a:r>
          <a:endParaRPr lang="th-TH" sz="3200" kern="1200" dirty="0"/>
        </a:p>
      </dsp:txBody>
      <dsp:txXfrm>
        <a:off x="5129731" y="3451929"/>
        <a:ext cx="1785890" cy="829250"/>
      </dsp:txXfrm>
    </dsp:sp>
    <dsp:sp modelId="{052D4B67-65E3-44CC-8B47-1CC69230398C}">
      <dsp:nvSpPr>
        <dsp:cNvPr id="0" name=""/>
        <dsp:cNvSpPr/>
      </dsp:nvSpPr>
      <dsp:spPr>
        <a:xfrm rot="9000000">
          <a:off x="3141831" y="3307933"/>
          <a:ext cx="3965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6540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AD2A5-0D17-461D-9B2A-7D295D3265FA}">
      <dsp:nvSpPr>
        <dsp:cNvPr id="0" name=""/>
        <dsp:cNvSpPr/>
      </dsp:nvSpPr>
      <dsp:spPr>
        <a:xfrm>
          <a:off x="1459616" y="3407068"/>
          <a:ext cx="1825850" cy="918972"/>
        </a:xfrm>
        <a:prstGeom prst="roundRect">
          <a:avLst/>
        </a:prstGeom>
        <a:solidFill>
          <a:schemeClr val="accent2">
            <a:hueOff val="-1525497"/>
            <a:satOff val="0"/>
            <a:lumOff val="-141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500" kern="1200" dirty="0" smtClean="0"/>
            <a:t>ตัวผู้วิจัย</a:t>
          </a:r>
          <a:endParaRPr lang="th-TH" sz="3500" kern="1200" dirty="0"/>
        </a:p>
      </dsp:txBody>
      <dsp:txXfrm>
        <a:off x="1504477" y="3451929"/>
        <a:ext cx="1736128" cy="8292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0F5AB6-8766-422C-A50D-A7F19BD58414}">
      <dsp:nvSpPr>
        <dsp:cNvPr id="0" name=""/>
        <dsp:cNvSpPr/>
      </dsp:nvSpPr>
      <dsp:spPr>
        <a:xfrm rot="2737478">
          <a:off x="2764795" y="3163063"/>
          <a:ext cx="369665" cy="46933"/>
        </a:xfrm>
        <a:custGeom>
          <a:avLst/>
          <a:gdLst/>
          <a:ahLst/>
          <a:cxnLst/>
          <a:rect l="0" t="0" r="0" b="0"/>
          <a:pathLst>
            <a:path>
              <a:moveTo>
                <a:pt x="0" y="23466"/>
              </a:moveTo>
              <a:lnTo>
                <a:pt x="369665" y="234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36B78D-9CD5-4830-AA93-CC813998508D}">
      <dsp:nvSpPr>
        <dsp:cNvPr id="0" name=""/>
        <dsp:cNvSpPr/>
      </dsp:nvSpPr>
      <dsp:spPr>
        <a:xfrm>
          <a:off x="2836939" y="2262533"/>
          <a:ext cx="125740" cy="46933"/>
        </a:xfrm>
        <a:custGeom>
          <a:avLst/>
          <a:gdLst/>
          <a:ahLst/>
          <a:cxnLst/>
          <a:rect l="0" t="0" r="0" b="0"/>
          <a:pathLst>
            <a:path>
              <a:moveTo>
                <a:pt x="0" y="23466"/>
              </a:moveTo>
              <a:lnTo>
                <a:pt x="125740" y="234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C178CB-EC97-473F-9ACB-9C773B86E891}">
      <dsp:nvSpPr>
        <dsp:cNvPr id="0" name=""/>
        <dsp:cNvSpPr/>
      </dsp:nvSpPr>
      <dsp:spPr>
        <a:xfrm rot="18901623">
          <a:off x="2778621" y="1353956"/>
          <a:ext cx="398674" cy="46933"/>
        </a:xfrm>
        <a:custGeom>
          <a:avLst/>
          <a:gdLst/>
          <a:ahLst/>
          <a:cxnLst/>
          <a:rect l="0" t="0" r="0" b="0"/>
          <a:pathLst>
            <a:path>
              <a:moveTo>
                <a:pt x="0" y="23466"/>
              </a:moveTo>
              <a:lnTo>
                <a:pt x="398674" y="234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7AB064-00CD-4E3A-BAEC-542304B86F53}">
      <dsp:nvSpPr>
        <dsp:cNvPr id="0" name=""/>
        <dsp:cNvSpPr/>
      </dsp:nvSpPr>
      <dsp:spPr>
        <a:xfrm>
          <a:off x="738459" y="1041396"/>
          <a:ext cx="2660125" cy="248920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1000" r="-5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0F9407-455F-417E-BA0D-1CC91C229DA6}">
      <dsp:nvSpPr>
        <dsp:cNvPr id="0" name=""/>
        <dsp:cNvSpPr/>
      </dsp:nvSpPr>
      <dsp:spPr>
        <a:xfrm>
          <a:off x="2496041" y="538"/>
          <a:ext cx="2401674" cy="13172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Honesty</a:t>
          </a:r>
          <a:endParaRPr lang="th-TH" sz="24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Accountability</a:t>
          </a:r>
          <a:endParaRPr lang="th-TH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847758" y="193450"/>
        <a:ext cx="1698240" cy="931461"/>
      </dsp:txXfrm>
    </dsp:sp>
    <dsp:sp modelId="{B807D4FE-2CE5-4E0D-A2BD-3FADD4DF4418}">
      <dsp:nvSpPr>
        <dsp:cNvPr id="0" name=""/>
        <dsp:cNvSpPr/>
      </dsp:nvSpPr>
      <dsp:spPr>
        <a:xfrm>
          <a:off x="2962680" y="1627357"/>
          <a:ext cx="2352500" cy="13172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Language skills</a:t>
          </a:r>
          <a:endParaRPr lang="th-TH" sz="24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Ethical rules concern</a:t>
          </a:r>
          <a:endParaRPr lang="th-TH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3307196" y="1820269"/>
        <a:ext cx="1663468" cy="931461"/>
      </dsp:txXfrm>
    </dsp:sp>
    <dsp:sp modelId="{AA76F119-74DD-45A5-9BF0-8E5DAF7D985E}">
      <dsp:nvSpPr>
        <dsp:cNvPr id="0" name=""/>
        <dsp:cNvSpPr/>
      </dsp:nvSpPr>
      <dsp:spPr>
        <a:xfrm>
          <a:off x="4152889" y="1627357"/>
          <a:ext cx="3528750" cy="1317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20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152889" y="1627357"/>
        <a:ext cx="3528750" cy="1317285"/>
      </dsp:txXfrm>
    </dsp:sp>
    <dsp:sp modelId="{EF6A71A3-7D04-4992-BB96-ADD336093C33}">
      <dsp:nvSpPr>
        <dsp:cNvPr id="0" name=""/>
        <dsp:cNvSpPr/>
      </dsp:nvSpPr>
      <dsp:spPr>
        <a:xfrm>
          <a:off x="2312905" y="3254176"/>
          <a:ext cx="2694691" cy="13172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Responsibility</a:t>
          </a:r>
          <a:endParaRPr lang="th-TH" sz="24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rPr>
            <a:t>Etiquette</a:t>
          </a:r>
          <a:endParaRPr lang="th-TH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707533" y="3447088"/>
        <a:ext cx="1905435" cy="931461"/>
      </dsp:txXfrm>
    </dsp:sp>
    <dsp:sp modelId="{971D7B9E-D667-41C7-AF6A-EADFD5E08E59}">
      <dsp:nvSpPr>
        <dsp:cNvPr id="0" name=""/>
        <dsp:cNvSpPr/>
      </dsp:nvSpPr>
      <dsp:spPr>
        <a:xfrm>
          <a:off x="3417567" y="3254176"/>
          <a:ext cx="4042036" cy="1317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h-TH" sz="28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3417567" y="3254176"/>
        <a:ext cx="4042036" cy="13172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983992-8B15-487E-8C0C-32DDFBFD5051}">
      <dsp:nvSpPr>
        <dsp:cNvPr id="0" name=""/>
        <dsp:cNvSpPr/>
      </dsp:nvSpPr>
      <dsp:spPr>
        <a:xfrm>
          <a:off x="3369216" y="458512"/>
          <a:ext cx="2367483" cy="118374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Knowledge to be</a:t>
          </a:r>
          <a:endParaRPr lang="th-TH" sz="3300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3403887" y="493183"/>
        <a:ext cx="2298141" cy="1114399"/>
      </dsp:txXfrm>
    </dsp:sp>
    <dsp:sp modelId="{54CE7271-5E16-4886-A2B1-866FE4D1E797}">
      <dsp:nvSpPr>
        <dsp:cNvPr id="0" name=""/>
        <dsp:cNvSpPr/>
      </dsp:nvSpPr>
      <dsp:spPr>
        <a:xfrm rot="3428727">
          <a:off x="4881783" y="2307452"/>
          <a:ext cx="1233552" cy="41430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900" kern="120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5006076" y="2390314"/>
        <a:ext cx="984966" cy="248585"/>
      </dsp:txXfrm>
    </dsp:sp>
    <dsp:sp modelId="{87E03B0D-916E-479A-99BD-71AADDCA5F1D}">
      <dsp:nvSpPr>
        <dsp:cNvPr id="0" name=""/>
        <dsp:cNvSpPr/>
      </dsp:nvSpPr>
      <dsp:spPr>
        <a:xfrm>
          <a:off x="5260420" y="3386959"/>
          <a:ext cx="2367483" cy="118374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224352"/>
            <a:satOff val="10426"/>
            <a:lumOff val="12655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Knowledge to act</a:t>
          </a:r>
          <a:endParaRPr lang="th-TH" sz="3300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5295091" y="3421630"/>
        <a:ext cx="2298141" cy="1114399"/>
      </dsp:txXfrm>
    </dsp:sp>
    <dsp:sp modelId="{5F08A264-44A7-47D0-96CC-6A0270FA1F94}">
      <dsp:nvSpPr>
        <dsp:cNvPr id="0" name=""/>
        <dsp:cNvSpPr/>
      </dsp:nvSpPr>
      <dsp:spPr>
        <a:xfrm rot="10800000">
          <a:off x="3872673" y="3771675"/>
          <a:ext cx="1233552" cy="41430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224385"/>
            <a:satOff val="5411"/>
            <a:lumOff val="1113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900" kern="120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 rot="10800000">
        <a:off x="3996966" y="3854537"/>
        <a:ext cx="984966" cy="248585"/>
      </dsp:txXfrm>
    </dsp:sp>
    <dsp:sp modelId="{15C8711F-8672-4470-AC75-36E185B1114F}">
      <dsp:nvSpPr>
        <dsp:cNvPr id="0" name=""/>
        <dsp:cNvSpPr/>
      </dsp:nvSpPr>
      <dsp:spPr>
        <a:xfrm>
          <a:off x="1350996" y="3386959"/>
          <a:ext cx="2367483" cy="118374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448704"/>
            <a:satOff val="20852"/>
            <a:lumOff val="2531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Knowledge to participate</a:t>
          </a:r>
          <a:endParaRPr lang="th-TH" sz="3300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1385667" y="3421630"/>
        <a:ext cx="2298141" cy="1114399"/>
      </dsp:txXfrm>
    </dsp:sp>
    <dsp:sp modelId="{C020A63D-D8C4-4830-AED7-41AD69271F87}">
      <dsp:nvSpPr>
        <dsp:cNvPr id="0" name=""/>
        <dsp:cNvSpPr/>
      </dsp:nvSpPr>
      <dsp:spPr>
        <a:xfrm rot="18274424">
          <a:off x="2927071" y="2307452"/>
          <a:ext cx="1233552" cy="414309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448770"/>
            <a:satOff val="10821"/>
            <a:lumOff val="2226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900" kern="120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3051364" y="2390314"/>
        <a:ext cx="984966" cy="24858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AD5A8-EF5D-41D7-A8D5-AA0274BDC595}">
      <dsp:nvSpPr>
        <dsp:cNvPr id="0" name=""/>
        <dsp:cNvSpPr/>
      </dsp:nvSpPr>
      <dsp:spPr>
        <a:xfrm>
          <a:off x="1500410" y="173"/>
          <a:ext cx="2298501" cy="114925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100" b="1" kern="1200" dirty="0" smtClean="0"/>
            <a:t>บุคคล</a:t>
          </a:r>
          <a:endParaRPr lang="th-TH" sz="5100" b="1" kern="1200" dirty="0"/>
        </a:p>
      </dsp:txBody>
      <dsp:txXfrm>
        <a:off x="1534070" y="33833"/>
        <a:ext cx="2231181" cy="1081930"/>
      </dsp:txXfrm>
    </dsp:sp>
    <dsp:sp modelId="{58625F5D-D2A7-42F6-A1E0-23BD81DE608A}">
      <dsp:nvSpPr>
        <dsp:cNvPr id="0" name=""/>
        <dsp:cNvSpPr/>
      </dsp:nvSpPr>
      <dsp:spPr>
        <a:xfrm>
          <a:off x="1730260" y="1149424"/>
          <a:ext cx="229850" cy="8619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1938"/>
              </a:lnTo>
              <a:lnTo>
                <a:pt x="229850" y="86193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73B93C-376B-4F77-82A7-617E078BC3AB}">
      <dsp:nvSpPr>
        <dsp:cNvPr id="0" name=""/>
        <dsp:cNvSpPr/>
      </dsp:nvSpPr>
      <dsp:spPr>
        <a:xfrm>
          <a:off x="1960111" y="1436737"/>
          <a:ext cx="1838801" cy="11492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400" b="1" kern="1200" dirty="0" smtClean="0"/>
            <a:t>องค์กร</a:t>
          </a:r>
          <a:endParaRPr lang="th-TH" sz="3400" b="1" kern="1200" dirty="0"/>
        </a:p>
      </dsp:txBody>
      <dsp:txXfrm>
        <a:off x="1993771" y="1470397"/>
        <a:ext cx="1771481" cy="1081930"/>
      </dsp:txXfrm>
    </dsp:sp>
    <dsp:sp modelId="{97003A6E-861E-4AFD-8A1A-0BC291EBE455}">
      <dsp:nvSpPr>
        <dsp:cNvPr id="0" name=""/>
        <dsp:cNvSpPr/>
      </dsp:nvSpPr>
      <dsp:spPr>
        <a:xfrm>
          <a:off x="1730260" y="1149424"/>
          <a:ext cx="229850" cy="22985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8501"/>
              </a:lnTo>
              <a:lnTo>
                <a:pt x="229850" y="229850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2A05A7-226B-4B4A-BE15-6C7DF71ED093}">
      <dsp:nvSpPr>
        <dsp:cNvPr id="0" name=""/>
        <dsp:cNvSpPr/>
      </dsp:nvSpPr>
      <dsp:spPr>
        <a:xfrm>
          <a:off x="1960111" y="2873300"/>
          <a:ext cx="1838801" cy="11492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508499"/>
              <a:satOff val="0"/>
              <a:lumOff val="-47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400" b="1" kern="1200" dirty="0" smtClean="0"/>
            <a:t>ผลกระทบ</a:t>
          </a:r>
          <a:endParaRPr lang="th-TH" sz="3400" b="1" kern="1200" dirty="0"/>
        </a:p>
      </dsp:txBody>
      <dsp:txXfrm>
        <a:off x="1993771" y="2906960"/>
        <a:ext cx="1771481" cy="1081930"/>
      </dsp:txXfrm>
    </dsp:sp>
    <dsp:sp modelId="{DAE241CA-BA81-410D-8A1C-10A95AE7EBF4}">
      <dsp:nvSpPr>
        <dsp:cNvPr id="0" name=""/>
        <dsp:cNvSpPr/>
      </dsp:nvSpPr>
      <dsp:spPr>
        <a:xfrm>
          <a:off x="4373537" y="173"/>
          <a:ext cx="2298501" cy="1149250"/>
        </a:xfrm>
        <a:prstGeom prst="roundRect">
          <a:avLst>
            <a:gd name="adj" fmla="val 10000"/>
          </a:avLst>
        </a:prstGeom>
        <a:solidFill>
          <a:schemeClr val="accent2">
            <a:hueOff val="-1525497"/>
            <a:satOff val="0"/>
            <a:lumOff val="-141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100" b="1" kern="1200" dirty="0" smtClean="0"/>
            <a:t>กลุ่มบุคคล</a:t>
          </a:r>
          <a:endParaRPr lang="th-TH" sz="5100" b="1" kern="1200" dirty="0"/>
        </a:p>
      </dsp:txBody>
      <dsp:txXfrm>
        <a:off x="4407197" y="33833"/>
        <a:ext cx="2231181" cy="1081930"/>
      </dsp:txXfrm>
    </dsp:sp>
    <dsp:sp modelId="{5EFA6964-EF7B-4CB1-8272-53F6EE18D51F}">
      <dsp:nvSpPr>
        <dsp:cNvPr id="0" name=""/>
        <dsp:cNvSpPr/>
      </dsp:nvSpPr>
      <dsp:spPr>
        <a:xfrm>
          <a:off x="4603387" y="1149424"/>
          <a:ext cx="229850" cy="8619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1938"/>
              </a:lnTo>
              <a:lnTo>
                <a:pt x="229850" y="861938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54388-995F-47CF-BA4F-18680E2B6298}">
      <dsp:nvSpPr>
        <dsp:cNvPr id="0" name=""/>
        <dsp:cNvSpPr/>
      </dsp:nvSpPr>
      <dsp:spPr>
        <a:xfrm>
          <a:off x="4833238" y="1436737"/>
          <a:ext cx="1838801" cy="11492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16998"/>
              <a:satOff val="0"/>
              <a:lumOff val="-9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400" b="1" kern="1200" dirty="0" smtClean="0"/>
            <a:t>กิจกรรม</a:t>
          </a:r>
          <a:endParaRPr lang="th-TH" sz="3400" b="1" kern="1200" dirty="0"/>
        </a:p>
      </dsp:txBody>
      <dsp:txXfrm>
        <a:off x="4866898" y="1470397"/>
        <a:ext cx="1771481" cy="1081930"/>
      </dsp:txXfrm>
    </dsp:sp>
    <dsp:sp modelId="{66868864-20ED-4605-B3C2-4A637C005881}">
      <dsp:nvSpPr>
        <dsp:cNvPr id="0" name=""/>
        <dsp:cNvSpPr/>
      </dsp:nvSpPr>
      <dsp:spPr>
        <a:xfrm>
          <a:off x="4603387" y="1149424"/>
          <a:ext cx="229850" cy="22985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8501"/>
              </a:lnTo>
              <a:lnTo>
                <a:pt x="229850" y="229850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3C2248-21FD-41A5-927C-9359374FB2C5}">
      <dsp:nvSpPr>
        <dsp:cNvPr id="0" name=""/>
        <dsp:cNvSpPr/>
      </dsp:nvSpPr>
      <dsp:spPr>
        <a:xfrm>
          <a:off x="4833238" y="2873300"/>
          <a:ext cx="1838801" cy="11492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525497"/>
              <a:satOff val="0"/>
              <a:lumOff val="-141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400" b="1" kern="1200" dirty="0" smtClean="0"/>
            <a:t>ความเป็นเลิศ</a:t>
          </a:r>
          <a:endParaRPr lang="th-TH" sz="3400" b="1" kern="1200" dirty="0"/>
        </a:p>
      </dsp:txBody>
      <dsp:txXfrm>
        <a:off x="4866898" y="2906960"/>
        <a:ext cx="1771481" cy="10819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818C51-7044-4246-8F8E-33AB9E82379F}">
      <dsp:nvSpPr>
        <dsp:cNvPr id="0" name=""/>
        <dsp:cNvSpPr/>
      </dsp:nvSpPr>
      <dsp:spPr>
        <a:xfrm>
          <a:off x="2394" y="810235"/>
          <a:ext cx="2402253" cy="240225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2204" tIns="36830" rIns="132204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ชีวิตประจำวัน</a:t>
          </a:r>
          <a:endParaRPr lang="th-TH" sz="29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354196" y="1162037"/>
        <a:ext cx="1698649" cy="1698649"/>
      </dsp:txXfrm>
    </dsp:sp>
    <dsp:sp modelId="{EDB0EB36-C679-4755-AF62-D7B18C240E79}">
      <dsp:nvSpPr>
        <dsp:cNvPr id="0" name=""/>
        <dsp:cNvSpPr/>
      </dsp:nvSpPr>
      <dsp:spPr>
        <a:xfrm>
          <a:off x="1924196" y="810235"/>
          <a:ext cx="2402253" cy="2402253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2204" tIns="36830" rIns="132204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ขาดข้อมูล</a:t>
          </a:r>
          <a:endParaRPr lang="th-TH" sz="29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2275998" y="1162037"/>
        <a:ext cx="1698649" cy="1698649"/>
      </dsp:txXfrm>
    </dsp:sp>
    <dsp:sp modelId="{A4451E15-6344-49EE-9160-F485FE5CA992}">
      <dsp:nvSpPr>
        <dsp:cNvPr id="0" name=""/>
        <dsp:cNvSpPr/>
      </dsp:nvSpPr>
      <dsp:spPr>
        <a:xfrm>
          <a:off x="3845999" y="810235"/>
          <a:ext cx="2402253" cy="240225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2204" tIns="36830" rIns="132204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แนวคิด/ทฤษฎีที่ต้องพิสูจน์</a:t>
          </a:r>
          <a:endParaRPr lang="th-TH" sz="29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4197801" y="1162037"/>
        <a:ext cx="1698649" cy="1698649"/>
      </dsp:txXfrm>
    </dsp:sp>
    <dsp:sp modelId="{64A6A0B6-242C-4ED4-8E8E-3EF128F04BE6}">
      <dsp:nvSpPr>
        <dsp:cNvPr id="0" name=""/>
        <dsp:cNvSpPr/>
      </dsp:nvSpPr>
      <dsp:spPr>
        <a:xfrm>
          <a:off x="5767802" y="810235"/>
          <a:ext cx="2402253" cy="240225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2204" tIns="36830" rIns="132204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b="1" kern="1200" dirty="0" smtClean="0">
              <a:latin typeface="TH SarabunIT๙" panose="020B0500040200020003" pitchFamily="34" charset="-34"/>
              <a:cs typeface="TH SarabunIT๙" panose="020B0500040200020003" pitchFamily="34" charset="-34"/>
            </a:rPr>
            <a:t>ความแตกต่าง</a:t>
          </a:r>
          <a:endParaRPr lang="th-TH" sz="2900" b="1" kern="1200" dirty="0">
            <a:latin typeface="TH SarabunIT๙" panose="020B0500040200020003" pitchFamily="34" charset="-34"/>
            <a:cs typeface="TH SarabunIT๙" panose="020B0500040200020003" pitchFamily="34" charset="-34"/>
          </a:endParaRPr>
        </a:p>
      </dsp:txBody>
      <dsp:txXfrm>
        <a:off x="6119604" y="1162037"/>
        <a:ext cx="1698649" cy="16986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5FBAE-50D5-4597-BAE8-0BDBF2D6B640}" type="datetimeFigureOut">
              <a:rPr lang="th-TH" smtClean="0"/>
              <a:t>03/12/57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1B2DD-8525-40C8-BD93-EC0626B53F7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6262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0B7251-57AE-4683-A3B5-382639511B67}" type="slidenum">
              <a:rPr lang="en-US" sz="1300">
                <a:solidFill>
                  <a:srgbClr val="000000"/>
                </a:solidFill>
              </a:rPr>
              <a:pPr eaLnBrk="1" hangingPunct="1"/>
              <a:t>3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2625"/>
            <a:ext cx="4959350" cy="3433763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82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22885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7B206C-B83A-44B5-AC48-4750A6F5F149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6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22887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0B7251-57AE-4683-A3B5-382639511B67}" type="slidenum">
              <a:rPr lang="en-US" sz="1300">
                <a:solidFill>
                  <a:srgbClr val="000000"/>
                </a:solidFill>
              </a:rPr>
              <a:pPr eaLnBrk="1" hangingPunct="1"/>
              <a:t>24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2625"/>
            <a:ext cx="4959350" cy="3433763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82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22885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7B206C-B83A-44B5-AC48-4750A6F5F149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6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22887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0B7251-57AE-4683-A3B5-382639511B67}" type="slidenum">
              <a:rPr lang="en-US" sz="1300">
                <a:solidFill>
                  <a:srgbClr val="000000"/>
                </a:solidFill>
              </a:rPr>
              <a:pPr eaLnBrk="1" hangingPunct="1"/>
              <a:t>45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2625"/>
            <a:ext cx="4959350" cy="3433763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82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22885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7B206C-B83A-44B5-AC48-4750A6F5F149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6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22887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0B7251-57AE-4683-A3B5-382639511B67}" type="slidenum">
              <a:rPr lang="en-US" sz="1300">
                <a:solidFill>
                  <a:srgbClr val="000000"/>
                </a:solidFill>
              </a:rPr>
              <a:pPr eaLnBrk="1" hangingPunct="1"/>
              <a:t>52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2625"/>
            <a:ext cx="4959350" cy="3433763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82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22885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7B206C-B83A-44B5-AC48-4750A6F5F149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6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22887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0B7251-57AE-4683-A3B5-382639511B67}" type="slidenum">
              <a:rPr lang="en-US" sz="1300">
                <a:solidFill>
                  <a:srgbClr val="000000"/>
                </a:solidFill>
              </a:rPr>
              <a:pPr eaLnBrk="1" hangingPunct="1"/>
              <a:t>65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2625"/>
            <a:ext cx="4959350" cy="3433763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82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22885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7B206C-B83A-44B5-AC48-4750A6F5F149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6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22887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60564B4-0F8D-4A4F-A67F-70455BC3349A}" type="slidenum">
              <a:rPr lang="en-US" sz="1300">
                <a:solidFill>
                  <a:srgbClr val="000000"/>
                </a:solidFill>
                <a:latin typeface="Times New Roman" pitchFamily="18" charset="0"/>
                <a:cs typeface="Angsana New" pitchFamily="18" charset="-34"/>
              </a:rPr>
              <a:pPr eaLnBrk="1" hangingPunct="1"/>
              <a:t>66</a:t>
            </a:fld>
            <a:endParaRPr lang="th-TH" sz="1300">
              <a:solidFill>
                <a:srgbClr val="000000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11200"/>
            <a:ext cx="4991100" cy="3454400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69663"/>
            <a:ext cx="5030476" cy="40651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760A9D-574E-474C-8495-9034D8C1C0F3}" type="slidenum">
              <a:rPr lang="en-US" sz="1300">
                <a:solidFill>
                  <a:srgbClr val="000000"/>
                </a:solidFill>
                <a:latin typeface="Times New Roman" pitchFamily="18" charset="0"/>
                <a:cs typeface="Angsana New" pitchFamily="18" charset="-34"/>
              </a:rPr>
              <a:pPr eaLnBrk="1" hangingPunct="1"/>
              <a:t>67</a:t>
            </a:fld>
            <a:endParaRPr lang="th-TH" sz="1300">
              <a:solidFill>
                <a:srgbClr val="000000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11200"/>
            <a:ext cx="4991100" cy="3454400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69663"/>
            <a:ext cx="5030476" cy="40651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0257AE7-81DD-4F4E-9AC7-255E4219DB4E}" type="slidenum">
              <a:rPr lang="en-US" sz="1300">
                <a:solidFill>
                  <a:srgbClr val="000000"/>
                </a:solidFill>
                <a:latin typeface="Times New Roman" pitchFamily="18" charset="0"/>
                <a:cs typeface="Angsana New" pitchFamily="18" charset="-34"/>
              </a:rPr>
              <a:pPr eaLnBrk="1" hangingPunct="1"/>
              <a:t>68</a:t>
            </a:fld>
            <a:endParaRPr lang="th-TH" sz="1300">
              <a:solidFill>
                <a:srgbClr val="000000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11200"/>
            <a:ext cx="4991100" cy="3454400"/>
          </a:xfrm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69663"/>
            <a:ext cx="5030476" cy="40651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3265622-39DA-44E9-B612-EFB10EF0D575}" type="slidenum">
              <a:rPr lang="en-US" sz="1300">
                <a:solidFill>
                  <a:srgbClr val="000000"/>
                </a:solidFill>
                <a:latin typeface="Times New Roman" pitchFamily="18" charset="0"/>
                <a:cs typeface="Angsana New" pitchFamily="18" charset="-34"/>
              </a:rPr>
              <a:pPr eaLnBrk="1" hangingPunct="1"/>
              <a:t>69</a:t>
            </a:fld>
            <a:endParaRPr lang="th-TH" sz="1300">
              <a:solidFill>
                <a:srgbClr val="000000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11200"/>
            <a:ext cx="4991100" cy="3454400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69663"/>
            <a:ext cx="5030476" cy="40651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4CF12F8-D119-4458-9D9A-0159AC4BDA82}" type="slidenum">
              <a:rPr lang="en-US" sz="1300">
                <a:solidFill>
                  <a:srgbClr val="000000"/>
                </a:solidFill>
                <a:latin typeface="Times New Roman" pitchFamily="18" charset="0"/>
                <a:cs typeface="Angsana New" pitchFamily="18" charset="-34"/>
              </a:rPr>
              <a:pPr eaLnBrk="1" hangingPunct="1"/>
              <a:t>70</a:t>
            </a:fld>
            <a:endParaRPr lang="th-TH" sz="1300">
              <a:solidFill>
                <a:srgbClr val="000000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11200"/>
            <a:ext cx="4991100" cy="3454400"/>
          </a:xfrm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69663"/>
            <a:ext cx="5030476" cy="40651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0B7251-57AE-4683-A3B5-382639511B67}" type="slidenum">
              <a:rPr lang="en-US" sz="1300">
                <a:solidFill>
                  <a:srgbClr val="000000"/>
                </a:solidFill>
              </a:rPr>
              <a:pPr eaLnBrk="1" hangingPunct="1"/>
              <a:t>4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2625"/>
            <a:ext cx="4959350" cy="3433763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82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22885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7B206C-B83A-44B5-AC48-4750A6F5F149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6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22887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0B7251-57AE-4683-A3B5-382639511B67}" type="slidenum">
              <a:rPr lang="en-US" sz="1300">
                <a:solidFill>
                  <a:srgbClr val="000000"/>
                </a:solidFill>
              </a:rPr>
              <a:pPr eaLnBrk="1" hangingPunct="1"/>
              <a:t>15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2625"/>
            <a:ext cx="4959350" cy="3433763"/>
          </a:xfrm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82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22885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7B206C-B83A-44B5-AC48-4750A6F5F149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2886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22887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734EB86-DC4F-45AD-95B2-3EE55F191B98}" type="slidenum">
              <a:rPr lang="en-US" sz="1300">
                <a:solidFill>
                  <a:srgbClr val="000000"/>
                </a:solidFill>
                <a:latin typeface="Calibri" pitchFamily="34" charset="0"/>
                <a:cs typeface="Angsana New" pitchFamily="18" charset="-34"/>
              </a:rPr>
              <a:pPr eaLnBrk="1" hangingPunct="1"/>
              <a:t>17</a:t>
            </a:fld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7263" y="688975"/>
            <a:ext cx="4948237" cy="3425825"/>
          </a:xfrm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82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124933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EC9FD4-7B48-497E-918D-F6CF65EA27F0}" type="datetime1">
              <a:rPr lang="th-TH" sz="1300">
                <a:solidFill>
                  <a:srgbClr val="000000"/>
                </a:solidFill>
                <a:latin typeface="Calibri" pitchFamily="34" charset="0"/>
                <a:cs typeface="Angsana New" pitchFamily="18" charset="-34"/>
              </a:rPr>
              <a:pPr eaLnBrk="1" hangingPunct="1"/>
              <a:t>03/12/57</a:t>
            </a:fld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124934" name="Footer Placeholder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  <a:latin typeface="Calibri" pitchFamily="34" charset="0"/>
              </a:rPr>
              <a:t>โดย รศ.ดร.กุหลาบ รัตนสัจธรรม คณะสาธารณสุขศาสตร์ ม.บูรพา</a:t>
            </a:r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124935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  <a:latin typeface="Calibri" pitchFamily="34" charset="0"/>
              </a:rPr>
              <a:t>เทคนิคการกำหนดโจทย์การวิจัยและการจัดทำกรอบแนวคิดในการวิจัย</a:t>
            </a:r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276800-EF40-43D8-B440-0745AFECDAFB}" type="slidenum">
              <a:rPr lang="en-US" sz="1300">
                <a:solidFill>
                  <a:srgbClr val="000000"/>
                </a:solidFill>
                <a:latin typeface="Calibri" pitchFamily="34" charset="0"/>
                <a:cs typeface="Angsana New" pitchFamily="18" charset="-34"/>
              </a:rPr>
              <a:pPr eaLnBrk="1" hangingPunct="1"/>
              <a:t>18</a:t>
            </a:fld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4088" y="684213"/>
            <a:ext cx="4960937" cy="3433762"/>
          </a:xfrm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26" y="4343095"/>
            <a:ext cx="5028349" cy="411623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5957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300">
                <a:solidFill>
                  <a:srgbClr val="000000"/>
                </a:solidFill>
                <a:latin typeface="Calibri" pitchFamily="34" charset="0"/>
                <a:cs typeface="Angsana New" pitchFamily="18" charset="-34"/>
              </a:rPr>
              <a:t>18-22 กุมภาพันธ์ 2556</a:t>
            </a:r>
          </a:p>
        </p:txBody>
      </p:sp>
      <p:sp>
        <p:nvSpPr>
          <p:cNvPr id="125958" name="Footer Placeholder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  <a:latin typeface="Calibri" pitchFamily="34" charset="0"/>
              </a:rPr>
              <a:t>รศ.ดร.กุหลาบ รัตนสัจธรรม</a:t>
            </a:r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125959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  <a:latin typeface="Calibri" pitchFamily="34" charset="0"/>
              </a:rPr>
              <a:t>เทคนิคการกำหนดโจทย์การวิจัยและการจัดทำกรอบแนวคิดในการวิจัย</a:t>
            </a:r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5ECE89A-EC79-46BF-9113-4D9A69C9A9A5}" type="slidenum">
              <a:rPr lang="en-US" sz="1300">
                <a:solidFill>
                  <a:srgbClr val="000000"/>
                </a:solidFill>
                <a:latin typeface="Calibri" pitchFamily="34" charset="0"/>
                <a:cs typeface="Angsana New" pitchFamily="18" charset="-34"/>
              </a:rPr>
              <a:pPr eaLnBrk="1" hangingPunct="1"/>
              <a:t>19</a:t>
            </a:fld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4088" y="684213"/>
            <a:ext cx="4960937" cy="3433762"/>
          </a:xfrm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26" y="4343095"/>
            <a:ext cx="5028349" cy="411623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6981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300">
                <a:solidFill>
                  <a:srgbClr val="000000"/>
                </a:solidFill>
                <a:latin typeface="Calibri" pitchFamily="34" charset="0"/>
                <a:cs typeface="Angsana New" pitchFamily="18" charset="-34"/>
              </a:rPr>
              <a:t>18-22 กุมภาพันธ์ 2556</a:t>
            </a:r>
          </a:p>
        </p:txBody>
      </p:sp>
      <p:sp>
        <p:nvSpPr>
          <p:cNvPr id="126982" name="Footer Placeholder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  <a:latin typeface="Calibri" pitchFamily="34" charset="0"/>
              </a:rPr>
              <a:t>รศ.ดร.กุหลาบ รัตนสัจธรรม</a:t>
            </a:r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126983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  <a:latin typeface="Calibri" pitchFamily="34" charset="0"/>
              </a:rPr>
              <a:t>เทคนิคการกำหนดโจทย์การวิจัยและการจัดทำกรอบแนวคิดในการวิจัย</a:t>
            </a:r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F51971-A2B1-4479-8A4A-898EB5F53237}" type="slidenum">
              <a:rPr lang="en-US" sz="1300">
                <a:solidFill>
                  <a:srgbClr val="000000"/>
                </a:solidFill>
                <a:latin typeface="Calibri" pitchFamily="34" charset="0"/>
                <a:cs typeface="Angsana New" pitchFamily="18" charset="-34"/>
              </a:rPr>
              <a:pPr eaLnBrk="1" hangingPunct="1"/>
              <a:t>20</a:t>
            </a:fld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11200"/>
            <a:ext cx="4991100" cy="34544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26" y="4369663"/>
            <a:ext cx="5028349" cy="40651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28005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300">
                <a:solidFill>
                  <a:srgbClr val="000000"/>
                </a:solidFill>
                <a:latin typeface="Calibri" pitchFamily="34" charset="0"/>
                <a:cs typeface="Angsana New" pitchFamily="18" charset="-34"/>
              </a:rPr>
              <a:t>18-22 กุมภาพันธ์ 2556</a:t>
            </a:r>
          </a:p>
        </p:txBody>
      </p:sp>
      <p:sp>
        <p:nvSpPr>
          <p:cNvPr id="128006" name="Footer Placeholder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  <a:latin typeface="Calibri" pitchFamily="34" charset="0"/>
              </a:rPr>
              <a:t>รศ.ดร.กุหลาบ รัตนสัจธรรม</a:t>
            </a:r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128007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  <a:latin typeface="Calibri" pitchFamily="34" charset="0"/>
              </a:rPr>
              <a:t>เทคนิคการกำหนดโจทย์การวิจัยและการจัดทำกรอบแนวคิดในการวิจัย</a:t>
            </a:r>
            <a:endParaRPr lang="en-US" sz="1300">
              <a:solidFill>
                <a:srgbClr val="000000"/>
              </a:solidFill>
              <a:latin typeface="Calibri" pitchFamily="34" charset="0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A6FC7C-FC41-477A-8D80-139B7690D970}" type="slidenum">
              <a:rPr lang="en-US" sz="1300">
                <a:solidFill>
                  <a:srgbClr val="000000"/>
                </a:solidFill>
              </a:rPr>
              <a:pPr eaLnBrk="1" hangingPunct="1"/>
              <a:t>21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5675" y="688975"/>
            <a:ext cx="4945063" cy="3422650"/>
          </a:xfrm>
          <a:ln w="12700" cap="flat"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214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736" tIns="49868" rIns="99736" bIns="49868"/>
          <a:lstStyle/>
          <a:p>
            <a:pPr eaLnBrk="1" hangingPunct="1"/>
            <a:endParaRPr lang="th-TH" smtClean="0"/>
          </a:p>
        </p:txBody>
      </p:sp>
      <p:sp>
        <p:nvSpPr>
          <p:cNvPr id="129029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026E63D-FAA1-464D-9AFD-714FFE36EEC6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29030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29031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5FCA21D-AC52-4B98-A25E-6F54246A067C}" type="slidenum">
              <a:rPr lang="en-US" sz="1300">
                <a:solidFill>
                  <a:srgbClr val="000000"/>
                </a:solidFill>
              </a:rPr>
              <a:pPr eaLnBrk="1" hangingPunct="1"/>
              <a:t>22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5675" y="688975"/>
            <a:ext cx="4945063" cy="3422650"/>
          </a:xfrm>
          <a:ln w="12700" cap="flat"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762" y="4343094"/>
            <a:ext cx="5030476" cy="411214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736" tIns="49868" rIns="99736" bIns="49868"/>
          <a:lstStyle/>
          <a:p>
            <a:pPr eaLnBrk="1" hangingPunct="1"/>
            <a:endParaRPr lang="th-TH" smtClean="0"/>
          </a:p>
        </p:txBody>
      </p:sp>
      <p:sp>
        <p:nvSpPr>
          <p:cNvPr id="130053" name="ตัวแทนวันที่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6B4CC69-2A3D-400E-8DB0-1ADABC9B2B56}" type="datetime1">
              <a:rPr lang="th-TH" sz="1300">
                <a:solidFill>
                  <a:srgbClr val="000000"/>
                </a:solidFill>
              </a:rPr>
              <a:pPr eaLnBrk="1" hangingPunct="1"/>
              <a:t>03/12/57</a:t>
            </a:fld>
            <a:endParaRPr lang="th-TH" sz="1300">
              <a:solidFill>
                <a:srgbClr val="000000"/>
              </a:solidFill>
            </a:endParaRPr>
          </a:p>
        </p:txBody>
      </p:sp>
      <p:sp>
        <p:nvSpPr>
          <p:cNvPr id="130054" name="ตัวแทนท้ายกระดาษ 2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โดย รศ.ดร.กุหลาบ รัตนสัจธรรม คณะสาธารณสุขศาสตร์ ม.บูรพา</a:t>
            </a:r>
          </a:p>
        </p:txBody>
      </p:sp>
      <p:sp>
        <p:nvSpPr>
          <p:cNvPr id="130055" name="ตัวแทนหัวกระดาษ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90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300">
                <a:solidFill>
                  <a:srgbClr val="000000"/>
                </a:solidFill>
              </a:rPr>
              <a:t>เทคนิคการกำหนดโจทย์การวิจัยและการจัดทำกรอบแนวคิดในการวิจัย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70520" y="69866"/>
            <a:ext cx="9764977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792" y="1449404"/>
            <a:ext cx="9771856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792" y="1397000"/>
            <a:ext cx="9771856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792" y="2976579"/>
            <a:ext cx="9771856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403350" y="3200400"/>
            <a:ext cx="69342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95300" y="1505946"/>
            <a:ext cx="89154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6167D-D644-4462-B310-2431F16FBFC9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936B6D1-FD7C-4F68-A995-059BE5F89DE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210575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6060B-3C49-451F-B68C-02C714FC8D02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53BC0-F74E-4960-95D9-6E82FBF6D71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411277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57"/>
            <a:ext cx="217932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274656"/>
            <a:ext cx="60261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A2261-5313-475A-B090-BF962BE15DAD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7F44F-147B-42C4-A75E-E9B852F4F3D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514803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ชื่อเรื่อง ข้อความ 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858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247650" y="914400"/>
            <a:ext cx="4622800" cy="55626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035550" y="914400"/>
            <a:ext cx="4622800" cy="55626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18AEA-F821-4936-9F66-44E75CFF27FA}" type="datetime1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03/12/57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>
                <a:solidFill>
                  <a:prstClr val="black">
                    <a:tint val="75000"/>
                  </a:prstClr>
                </a:solidFill>
              </a:rPr>
              <a:t>รศ.ดร.กุหลาบ รัตนสัจธรรม ม.บูรพา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DED70-FF2C-4D0D-A630-AFF26B3EC12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18989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400">
                <a:effectLst>
                  <a:glow rad="101600">
                    <a:srgbClr val="00B0F0">
                      <a:alpha val="60000"/>
                    </a:srgb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90600" y="1447800"/>
            <a:ext cx="84201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3F9FC-78BE-47E9-8F15-3513D42D6CE4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BF33A-2127-49FE-8A3D-5130AFA35CA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3081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70756" y="69771"/>
            <a:ext cx="9764486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75680" y="2376504"/>
            <a:ext cx="9764977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680" y="2341579"/>
            <a:ext cx="9764977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954" y="2468579"/>
            <a:ext cx="9766696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952516"/>
            <a:ext cx="84201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547938"/>
            <a:ext cx="84201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4FD08-BB43-4AFF-9852-25EAEE615F23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66775" y="6172200"/>
            <a:ext cx="433387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8221" y="6208713"/>
            <a:ext cx="4953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07B48-BC08-4535-B95D-9DF46D28CA4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2053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90600" y="1447800"/>
            <a:ext cx="406146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5345113" y="1447800"/>
            <a:ext cx="406146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294C9-55DE-4F83-93F6-0BB0F60A593C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2F4D0-29A8-4FEE-AD38-034BD68ABD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514394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73050"/>
            <a:ext cx="84201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600" y="1447800"/>
            <a:ext cx="404495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365750" y="1447800"/>
            <a:ext cx="404495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90600" y="2247900"/>
            <a:ext cx="404495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5365750" y="2247900"/>
            <a:ext cx="404495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C9F1A-5734-48BA-9F45-8A86308FE1CC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E239D-E072-4D78-9513-821D01278D5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686622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9B6ED-C369-4191-950A-EC2D555B4929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089A1-8CFD-47B6-9886-A8758514D21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360738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A65A5-6E5B-48D9-8B83-D2B935B8BEE2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8BBA4-50EA-4EDA-8FB6-23EDCDEF8C6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511902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68800" y="69850"/>
            <a:ext cx="9764977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73050"/>
            <a:ext cx="84201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90600" y="1600200"/>
            <a:ext cx="206375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3219450" y="1600200"/>
            <a:ext cx="619125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D0630-1131-4C2B-97C4-69B7BFF2B2BD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CFA77-8984-4017-AFFA-D7ACC704E97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825860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73960" y="4683141"/>
            <a:ext cx="9758098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960" y="4649804"/>
            <a:ext cx="9758098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960" y="4773629"/>
            <a:ext cx="9758098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900550"/>
            <a:ext cx="79248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5445825"/>
            <a:ext cx="79248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4009" y="66691"/>
            <a:ext cx="9752029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131FB-84FD-433B-A05E-C5A25BFFF0F3}" type="datetime1">
              <a:rPr lang="th-TH">
                <a:solidFill>
                  <a:srgbClr val="696464"/>
                </a:solidFill>
              </a:rPr>
              <a:pPr>
                <a:defRPr/>
              </a:pPr>
              <a:t>03/12/57</a:t>
            </a:fld>
            <a:endParaRPr lang="th-TH">
              <a:solidFill>
                <a:srgbClr val="696464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90600" y="6172200"/>
            <a:ext cx="421005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696464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8221" y="6208713"/>
            <a:ext cx="4953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23419-DB2D-437C-90FC-64F1DBCCF2A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132337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43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8800" y="69850"/>
            <a:ext cx="9764977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prstClr val="white"/>
              </a:solidFill>
            </a:endParaRPr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90600" y="274638"/>
            <a:ext cx="8420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90600" y="1447800"/>
            <a:ext cx="84201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686550" y="6191250"/>
            <a:ext cx="2682875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0B1C4398-798B-40A9-AA24-1A95BEBDBDA8}" type="datetime1">
              <a:rPr lang="th-TH">
                <a:solidFill>
                  <a:srgbClr val="696464"/>
                </a:solidFill>
                <a:latin typeface="Arial" pitchFamily="34" charset="0"/>
                <a:cs typeface="Angsana New" pitchFamily="18" charset="-34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03/12/57</a:t>
            </a:fld>
            <a:endParaRPr lang="th-TH">
              <a:solidFill>
                <a:srgbClr val="696464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90600" y="6172200"/>
            <a:ext cx="42926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696464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58221" y="6210300"/>
            <a:ext cx="4953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615A3E11-DCC9-459D-B58C-1E08324A7146}" type="slidenum">
              <a:rPr lang="th-TH"/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3339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91" r:id="rId12"/>
  </p:sldLayoutIdLst>
  <p:transition>
    <p:fade/>
  </p:transition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  <a:cs typeface="LilyUPC" pitchFamily="34" charset="-34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3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16.bin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8.jpeg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6.jpeg"/><Relationship Id="rId5" Type="http://schemas.openxmlformats.org/officeDocument/2006/relationships/image" Target="../media/image12.jpeg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10" Type="http://schemas.openxmlformats.org/officeDocument/2006/relationships/image" Target="../media/image3.png"/><Relationship Id="rId4" Type="http://schemas.openxmlformats.org/officeDocument/2006/relationships/image" Target="../media/image24.jpeg"/><Relationship Id="rId9" Type="http://schemas.openxmlformats.org/officeDocument/2006/relationships/oleObject" Target="../embeddings/oleObject24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32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gi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png"/><Relationship Id="rId7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3.png"/><Relationship Id="rId5" Type="http://schemas.openxmlformats.org/officeDocument/2006/relationships/image" Target="../media/image38.png"/><Relationship Id="rId10" Type="http://schemas.openxmlformats.org/officeDocument/2006/relationships/image" Target="../media/image3.png"/><Relationship Id="rId4" Type="http://schemas.openxmlformats.org/officeDocument/2006/relationships/image" Target="../media/image37.png"/><Relationship Id="rId9" Type="http://schemas.openxmlformats.org/officeDocument/2006/relationships/oleObject" Target="../embeddings/oleObject27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28.bin"/><Relationship Id="rId4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6.png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1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2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3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8.bin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6600" y="5306521"/>
            <a:ext cx="7313643" cy="497379"/>
          </a:xfrm>
        </p:spPr>
        <p:txBody>
          <a:bodyPr>
            <a:noAutofit/>
          </a:bodyPr>
          <a:lstStyle/>
          <a:p>
            <a:pPr algn="r"/>
            <a:r>
              <a:rPr lang="th-TH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สำนักงานคณะกรรมการวิจัยแห่งชาติ (วช.)</a:t>
            </a:r>
            <a:endParaRPr lang="th-TH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05946"/>
            <a:ext cx="9753600" cy="1470025"/>
          </a:xfrm>
        </p:spPr>
        <p:txBody>
          <a:bodyPr/>
          <a:lstStyle/>
          <a:p>
            <a:r>
              <a:rPr lang="th-TH" sz="4800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ปรัชญาและหลักการวิจัยในรูปแบบต่าง ๆ</a:t>
            </a:r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443069"/>
              </p:ext>
            </p:extLst>
          </p:nvPr>
        </p:nvGraphicFramePr>
        <p:xfrm>
          <a:off x="8008143" y="3494088"/>
          <a:ext cx="1196975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8143" y="3494088"/>
                        <a:ext cx="1196975" cy="156845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87798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Angsana New" pitchFamily="18" charset="-34"/>
              </a:rPr>
              <a:t>แนวคิดปฏิฐานนิยม</a:t>
            </a:r>
          </a:p>
        </p:txBody>
      </p:sp>
      <p:sp>
        <p:nvSpPr>
          <p:cNvPr id="12292" name="Content Placeholder 2"/>
          <p:cNvSpPr>
            <a:spLocks noGrp="1"/>
          </p:cNvSpPr>
          <p:nvPr>
            <p:ph sz="quarter" idx="1"/>
          </p:nvPr>
        </p:nvSpPr>
        <p:spPr>
          <a:xfrm>
            <a:off x="749300" y="1473200"/>
            <a:ext cx="8420100" cy="3632200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วิธีการทางวิทยาศาสตร์ ใช้หลักกฎเกณฑ์ธรรมชาติ</a:t>
            </a: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ทฤษฎี เป็นฐาน </a:t>
            </a:r>
            <a:r>
              <a:rPr lang="en-US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(deductive/</a:t>
            </a: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นิรนัย)</a:t>
            </a: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ควบคุมสถานการณ์</a:t>
            </a: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ข้อมูลประจักษ์, จำกัดขอบเขตตัวแปร </a:t>
            </a:r>
            <a:r>
              <a:rPr lang="en-US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(OD)</a:t>
            </a: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ทดสอบเชิงสถิติ</a:t>
            </a:r>
            <a:endParaRPr lang="en-US" sz="40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393AD9-C2D8-488D-91CF-34EB3FD73DCC}" type="slidenum">
              <a:rPr lang="th-TH"/>
              <a:pPr>
                <a:defRPr/>
              </a:pPr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111807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Angsana New" pitchFamily="18" charset="-34"/>
              </a:rPr>
              <a:t>แนวคิดปรากฎการณ์นิยม</a:t>
            </a:r>
          </a:p>
        </p:txBody>
      </p:sp>
      <p:sp>
        <p:nvSpPr>
          <p:cNvPr id="13316" name="Content Placeholder 2"/>
          <p:cNvSpPr>
            <a:spLocks noGrp="1"/>
          </p:cNvSpPr>
          <p:nvPr>
            <p:ph sz="quarter" idx="1"/>
          </p:nvPr>
        </p:nvSpPr>
        <p:spPr>
          <a:xfrm>
            <a:off x="990600" y="1447800"/>
            <a:ext cx="8420100" cy="49149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ประจักษ์ เป็น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Facts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(ไม่ใช่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truth, reality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ศึกษา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บริบท, สัมผัสปรากฎการณ์</a:t>
            </a: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ไม่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ใช้ทฤษฎีเป็นกรอบ </a:t>
            </a:r>
            <a:r>
              <a:rPr lang="en-US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(inductive/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อุปนัย)</a:t>
            </a: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แปรอ่อน</a:t>
            </a: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นามธรรม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(ความรู้สึก ค่านิยม อุดมการณ์ ความเชื่อ)</a:t>
            </a: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มิติ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Blip>
                <a:blip r:embed="rId2"/>
              </a:buBlip>
            </a:pP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ความหมาย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, คำอธิบาย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F6932B-E360-4756-AB82-F2E02CE204D4}" type="slidenum">
              <a:rPr lang="th-TH"/>
              <a:pPr>
                <a:defRPr/>
              </a:pPr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23884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065" y="286607"/>
            <a:ext cx="9076373" cy="1450757"/>
          </a:xfrm>
        </p:spPr>
        <p:txBody>
          <a:bodyPr>
            <a:noAutofit/>
          </a:bodyPr>
          <a:lstStyle/>
          <a:p>
            <a:pPr algn="ctr"/>
            <a:r>
              <a:rPr lang="th-TH" sz="4800" dirty="0" smtClean="0"/>
              <a:t>ปรัชญาการวิจัย – </a:t>
            </a:r>
            <a:br>
              <a:rPr lang="th-TH" sz="4800" dirty="0" smtClean="0"/>
            </a:br>
            <a:r>
              <a:rPr lang="th-TH" sz="4800" dirty="0" smtClean="0"/>
              <a:t>การคิดสู่การปฏิบัติเพื่อประโยชน์ของผู้อื่น</a:t>
            </a:r>
            <a:endParaRPr lang="th-TH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32851620"/>
              </p:ext>
            </p:extLst>
          </p:nvPr>
        </p:nvGraphicFramePr>
        <p:xfrm>
          <a:off x="749300" y="1701800"/>
          <a:ext cx="84201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06906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6600" y="5306521"/>
            <a:ext cx="7313643" cy="497379"/>
          </a:xfrm>
        </p:spPr>
        <p:txBody>
          <a:bodyPr>
            <a:noAutofit/>
          </a:bodyPr>
          <a:lstStyle/>
          <a:p>
            <a:pPr algn="r"/>
            <a:r>
              <a:rPr lang="th-TH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สำนักงานคณะกรรมการวิจัยแห่งชาติ (วช.)</a:t>
            </a:r>
            <a:endParaRPr lang="th-TH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05946"/>
            <a:ext cx="9753600" cy="1470025"/>
          </a:xfrm>
        </p:spPr>
        <p:txBody>
          <a:bodyPr/>
          <a:lstStyle/>
          <a:p>
            <a:r>
              <a:rPr lang="th-TH" sz="4800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การกำหนดโจทย์การวิจัยแบบบูรณาการที่สอดคล้องกับนโยบายการวิจัยของประเทศ ตามบริบทของชุมชน และงานตามภารกิจหลัก</a:t>
            </a:r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058962"/>
              </p:ext>
            </p:extLst>
          </p:nvPr>
        </p:nvGraphicFramePr>
        <p:xfrm>
          <a:off x="8008143" y="3494088"/>
          <a:ext cx="1196975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8143" y="3494088"/>
                        <a:ext cx="1196975" cy="156845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0003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74638"/>
            <a:ext cx="9734550" cy="1143000"/>
          </a:xfrm>
        </p:spPr>
        <p:txBody>
          <a:bodyPr>
            <a:normAutofit fontScale="90000"/>
          </a:bodyPr>
          <a:lstStyle/>
          <a:p>
            <a:pPr lvl="0" algn="ctr"/>
            <a:r>
              <a:rPr lang="th-TH" sz="67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/>
                <a:ea typeface="Calibri"/>
                <a:cs typeface="TH SarabunIT๙"/>
              </a:rPr>
              <a:t>วัตถุประสงค์การเรียนรู้ เพื่อให้ผู้เรียน</a:t>
            </a:r>
            <a:r>
              <a:rPr lang="th-TH" sz="67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/>
                <a:ea typeface="Calibri"/>
                <a:cs typeface="TH SarabunIT๙"/>
              </a:rPr>
              <a:t>สามารถ</a:t>
            </a:r>
            <a:endParaRPr lang="en-US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203200" y="1447800"/>
            <a:ext cx="9436100" cy="5207000"/>
          </a:xfrm>
        </p:spPr>
        <p:txBody>
          <a:bodyPr>
            <a:noAutofit/>
          </a:bodyPr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1</a:t>
            </a:r>
            <a:r>
              <a:rPr lang="th-TH" sz="4000" b="1" dirty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. การกำหนดโจทย์การวิจัยแบบบูรณาการที่สอดคล้องกับนโยบายการวิจัยของประเทศ ตามบริบทของชุมชน และงานตามภารกิจหลัก</a:t>
            </a:r>
            <a:r>
              <a:rPr lang="en-US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2</a:t>
            </a:r>
            <a:r>
              <a:rPr lang="th-TH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.กำหนด</a:t>
            </a:r>
            <a:r>
              <a:rPr lang="th-TH" sz="4000" b="1" dirty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ประเด็นคำถาม เขียนวัตถุประสงค์การวิจัยที่สอดคล้อง</a:t>
            </a:r>
            <a:r>
              <a:rPr lang="th-TH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กับ</a:t>
            </a: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th-TH" sz="4000" b="1" dirty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  โจทย์</a:t>
            </a:r>
            <a:r>
              <a:rPr lang="th-TH" sz="4000" b="1" dirty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การ</a:t>
            </a:r>
            <a:r>
              <a:rPr lang="th-TH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วิจัย</a:t>
            </a: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US" sz="4000" b="1" dirty="0">
              <a:latin typeface="TH SarabunIT๙"/>
              <a:ea typeface="Calibri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val="32071866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7209" y="1125540"/>
            <a:ext cx="9506391" cy="5732459"/>
          </a:xfrm>
          <a:solidFill>
            <a:srgbClr val="CCFF99"/>
          </a:solidFill>
          <a:ln w="28575">
            <a:solidFill>
              <a:srgbClr val="92D050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buNone/>
            </a:pPr>
            <a:endParaRPr lang="th-TH" sz="8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hangingPunct="1">
              <a:buBlip>
                <a:blip r:embed="rId4"/>
              </a:buBlip>
            </a:pP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การกำหนดโจทย์การวิจัยที่สำคัญ จำเป็น สอดคล้องกับความต้องการนำมาใช้ประโยชน์  </a:t>
            </a:r>
          </a:p>
          <a:p>
            <a:pPr eaLnBrk="1" hangingPunct="1">
              <a:buBlip>
                <a:blip r:embed="rId4"/>
              </a:buBlip>
            </a:pP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การเขียนวัตถุประสงค์การวิจัยที่สอดคล้องกับโจทย์การวิจัย และชื่อเรื่องวิจัย</a:t>
            </a:r>
          </a:p>
          <a:p>
            <a:pPr eaLnBrk="1" hangingPunct="1">
              <a:buBlip>
                <a:blip r:embed="rId4"/>
              </a:buBlip>
            </a:pP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กรณี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ตัวอย่างการกำหนดโจทย์การวิจัยแบบบูรณาการที่สอดคล้องกับนโยบายการวิจัยของประเทศ ตามบริบทของชุมชน และงานตามภารกิจ</a:t>
            </a: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หลัก</a:t>
            </a:r>
          </a:p>
        </p:txBody>
      </p:sp>
      <p:sp>
        <p:nvSpPr>
          <p:cNvPr id="39941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14B829-2259-412F-B1CB-60D115B668A1}" type="datetime1">
              <a:rPr lang="th-TH" sz="1000" smtClean="0">
                <a:latin typeface="Eras Bold ITC" pitchFamily="34" charset="0"/>
              </a:rPr>
              <a:pPr eaLnBrk="1" hangingPunct="1"/>
              <a:t>03/12/57</a:t>
            </a:fld>
            <a:endParaRPr lang="en-US" sz="1000" smtClean="0">
              <a:latin typeface="Eras Bold ITC" pitchFamily="34" charset="0"/>
            </a:endParaRPr>
          </a:p>
        </p:txBody>
      </p:sp>
      <p:sp>
        <p:nvSpPr>
          <p:cNvPr id="39942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dirty="0" smtClean="0">
                <a:latin typeface="Eras Bold ITC" pitchFamily="34" charset="0"/>
              </a:rPr>
              <a:t>รศ.ดร.กุหลาบ รัตนสัจธรรม ม.บูรพา</a:t>
            </a:r>
            <a:endParaRPr lang="en-US" sz="1000" dirty="0" smtClean="0">
              <a:latin typeface="Eras Bold ITC" pitchFamily="34" charset="0"/>
            </a:endParaRPr>
          </a:p>
        </p:txBody>
      </p:sp>
      <p:sp>
        <p:nvSpPr>
          <p:cNvPr id="39943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1A7D9F-0D80-48DD-ADE4-6133247E8612}" type="slidenum">
              <a:rPr lang="en-US" sz="1000" smtClean="0">
                <a:latin typeface="Eras Bold ITC" pitchFamily="34" charset="0"/>
              </a:rPr>
              <a:pPr eaLnBrk="1" hangingPunct="1"/>
              <a:t>15</a:t>
            </a:fld>
            <a:endParaRPr lang="en-US" sz="1000" smtClean="0">
              <a:latin typeface="Eras Bold ITC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7800" y="346075"/>
            <a:ext cx="9275895" cy="7620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ประเด็นสำคัญของเนื้อหาบรรยาย</a:t>
            </a:r>
            <a:endParaRPr lang="th-TH" sz="6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Image" r:id="rId5" imgW="4825397" imgH="6984127" progId="Photoshop.Image.8">
                  <p:embed/>
                </p:oleObj>
              </mc:Choice>
              <mc:Fallback>
                <p:oleObj name="Image" r:id="rId5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5084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 smtClean="0"/>
              <a:t>การวิจัย -</a:t>
            </a:r>
            <a:r>
              <a:rPr lang="en-US" sz="5400" b="1" dirty="0" smtClean="0"/>
              <a:t> Research</a:t>
            </a:r>
            <a:endParaRPr lang="th-TH" sz="54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09083382"/>
              </p:ext>
            </p:extLst>
          </p:nvPr>
        </p:nvGraphicFramePr>
        <p:xfrm>
          <a:off x="990600" y="1447800"/>
          <a:ext cx="84201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17537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ตัวยึด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D27DADD-036F-41F4-AA05-B91D51FC94F0}" type="datetime1">
              <a:rPr lang="th-TH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 eaLnBrk="1" hangingPunct="1"/>
              <a:t>03/12/57</a:t>
            </a:fld>
            <a:endParaRPr lang="en-US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1987" name="ตัวยึด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รศ.ดร.กุหลาบ รัตนสัจธรรม ม.บูรพา</a:t>
            </a:r>
            <a:endParaRPr lang="en-US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1988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CA65D6-A679-4862-B520-DC100DD5E19E}" type="slidenum">
              <a:rPr lang="en-US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 eaLnBrk="1" hangingPunct="1"/>
              <a:t>17</a:t>
            </a:fld>
            <a:endParaRPr lang="en-US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1989" name="AutoShape 2"/>
          <p:cNvSpPr>
            <a:spLocks noChangeArrowheads="1"/>
          </p:cNvSpPr>
          <p:nvPr/>
        </p:nvSpPr>
        <p:spPr bwMode="auto">
          <a:xfrm>
            <a:off x="88246" y="850900"/>
            <a:ext cx="6769754" cy="906463"/>
          </a:xfrm>
          <a:prstGeom prst="cloudCallout">
            <a:avLst>
              <a:gd name="adj1" fmla="val -39435"/>
              <a:gd name="adj2" fmla="val 103625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sz="240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438" name="Text Box 3"/>
          <p:cNvSpPr txBox="1">
            <a:spLocks noChangeArrowheads="1"/>
          </p:cNvSpPr>
          <p:nvPr/>
        </p:nvSpPr>
        <p:spPr bwMode="auto">
          <a:xfrm>
            <a:off x="5362383" y="229049"/>
            <a:ext cx="4329990" cy="596451"/>
          </a:xfrm>
          <a:prstGeom prst="rect">
            <a:avLst/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91440" numCol="1" anchor="ctr" anchorCtr="0" compatLnSpc="1">
            <a:prstTxWarp prst="textNoShape">
              <a:avLst/>
            </a:prstTxWarp>
          </a:bodyPr>
          <a:lstStyle>
            <a:lvl1pPr algn="ctr" fontAlgn="base">
              <a:spcBef>
                <a:spcPct val="0"/>
              </a:spcBef>
              <a:spcAft>
                <a:spcPct val="0"/>
              </a:spcAft>
              <a:defRPr lang="en-US" sz="4800" b="1" dirty="0">
                <a:ln w="1905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  <a:cs typeface="LilyUPC" pitchFamily="34" charset="-34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  <a:cs typeface="LilyUPC" pitchFamily="34" charset="-34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  <a:cs typeface="LilyUPC" pitchFamily="34" charset="-34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  <a:cs typeface="LilyUPC" pitchFamily="34" charset="-34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  <a:cs typeface="LilyUPC" pitchFamily="34" charset="-34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  <a:cs typeface="LilyUPC" pitchFamily="34" charset="-34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  <a:cs typeface="LilyUPC" pitchFamily="34" charset="-34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Franklin Gothic Book" pitchFamily="34" charset="0"/>
                <a:cs typeface="LilyUPC" pitchFamily="34" charset="-34"/>
              </a:defRPr>
            </a:lvl9pPr>
          </a:lstStyle>
          <a:p>
            <a:r>
              <a:rPr lang="th-TH" dirty="0"/>
              <a:t> ความหมาย “การวิจัย” </a:t>
            </a:r>
          </a:p>
        </p:txBody>
      </p:sp>
      <p:sp>
        <p:nvSpPr>
          <p:cNvPr id="18439" name="Text Box 4"/>
          <p:cNvSpPr txBox="1">
            <a:spLocks noChangeArrowheads="1"/>
          </p:cNvSpPr>
          <p:nvPr/>
        </p:nvSpPr>
        <p:spPr bwMode="auto">
          <a:xfrm>
            <a:off x="165100" y="880169"/>
            <a:ext cx="6591300" cy="646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  </a:t>
            </a:r>
            <a:r>
              <a:rPr lang="th-TH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“กระบวนการตั้งคำถาม และการหาคำตอบ”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907785" y="1858963"/>
            <a:ext cx="8412838" cy="646311"/>
            <a:chOff x="945885" y="1923253"/>
            <a:chExt cx="8412838" cy="646311"/>
          </a:xfrm>
        </p:grpSpPr>
        <p:sp>
          <p:nvSpPr>
            <p:cNvPr id="18440" name="Text Box 5"/>
            <p:cNvSpPr txBox="1">
              <a:spLocks noChangeArrowheads="1"/>
            </p:cNvSpPr>
            <p:nvPr/>
          </p:nvSpPr>
          <p:spPr bwMode="auto">
            <a:xfrm>
              <a:off x="945885" y="1923253"/>
              <a:ext cx="8412838" cy="646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 lIns="91419" tIns="45710" rIns="91419" bIns="45710" anchor="ctr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th-TH" sz="3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กระบวนการทางวิทยาศาสตร์         “ค้นพบความจริงที่มีคุณค่า”</a:t>
              </a:r>
            </a:p>
          </p:txBody>
        </p:sp>
        <p:sp>
          <p:nvSpPr>
            <p:cNvPr id="41993" name="Line 6"/>
            <p:cNvSpPr>
              <a:spLocks noChangeShapeType="1"/>
            </p:cNvSpPr>
            <p:nvPr/>
          </p:nvSpPr>
          <p:spPr bwMode="auto">
            <a:xfrm>
              <a:off x="4923472" y="2273300"/>
              <a:ext cx="577850" cy="0"/>
            </a:xfrm>
            <a:prstGeom prst="line">
              <a:avLst/>
            </a:prstGeom>
            <a:ln w="57150">
              <a:solidFill>
                <a:srgbClr val="FF0000"/>
              </a:solidFill>
              <a:headEnd type="none" w="med" len="med"/>
              <a:tailEnd type="triangle" w="med" len="med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18442" name="Text Box 7"/>
          <p:cNvSpPr txBox="1">
            <a:spLocks noChangeArrowheads="1"/>
          </p:cNvSpPr>
          <p:nvPr/>
        </p:nvSpPr>
        <p:spPr bwMode="auto">
          <a:xfrm>
            <a:off x="1714500" y="2532480"/>
            <a:ext cx="4431505" cy="166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คำถามวิจัย</a:t>
            </a: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วัตถุประสงค์การวิจัย</a:t>
            </a: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กรอบความคิดการวิจัย</a:t>
            </a: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ความหมายเฉพาะของตัวแปร</a:t>
            </a:r>
          </a:p>
        </p:txBody>
      </p:sp>
      <p:sp>
        <p:nvSpPr>
          <p:cNvPr id="18443" name="Text Box 8"/>
          <p:cNvSpPr txBox="1">
            <a:spLocks noChangeArrowheads="1"/>
          </p:cNvSpPr>
          <p:nvPr/>
        </p:nvSpPr>
        <p:spPr bwMode="auto">
          <a:xfrm>
            <a:off x="6555164" y="2856756"/>
            <a:ext cx="3007935" cy="936711"/>
          </a:xfrm>
          <a:prstGeom prst="rect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ปัญหาวิจัย</a:t>
            </a:r>
            <a:br>
              <a:rPr lang="th-TH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32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(Research Problem)</a:t>
            </a:r>
            <a:endParaRPr lang="th-TH" sz="32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444" name="AutoShape 9"/>
          <p:cNvSpPr>
            <a:spLocks/>
          </p:cNvSpPr>
          <p:nvPr/>
        </p:nvSpPr>
        <p:spPr bwMode="auto">
          <a:xfrm>
            <a:off x="6083974" y="2562319"/>
            <a:ext cx="298450" cy="1525587"/>
          </a:xfrm>
          <a:prstGeom prst="rightBrace">
            <a:avLst>
              <a:gd name="adj1" fmla="val 83420"/>
              <a:gd name="adj2" fmla="val 50000"/>
            </a:avLst>
          </a:prstGeom>
          <a:ln>
            <a:headEnd type="none" w="sm" len="sm"/>
            <a:tailEnd type="none" w="sm" len="sm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z="2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445" name="Text Box 10"/>
          <p:cNvSpPr txBox="1">
            <a:spLocks noChangeArrowheads="1"/>
          </p:cNvSpPr>
          <p:nvPr/>
        </p:nvSpPr>
        <p:spPr bwMode="auto">
          <a:xfrm>
            <a:off x="3203178" y="4495800"/>
            <a:ext cx="2536229" cy="218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การออกแบบการวิจัย</a:t>
            </a:r>
          </a:p>
          <a:p>
            <a:pPr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แหล่งข้อมูล</a:t>
            </a:r>
          </a:p>
          <a:p>
            <a:pPr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เครื่องมือเก็บข้อมูล</a:t>
            </a:r>
          </a:p>
          <a:p>
            <a:pPr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วิธีการเก็บข้อมูล</a:t>
            </a:r>
          </a:p>
          <a:p>
            <a:pPr defTabSz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การวิเคราะห์ข้อมูล</a:t>
            </a:r>
          </a:p>
        </p:txBody>
      </p:sp>
      <p:sp>
        <p:nvSpPr>
          <p:cNvPr id="18446" name="Text Box 11"/>
          <p:cNvSpPr txBox="1">
            <a:spLocks noChangeArrowheads="1"/>
          </p:cNvSpPr>
          <p:nvPr/>
        </p:nvSpPr>
        <p:spPr bwMode="auto">
          <a:xfrm>
            <a:off x="6426206" y="4870809"/>
            <a:ext cx="3377805" cy="1077198"/>
          </a:xfrm>
          <a:prstGeom prst="rect">
            <a:avLst/>
          </a:prstGeom>
          <a:solidFill>
            <a:srgbClr val="CCFF99"/>
          </a:solidFill>
          <a:ln>
            <a:solidFill>
              <a:srgbClr val="00CC66"/>
            </a:solidFill>
          </a:ln>
          <a:extLst/>
        </p:spPr>
        <p:txBody>
          <a:bodyPr wrap="none"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ระเบียบวิธีการวิจัย</a:t>
            </a:r>
            <a:br>
              <a:rPr lang="th-TH" sz="32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32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(Research Methodology)</a:t>
            </a:r>
            <a:endParaRPr lang="th-TH" sz="32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447" name="AutoShape 12"/>
          <p:cNvSpPr>
            <a:spLocks/>
          </p:cNvSpPr>
          <p:nvPr/>
        </p:nvSpPr>
        <p:spPr bwMode="auto">
          <a:xfrm>
            <a:off x="6009122" y="4762104"/>
            <a:ext cx="381000" cy="1752600"/>
          </a:xfrm>
          <a:prstGeom prst="rightBrace">
            <a:avLst>
              <a:gd name="adj1" fmla="val 191667"/>
              <a:gd name="adj2" fmla="val 48551"/>
            </a:avLst>
          </a:prstGeom>
          <a:ln>
            <a:headEnd type="none" w="sm" len="sm"/>
            <a:tailEnd type="none" w="sm" len="sm"/>
          </a:ln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z="2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2000" name="Text Box 13"/>
          <p:cNvSpPr txBox="1">
            <a:spLocks noChangeArrowheads="1"/>
          </p:cNvSpPr>
          <p:nvPr/>
        </p:nvSpPr>
        <p:spPr bwMode="auto">
          <a:xfrm>
            <a:off x="270008" y="2332038"/>
            <a:ext cx="16217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01059" tIns="50530" rIns="101059" bIns="50530" anchor="ctr">
            <a:spAutoFit/>
          </a:bodyPr>
          <a:lstStyle>
            <a:lvl1pPr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th-TH" sz="3500" b="1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449" name="Text Box 14"/>
          <p:cNvSpPr txBox="1">
            <a:spLocks noChangeArrowheads="1"/>
          </p:cNvSpPr>
          <p:nvPr/>
        </p:nvSpPr>
        <p:spPr bwMode="auto">
          <a:xfrm>
            <a:off x="952774" y="2486389"/>
            <a:ext cx="1891771" cy="7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01059" tIns="50530" rIns="101059" bIns="50530" anchor="ctr">
            <a:spAutoFit/>
          </a:bodyPr>
          <a:lstStyle>
            <a:lvl1pPr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01123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4000" b="1" u="sng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ตั้งคำถาม </a:t>
            </a:r>
            <a:r>
              <a:rPr lang="en-US" sz="40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th-TH" sz="4000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450" name="Text Box 15"/>
          <p:cNvSpPr txBox="1">
            <a:spLocks noChangeArrowheads="1"/>
          </p:cNvSpPr>
          <p:nvPr/>
        </p:nvSpPr>
        <p:spPr bwMode="auto">
          <a:xfrm>
            <a:off x="907785" y="4397586"/>
            <a:ext cx="2295393" cy="68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101059" tIns="50530" rIns="101059" bIns="50530" anchor="ctr">
            <a:spAutoFit/>
          </a:bodyPr>
          <a:lstStyle>
            <a:defPPr>
              <a:defRPr lang="en-US"/>
            </a:defPPr>
            <a:lvl1pPr algn="ctr" defTabSz="1011238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742950" indent="-285750" defTabSz="1011238" eaLnBrk="0" hangingPunct="0">
              <a:defRPr sz="1400">
                <a:latin typeface="Arial" charset="0"/>
              </a:defRPr>
            </a:lvl2pPr>
            <a:lvl3pPr marL="1143000" indent="-228600" defTabSz="1011238" eaLnBrk="0" hangingPunct="0">
              <a:defRPr sz="1400">
                <a:latin typeface="Arial" charset="0"/>
              </a:defRPr>
            </a:lvl3pPr>
            <a:lvl4pPr marL="1600200" indent="-228600" defTabSz="1011238" eaLnBrk="0" hangingPunct="0">
              <a:defRPr sz="1400">
                <a:latin typeface="Arial" charset="0"/>
              </a:defRPr>
            </a:lvl4pPr>
            <a:lvl5pPr marL="2057400" indent="-228600" defTabSz="1011238" eaLnBrk="0" hangingPunct="0">
              <a:defRPr sz="1400">
                <a:latin typeface="Arial" charset="0"/>
              </a:defRPr>
            </a:lvl5pPr>
            <a:lvl6pPr marL="25146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Arial" charset="0"/>
              </a:defRPr>
            </a:lvl6pPr>
            <a:lvl7pPr marL="29718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Arial" charset="0"/>
              </a:defRPr>
            </a:lvl7pPr>
            <a:lvl8pPr marL="34290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Arial" charset="0"/>
              </a:defRPr>
            </a:lvl8pPr>
            <a:lvl9pPr marL="3886200" indent="-228600" algn="ctr" defTabSz="1011238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Arial" charset="0"/>
              </a:defRPr>
            </a:lvl9pPr>
          </a:lstStyle>
          <a:p>
            <a:pPr algn="l"/>
            <a:r>
              <a:rPr lang="th-TH" sz="3800" u="sng" dirty="0">
                <a:solidFill>
                  <a:srgbClr val="0000FF"/>
                </a:solidFill>
              </a:rPr>
              <a:t>การหาคำตอบ </a:t>
            </a:r>
            <a:r>
              <a:rPr lang="en-US" sz="3800" u="sng" dirty="0">
                <a:solidFill>
                  <a:srgbClr val="0000FF"/>
                </a:solidFill>
              </a:rPr>
              <a:t>:</a:t>
            </a:r>
            <a:endParaRPr lang="th-TH" sz="3800" u="sng" dirty="0">
              <a:solidFill>
                <a:srgbClr val="0000FF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893613"/>
              </p:ext>
            </p:extLst>
          </p:nvPr>
        </p:nvGraphicFramePr>
        <p:xfrm>
          <a:off x="165100" y="104374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" y="104374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17049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nimBg="1"/>
      <p:bldP spid="18439" grpId="0"/>
      <p:bldP spid="18442" grpId="0"/>
      <p:bldP spid="18443" grpId="0" animBg="1"/>
      <p:bldP spid="18444" grpId="0" animBg="1"/>
      <p:bldP spid="18445" grpId="0"/>
      <p:bldP spid="18446" grpId="0" animBg="1"/>
      <p:bldP spid="18447" grpId="0" animBg="1"/>
      <p:bldP spid="18449" grpId="0"/>
      <p:bldP spid="184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50838" y="180975"/>
            <a:ext cx="8089900" cy="914400"/>
          </a:xfrm>
        </p:spPr>
        <p:txBody>
          <a:bodyPr/>
          <a:lstStyle/>
          <a:p>
            <a:pPr eaLnBrk="1" hangingPunct="1">
              <a:defRPr/>
            </a:pPr>
            <a:r>
              <a:rPr lang="th-TH" sz="5400" b="1" smtClean="0"/>
              <a:t>เกณฑ์การพิจารณาการวิจัย</a:t>
            </a:r>
          </a:p>
        </p:txBody>
      </p:sp>
      <p:sp>
        <p:nvSpPr>
          <p:cNvPr id="4608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71729" y="1268413"/>
            <a:ext cx="9362546" cy="5256212"/>
          </a:xfrm>
          <a:solidFill>
            <a:srgbClr val="CCFF99"/>
          </a:solidFill>
        </p:spPr>
        <p:txBody>
          <a:bodyPr/>
          <a:lstStyle/>
          <a:p>
            <a:pPr eaLnBrk="1" hangingPunct="1">
              <a:defRPr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วิธีการง่ายๆ ในการพิจารณา ว่าเป็นวิจัยหรือไม่นั้น มีข้อสังเกตง่าย ๆ </a:t>
            </a:r>
            <a:b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 ประเด็นคือ</a:t>
            </a:r>
          </a:p>
          <a:p>
            <a:pPr lvl="1" eaLnBrk="1" hangingPunct="1">
              <a:defRPr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มีข้อมูลหลักฐานสนับสนุนหรือไม่</a:t>
            </a:r>
          </a:p>
          <a:p>
            <a:pPr lvl="1" eaLnBrk="1" hangingPunct="1">
              <a:defRPr/>
            </a:pP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เป็นการศึกษาอย่างเป็นระบบครบวงจรหรือไม่ อย่างไร</a:t>
            </a:r>
          </a:p>
          <a:p>
            <a:pPr lvl="1" eaLnBrk="1" hangingPunct="1">
              <a:defRPr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มีความเป็นปรนัยหรือไม่</a:t>
            </a:r>
          </a:p>
          <a:p>
            <a:pPr lvl="1">
              <a:defRPr/>
            </a:pPr>
            <a:r>
              <a:rPr lang="th-TH" sz="4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สามารถตรวจสอบและสอบทานได้ ใช่หรือไม่</a:t>
            </a:r>
          </a:p>
          <a:p>
            <a:pPr lvl="1" eaLnBrk="1" hangingPunct="1">
              <a:defRPr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มีความใหม่ ซึ่งประเมินได้จากคำตอบที่ต้องการ ยังไม่มีใครตอบปัญหานี้ได้ และงานวิจัยชิ้นนี้สามารถตอบคำถามนี้ได้ ใช่หรือไม่</a:t>
            </a:r>
          </a:p>
        </p:txBody>
      </p:sp>
    </p:spTree>
    <p:extLst>
      <p:ext uri="{BB962C8B-B14F-4D97-AF65-F5344CB8AC3E}">
        <p14:creationId xmlns:p14="http://schemas.microsoft.com/office/powerpoint/2010/main" val="38471065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60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60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60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60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02" grpId="0"/>
      <p:bldP spid="46080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ตัวยึด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39C1C8-3388-47AA-BC27-5111F6D68157}" type="datetime1">
              <a:rPr lang="th-TH" sz="1200" smtClean="0">
                <a:solidFill>
                  <a:srgbClr val="000000"/>
                </a:solidFill>
                <a:cs typeface="Angsana New" pitchFamily="18" charset="-34"/>
              </a:rPr>
              <a:pPr eaLnBrk="1" hangingPunct="1"/>
              <a:t>03/12/57</a:t>
            </a:fld>
            <a:endParaRPr lang="en-US" sz="1200" smtClean="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44035" name="ตัวยึด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200" smtClean="0">
                <a:solidFill>
                  <a:srgbClr val="000000"/>
                </a:solidFill>
                <a:cs typeface="Angsana New" pitchFamily="18" charset="-34"/>
              </a:rPr>
              <a:t>รศ.ดร.กุหลาบ รัตนสัจธรรม ม.บูรพา</a:t>
            </a:r>
            <a:endParaRPr lang="en-US" sz="1200" smtClean="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44036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E7D5C94-E7F8-4904-A4D0-AC04AD9FDC78}" type="slidenum">
              <a:rPr lang="en-US" smtClean="0">
                <a:solidFill>
                  <a:srgbClr val="000000"/>
                </a:solidFill>
                <a:cs typeface="Angsana New" pitchFamily="18" charset="-34"/>
              </a:rPr>
              <a:pPr eaLnBrk="1" hangingPunct="1"/>
              <a:t>19</a:t>
            </a:fld>
            <a:endParaRPr lang="en-US" smtClean="0">
              <a:solidFill>
                <a:srgbClr val="000000"/>
              </a:solidFill>
              <a:cs typeface="Angsana New" pitchFamily="18" charset="-34"/>
            </a:endParaRPr>
          </a:p>
        </p:txBody>
      </p:sp>
      <p:grpSp>
        <p:nvGrpSpPr>
          <p:cNvPr id="44037" name="Group 2"/>
          <p:cNvGrpSpPr>
            <a:grpSpLocks noChangeAspect="1"/>
          </p:cNvGrpSpPr>
          <p:nvPr/>
        </p:nvGrpSpPr>
        <p:grpSpPr bwMode="auto">
          <a:xfrm>
            <a:off x="152400" y="203200"/>
            <a:ext cx="9639300" cy="6478588"/>
            <a:chOff x="3339" y="3842"/>
            <a:chExt cx="7350" cy="5864"/>
          </a:xfrm>
        </p:grpSpPr>
        <p:sp>
          <p:nvSpPr>
            <p:cNvPr id="44038" name="AutoShape 3"/>
            <p:cNvSpPr>
              <a:spLocks noChangeAspect="1" noChangeArrowheads="1"/>
            </p:cNvSpPr>
            <p:nvPr/>
          </p:nvSpPr>
          <p:spPr bwMode="auto">
            <a:xfrm>
              <a:off x="3339" y="3842"/>
              <a:ext cx="7350" cy="5864"/>
            </a:xfrm>
            <a:prstGeom prst="rect">
              <a:avLst/>
            </a:prstGeom>
            <a:noFill/>
            <a:ln w="762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th-TH" sz="240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39" name="Text Box 4"/>
            <p:cNvSpPr txBox="1">
              <a:spLocks noChangeArrowheads="1"/>
            </p:cNvSpPr>
            <p:nvPr/>
          </p:nvSpPr>
          <p:spPr bwMode="auto">
            <a:xfrm>
              <a:off x="3414" y="4290"/>
              <a:ext cx="1717" cy="1096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ปัญหาหรือ</a:t>
              </a:r>
            </a:p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36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ข้อสงสัย</a:t>
              </a:r>
              <a:endParaRPr lang="th-TH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0" name="Line 5"/>
            <p:cNvSpPr>
              <a:spLocks noChangeShapeType="1"/>
            </p:cNvSpPr>
            <p:nvPr/>
          </p:nvSpPr>
          <p:spPr bwMode="auto">
            <a:xfrm>
              <a:off x="5225" y="4923"/>
              <a:ext cx="608" cy="1"/>
            </a:xfrm>
            <a:prstGeom prst="line">
              <a:avLst/>
            </a:prstGeom>
            <a:ln w="57150">
              <a:headEnd/>
              <a:tailEnd type="triangle" w="med" len="med"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1" name="Text Box 6"/>
            <p:cNvSpPr txBox="1">
              <a:spLocks noChangeArrowheads="1"/>
            </p:cNvSpPr>
            <p:nvPr/>
          </p:nvSpPr>
          <p:spPr bwMode="auto">
            <a:xfrm>
              <a:off x="5889" y="4614"/>
              <a:ext cx="1500" cy="61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2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ตั้งสมมติฐาน</a:t>
              </a:r>
              <a:endParaRPr lang="th-TH" sz="3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2" name="Line 7"/>
            <p:cNvSpPr>
              <a:spLocks noChangeShapeType="1"/>
            </p:cNvSpPr>
            <p:nvPr/>
          </p:nvSpPr>
          <p:spPr bwMode="auto">
            <a:xfrm>
              <a:off x="7389" y="4922"/>
              <a:ext cx="900" cy="1"/>
            </a:xfrm>
            <a:prstGeom prst="line">
              <a:avLst/>
            </a:prstGeom>
            <a:ln w="57150">
              <a:headEnd/>
              <a:tailEnd type="triangle" w="med" len="med"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3" name="Text Box 8"/>
            <p:cNvSpPr txBox="1">
              <a:spLocks noChangeArrowheads="1"/>
            </p:cNvSpPr>
            <p:nvPr/>
          </p:nvSpPr>
          <p:spPr bwMode="auto">
            <a:xfrm>
              <a:off x="8289" y="4614"/>
              <a:ext cx="2100" cy="10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2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พิสูจน์หรือทดสอบสมมติฐาน</a:t>
              </a:r>
              <a:endParaRPr lang="th-TH" sz="3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4" name="Line 9"/>
            <p:cNvSpPr>
              <a:spLocks noChangeShapeType="1"/>
            </p:cNvSpPr>
            <p:nvPr/>
          </p:nvSpPr>
          <p:spPr bwMode="auto">
            <a:xfrm>
              <a:off x="9339" y="5848"/>
              <a:ext cx="0" cy="309"/>
            </a:xfrm>
            <a:prstGeom prst="line">
              <a:avLst/>
            </a:prstGeom>
            <a:ln w="57150">
              <a:headEnd/>
              <a:tailEnd type="triangle" w="med" len="med"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5" name="Text Box 10"/>
            <p:cNvSpPr txBox="1">
              <a:spLocks noChangeArrowheads="1"/>
            </p:cNvSpPr>
            <p:nvPr/>
          </p:nvSpPr>
          <p:spPr bwMode="auto">
            <a:xfrm>
              <a:off x="8439" y="6311"/>
              <a:ext cx="1800" cy="10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2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ได้ผลหรือคำตอบ</a:t>
              </a:r>
            </a:p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2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การวิจัย</a:t>
              </a:r>
              <a:endParaRPr lang="th-TH" sz="3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6" name="Line 11"/>
            <p:cNvSpPr>
              <a:spLocks noChangeShapeType="1"/>
            </p:cNvSpPr>
            <p:nvPr/>
          </p:nvSpPr>
          <p:spPr bwMode="auto">
            <a:xfrm flipH="1">
              <a:off x="7689" y="6928"/>
              <a:ext cx="600" cy="1"/>
            </a:xfrm>
            <a:prstGeom prst="line">
              <a:avLst/>
            </a:prstGeom>
            <a:ln w="57150">
              <a:headEnd/>
              <a:tailEnd type="triangle" w="med" len="med"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7" name="Text Box 12"/>
            <p:cNvSpPr txBox="1">
              <a:spLocks noChangeArrowheads="1"/>
            </p:cNvSpPr>
            <p:nvPr/>
          </p:nvSpPr>
          <p:spPr bwMode="auto">
            <a:xfrm>
              <a:off x="5589" y="6566"/>
              <a:ext cx="1950" cy="9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2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คัดค้านสมมติฐาน </a:t>
              </a:r>
            </a:p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2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ที่ได้ตั้งไว้</a:t>
              </a:r>
              <a:endParaRPr lang="th-TH" sz="3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8" name="Line 13"/>
            <p:cNvSpPr>
              <a:spLocks noChangeShapeType="1"/>
            </p:cNvSpPr>
            <p:nvPr/>
          </p:nvSpPr>
          <p:spPr bwMode="auto">
            <a:xfrm flipH="1" flipV="1">
              <a:off x="4089" y="5540"/>
              <a:ext cx="1350" cy="1388"/>
            </a:xfrm>
            <a:prstGeom prst="line">
              <a:avLst/>
            </a:prstGeom>
            <a:ln w="57150">
              <a:headEnd/>
              <a:tailEnd type="triangle" w="med" len="med"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49" name="Line 14"/>
            <p:cNvSpPr>
              <a:spLocks noChangeShapeType="1"/>
            </p:cNvSpPr>
            <p:nvPr/>
          </p:nvSpPr>
          <p:spPr bwMode="auto">
            <a:xfrm>
              <a:off x="9350" y="7546"/>
              <a:ext cx="1" cy="307"/>
            </a:xfrm>
            <a:prstGeom prst="line">
              <a:avLst/>
            </a:prstGeom>
            <a:ln w="57150">
              <a:headEnd/>
              <a:tailEnd type="triangle" w="med" len="med"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50" name="Text Box 15"/>
            <p:cNvSpPr txBox="1">
              <a:spLocks noChangeArrowheads="1"/>
            </p:cNvSpPr>
            <p:nvPr/>
          </p:nvSpPr>
          <p:spPr bwMode="auto">
            <a:xfrm>
              <a:off x="7989" y="8008"/>
              <a:ext cx="1950" cy="9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2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สนับสนุนสมมติฐาน </a:t>
              </a:r>
            </a:p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2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ที่ได้ตั้งไว้</a:t>
              </a:r>
              <a:endParaRPr lang="th-TH" sz="3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51" name="Line 16"/>
            <p:cNvSpPr>
              <a:spLocks noChangeShapeType="1"/>
            </p:cNvSpPr>
            <p:nvPr/>
          </p:nvSpPr>
          <p:spPr bwMode="auto">
            <a:xfrm flipH="1">
              <a:off x="7144" y="8549"/>
              <a:ext cx="600" cy="1"/>
            </a:xfrm>
            <a:prstGeom prst="line">
              <a:avLst/>
            </a:prstGeom>
            <a:ln w="57150">
              <a:headEnd/>
              <a:tailEnd type="triangle" w="med" len="med"/>
            </a:ln>
            <a:extLst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4052" name="Text Box 17"/>
            <p:cNvSpPr txBox="1">
              <a:spLocks noChangeArrowheads="1"/>
            </p:cNvSpPr>
            <p:nvPr/>
          </p:nvSpPr>
          <p:spPr bwMode="auto">
            <a:xfrm>
              <a:off x="4089" y="8008"/>
              <a:ext cx="2850" cy="10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9144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th-TH" sz="2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ได้ความรู้ใหม่ และคำถามการวิจัยได้รับคำตอบแล้ว</a:t>
              </a:r>
              <a:endParaRPr lang="th-TH" sz="36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3139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74638"/>
            <a:ext cx="9734550" cy="1143000"/>
          </a:xfrm>
        </p:spPr>
        <p:txBody>
          <a:bodyPr>
            <a:normAutofit fontScale="90000"/>
          </a:bodyPr>
          <a:lstStyle/>
          <a:p>
            <a:pPr lvl="0" algn="ctr"/>
            <a:r>
              <a:rPr lang="th-TH" sz="67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/>
                <a:ea typeface="Calibri"/>
                <a:cs typeface="TH SarabunIT๙"/>
              </a:rPr>
              <a:t>วัตถุประสงค์การเรียนรู้ เพื่อให้ผู้เรียน</a:t>
            </a:r>
            <a:r>
              <a:rPr lang="th-TH" sz="67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/>
                <a:ea typeface="Calibri"/>
                <a:cs typeface="TH SarabunIT๙"/>
              </a:rPr>
              <a:t>สามารถ</a:t>
            </a:r>
            <a:endParaRPr lang="en-US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203200" y="1447800"/>
            <a:ext cx="9436100" cy="5207000"/>
          </a:xfrm>
        </p:spPr>
        <p:txBody>
          <a:bodyPr>
            <a:noAutofit/>
          </a:bodyPr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th-TH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1.อธิบาย</a:t>
            </a:r>
            <a:r>
              <a:rPr lang="th-TH" sz="4000" b="1" dirty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ปรัชญาและหลักการ</a:t>
            </a:r>
            <a:r>
              <a:rPr lang="th-TH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วิจัย</a:t>
            </a:r>
            <a:endParaRPr lang="th-TH" sz="4000" b="1" dirty="0" smtClean="0">
              <a:latin typeface="TH SarabunIT๙"/>
              <a:ea typeface="Calibri"/>
              <a:cs typeface="Angsana New"/>
            </a:endParaRP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th-TH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2.ระบุ</a:t>
            </a:r>
            <a:r>
              <a:rPr lang="th-TH" sz="4000" b="1" dirty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จรรยาบรรณการวิจัยและแนวการปฏิบัติให้สอดคล้อง</a:t>
            </a:r>
            <a:r>
              <a:rPr lang="th-TH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กับ</a:t>
            </a: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th-TH" sz="4000" b="1" dirty="0" smtClean="0">
                <a:solidFill>
                  <a:srgbClr val="000000"/>
                </a:solidFill>
                <a:latin typeface="TH SarabunIT๙"/>
                <a:ea typeface="Calibri"/>
                <a:cs typeface="TH SarabunIT๙"/>
              </a:rPr>
              <a:t>   จรรยาบรรณ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8123" y="143311"/>
          <a:ext cx="397209" cy="5204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8123" y="143311"/>
                        <a:ext cx="397209" cy="520481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10658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ตัวยึด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9F52D0A-8EC5-407A-B004-2FA421B9113D}" type="datetime1">
              <a:rPr lang="th-TH" sz="120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 eaLnBrk="1" hangingPunct="1"/>
              <a:t>03/12/57</a:t>
            </a:fld>
            <a:endParaRPr lang="en-US" sz="12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059" name="ตัวยึด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20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รศ.ดร.กุหลาบ รัตนสัจธรรม ม.บูรพา</a:t>
            </a:r>
            <a:endParaRPr lang="en-US" sz="12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060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683ACC5-EB3B-48A7-A65C-9D70F9C7AC96}" type="slidenum">
              <a:rPr lang="en-US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 eaLnBrk="1" hangingPunct="1"/>
              <a:t>20</a:t>
            </a:fld>
            <a:endParaRPr lang="en-US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5062" name="Text Box 3"/>
          <p:cNvSpPr txBox="1">
            <a:spLocks noChangeArrowheads="1"/>
          </p:cNvSpPr>
          <p:nvPr/>
        </p:nvSpPr>
        <p:spPr bwMode="auto">
          <a:xfrm>
            <a:off x="6440121" y="396188"/>
            <a:ext cx="3018733" cy="830977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ประเภทการวิจัย</a:t>
            </a:r>
            <a:r>
              <a:rPr lang="th-TH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86025" name="Text Box 6"/>
          <p:cNvSpPr txBox="1">
            <a:spLocks noChangeArrowheads="1"/>
          </p:cNvSpPr>
          <p:nvPr/>
        </p:nvSpPr>
        <p:spPr bwMode="auto">
          <a:xfrm>
            <a:off x="770960" y="3612428"/>
            <a:ext cx="2957819" cy="196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19" tIns="45710" rIns="91419" bIns="4571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defTabSz="9144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th-TH" sz="4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การวิจัยพื้นฐาน </a:t>
            </a:r>
          </a:p>
          <a:p>
            <a:pPr defTabSz="9144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Basic Research)</a:t>
            </a:r>
          </a:p>
          <a:p>
            <a:pPr defTabSz="9144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th-TH" sz="4000" b="1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การวิจัยประยุกต์ </a:t>
            </a:r>
          </a:p>
          <a:p>
            <a:pPr defTabSz="9144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(</a:t>
            </a:r>
            <a:r>
              <a:rPr lang="th-TH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Applied Research) </a:t>
            </a:r>
          </a:p>
        </p:txBody>
      </p:sp>
      <p:sp>
        <p:nvSpPr>
          <p:cNvPr id="45065" name="Text Box 7"/>
          <p:cNvSpPr txBox="1">
            <a:spLocks noChangeArrowheads="1"/>
          </p:cNvSpPr>
          <p:nvPr/>
        </p:nvSpPr>
        <p:spPr bwMode="auto">
          <a:xfrm>
            <a:off x="592403" y="2695655"/>
            <a:ext cx="3542915" cy="707866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การวิจัยเพื่อเข้าใจปัญหา </a:t>
            </a:r>
          </a:p>
        </p:txBody>
      </p:sp>
      <p:sp>
        <p:nvSpPr>
          <p:cNvPr id="45066" name="Text Box 8"/>
          <p:cNvSpPr txBox="1">
            <a:spLocks noChangeArrowheads="1"/>
          </p:cNvSpPr>
          <p:nvPr/>
        </p:nvSpPr>
        <p:spPr bwMode="auto">
          <a:xfrm>
            <a:off x="6001622" y="2660343"/>
            <a:ext cx="3472382" cy="707866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การวิจัยเพื่อแก้ไขปัญหา</a:t>
            </a:r>
            <a:r>
              <a:rPr lang="th-TH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45067" name="Text Box 9"/>
          <p:cNvSpPr txBox="1">
            <a:spLocks noChangeArrowheads="1"/>
          </p:cNvSpPr>
          <p:nvPr/>
        </p:nvSpPr>
        <p:spPr bwMode="auto">
          <a:xfrm>
            <a:off x="5010822" y="3368209"/>
            <a:ext cx="4794644" cy="325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การวิจัยเชิงทดลอง </a:t>
            </a: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(Experimental Research)</a:t>
            </a:r>
            <a:endParaRPr lang="th-TH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การวิจัยกึ่งทดลอง</a:t>
            </a: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(Quasi-Experimental Research)</a:t>
            </a: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การวิจัยปฏิบัติการ</a:t>
            </a: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(Action  Research)</a:t>
            </a: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การวิจัยพัฒนา</a:t>
            </a:r>
          </a:p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 (Research </a:t>
            </a: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and Development</a:t>
            </a:r>
            <a:r>
              <a:rPr lang="th-TH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355353" y="2256418"/>
            <a:ext cx="5486605" cy="400451"/>
            <a:chOff x="2251208" y="2571750"/>
            <a:chExt cx="5943600" cy="257189"/>
          </a:xfrm>
        </p:grpSpPr>
        <p:sp>
          <p:nvSpPr>
            <p:cNvPr id="45068" name="Line 10"/>
            <p:cNvSpPr>
              <a:spLocks noChangeShapeType="1"/>
            </p:cNvSpPr>
            <p:nvPr/>
          </p:nvSpPr>
          <p:spPr bwMode="auto">
            <a:xfrm>
              <a:off x="2251208" y="2571750"/>
              <a:ext cx="5943600" cy="0"/>
            </a:xfrm>
            <a:prstGeom prst="line">
              <a:avLst/>
            </a:prstGeom>
            <a:ln w="38100">
              <a:headEnd type="none" w="sm" len="sm"/>
              <a:tailEnd type="none" w="sm" len="sm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5069" name="Line 11"/>
            <p:cNvSpPr>
              <a:spLocks noChangeShapeType="1"/>
            </p:cNvSpPr>
            <p:nvPr/>
          </p:nvSpPr>
          <p:spPr bwMode="auto">
            <a:xfrm>
              <a:off x="2251208" y="2571764"/>
              <a:ext cx="0" cy="257175"/>
            </a:xfrm>
            <a:prstGeom prst="line">
              <a:avLst/>
            </a:prstGeom>
            <a:ln w="38100">
              <a:headEnd type="none" w="sm" len="sm"/>
              <a:tailEnd type="triangle" w="sm" len="sm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5070" name="Line 12"/>
            <p:cNvSpPr>
              <a:spLocks noChangeShapeType="1"/>
            </p:cNvSpPr>
            <p:nvPr/>
          </p:nvSpPr>
          <p:spPr bwMode="auto">
            <a:xfrm>
              <a:off x="8194808" y="2571764"/>
              <a:ext cx="0" cy="257175"/>
            </a:xfrm>
            <a:prstGeom prst="line">
              <a:avLst/>
            </a:prstGeom>
            <a:ln w="38100">
              <a:headEnd type="none" w="sm" len="sm"/>
              <a:tailEnd type="triangle" w="sm" len="sm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5071" name="Text Box 5"/>
          <p:cNvSpPr txBox="1">
            <a:spLocks noChangeArrowheads="1"/>
          </p:cNvSpPr>
          <p:nvPr/>
        </p:nvSpPr>
        <p:spPr bwMode="auto">
          <a:xfrm>
            <a:off x="4146156" y="1371895"/>
            <a:ext cx="2024194" cy="923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1419" tIns="45710" rIns="91419" bIns="45710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</a:t>
            </a:r>
            <a:endParaRPr lang="th-TH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Explosion 2 1"/>
          <p:cNvSpPr/>
          <p:nvPr/>
        </p:nvSpPr>
        <p:spPr>
          <a:xfrm>
            <a:off x="254000" y="127000"/>
            <a:ext cx="5906296" cy="1736700"/>
          </a:xfrm>
          <a:custGeom>
            <a:avLst/>
            <a:gdLst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4640 w 21600"/>
              <a:gd name="connsiteY10" fmla="*/ 14350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550 w 21600"/>
              <a:gd name="connsiteY26" fmla="*/ 6382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4640 w 21600"/>
              <a:gd name="connsiteY10" fmla="*/ 14350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271 w 21600"/>
              <a:gd name="connsiteY26" fmla="*/ 5276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5522 w 21600"/>
              <a:gd name="connsiteY10" fmla="*/ 15772 h 21600"/>
              <a:gd name="connsiteX11" fmla="*/ 14942 w 21600"/>
              <a:gd name="connsiteY11" fmla="*/ 17370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271 w 21600"/>
              <a:gd name="connsiteY26" fmla="*/ 5276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5522 w 21600"/>
              <a:gd name="connsiteY10" fmla="*/ 15772 h 21600"/>
              <a:gd name="connsiteX11" fmla="*/ 14710 w 21600"/>
              <a:gd name="connsiteY11" fmla="*/ 18476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271 w 21600"/>
              <a:gd name="connsiteY26" fmla="*/ 5276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877 w 21600"/>
              <a:gd name="connsiteY9" fmla="*/ 15632 h 21600"/>
              <a:gd name="connsiteX10" fmla="*/ 14779 w 21600"/>
              <a:gd name="connsiteY10" fmla="*/ 16088 h 21600"/>
              <a:gd name="connsiteX11" fmla="*/ 14710 w 21600"/>
              <a:gd name="connsiteY11" fmla="*/ 18476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271 w 21600"/>
              <a:gd name="connsiteY26" fmla="*/ 5276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270 w 21600"/>
              <a:gd name="connsiteY7" fmla="*/ 11290 h 21600"/>
              <a:gd name="connsiteX8" fmla="*/ 16380 w 21600"/>
              <a:gd name="connsiteY8" fmla="*/ 12310 h 21600"/>
              <a:gd name="connsiteX9" fmla="*/ 18923 w 21600"/>
              <a:gd name="connsiteY9" fmla="*/ 17212 h 21600"/>
              <a:gd name="connsiteX10" fmla="*/ 14779 w 21600"/>
              <a:gd name="connsiteY10" fmla="*/ 16088 h 21600"/>
              <a:gd name="connsiteX11" fmla="*/ 14710 w 21600"/>
              <a:gd name="connsiteY11" fmla="*/ 18476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271 w 21600"/>
              <a:gd name="connsiteY26" fmla="*/ 5276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734 w 21600"/>
              <a:gd name="connsiteY7" fmla="*/ 11132 h 21600"/>
              <a:gd name="connsiteX8" fmla="*/ 16380 w 21600"/>
              <a:gd name="connsiteY8" fmla="*/ 12310 h 21600"/>
              <a:gd name="connsiteX9" fmla="*/ 18923 w 21600"/>
              <a:gd name="connsiteY9" fmla="*/ 17212 h 21600"/>
              <a:gd name="connsiteX10" fmla="*/ 14779 w 21600"/>
              <a:gd name="connsiteY10" fmla="*/ 16088 h 21600"/>
              <a:gd name="connsiteX11" fmla="*/ 14710 w 21600"/>
              <a:gd name="connsiteY11" fmla="*/ 18476 h 21600"/>
              <a:gd name="connsiteX12" fmla="*/ 12180 w 21600"/>
              <a:gd name="connsiteY12" fmla="*/ 15935 h 21600"/>
              <a:gd name="connsiteX13" fmla="*/ 11612 w 21600"/>
              <a:gd name="connsiteY13" fmla="*/ 18842 h 21600"/>
              <a:gd name="connsiteX14" fmla="*/ 9872 w 21600"/>
              <a:gd name="connsiteY14" fmla="*/ 17370 h 21600"/>
              <a:gd name="connsiteX15" fmla="*/ 8700 w 21600"/>
              <a:gd name="connsiteY15" fmla="*/ 19712 h 21600"/>
              <a:gd name="connsiteX16" fmla="*/ 7527 w 21600"/>
              <a:gd name="connsiteY16" fmla="*/ 18125 h 21600"/>
              <a:gd name="connsiteX17" fmla="*/ 4917 w 21600"/>
              <a:gd name="connsiteY17" fmla="*/ 21600 h 21600"/>
              <a:gd name="connsiteX18" fmla="*/ 4805 w 21600"/>
              <a:gd name="connsiteY18" fmla="*/ 18240 h 21600"/>
              <a:gd name="connsiteX19" fmla="*/ 1285 w 21600"/>
              <a:gd name="connsiteY19" fmla="*/ 17825 h 21600"/>
              <a:gd name="connsiteX20" fmla="*/ 3330 w 21600"/>
              <a:gd name="connsiteY20" fmla="*/ 15370 h 21600"/>
              <a:gd name="connsiteX21" fmla="*/ 0 w 21600"/>
              <a:gd name="connsiteY21" fmla="*/ 12877 h 21600"/>
              <a:gd name="connsiteX22" fmla="*/ 3935 w 21600"/>
              <a:gd name="connsiteY22" fmla="*/ 11592 h 21600"/>
              <a:gd name="connsiteX23" fmla="*/ 1172 w 21600"/>
              <a:gd name="connsiteY23" fmla="*/ 8270 h 21600"/>
              <a:gd name="connsiteX24" fmla="*/ 5372 w 21600"/>
              <a:gd name="connsiteY24" fmla="*/ 7817 h 21600"/>
              <a:gd name="connsiteX25" fmla="*/ 4502 w 21600"/>
              <a:gd name="connsiteY25" fmla="*/ 3625 h 21600"/>
              <a:gd name="connsiteX26" fmla="*/ 8271 w 21600"/>
              <a:gd name="connsiteY26" fmla="*/ 5276 h 21600"/>
              <a:gd name="connsiteX27" fmla="*/ 9722 w 21600"/>
              <a:gd name="connsiteY27" fmla="*/ 1887 h 21600"/>
              <a:gd name="connsiteX28" fmla="*/ 11462 w 21600"/>
              <a:gd name="connsiteY28" fmla="*/ 4342 h 21600"/>
              <a:gd name="connsiteX0" fmla="*/ 11462 w 21600"/>
              <a:gd name="connsiteY0" fmla="*/ 4342 h 21600"/>
              <a:gd name="connsiteX1" fmla="*/ 14790 w 21600"/>
              <a:gd name="connsiteY1" fmla="*/ 0 h 21600"/>
              <a:gd name="connsiteX2" fmla="*/ 14525 w 21600"/>
              <a:gd name="connsiteY2" fmla="*/ 5777 h 21600"/>
              <a:gd name="connsiteX3" fmla="*/ 18007 w 21600"/>
              <a:gd name="connsiteY3" fmla="*/ 3172 h 21600"/>
              <a:gd name="connsiteX4" fmla="*/ 16380 w 21600"/>
              <a:gd name="connsiteY4" fmla="*/ 6532 h 21600"/>
              <a:gd name="connsiteX5" fmla="*/ 21600 w 21600"/>
              <a:gd name="connsiteY5" fmla="*/ 6645 h 21600"/>
              <a:gd name="connsiteX6" fmla="*/ 16985 w 21600"/>
              <a:gd name="connsiteY6" fmla="*/ 9402 h 21600"/>
              <a:gd name="connsiteX7" fmla="*/ 18734 w 21600"/>
              <a:gd name="connsiteY7" fmla="*/ 11132 h 21600"/>
              <a:gd name="connsiteX8" fmla="*/ 16380 w 21600"/>
              <a:gd name="connsiteY8" fmla="*/ 12310 h 21600"/>
              <a:gd name="connsiteX9" fmla="*/ 17417 w 21600"/>
              <a:gd name="connsiteY9" fmla="*/ 13268 h 21600"/>
              <a:gd name="connsiteX10" fmla="*/ 18923 w 21600"/>
              <a:gd name="connsiteY10" fmla="*/ 17212 h 21600"/>
              <a:gd name="connsiteX11" fmla="*/ 14779 w 21600"/>
              <a:gd name="connsiteY11" fmla="*/ 16088 h 21600"/>
              <a:gd name="connsiteX12" fmla="*/ 14710 w 21600"/>
              <a:gd name="connsiteY12" fmla="*/ 18476 h 21600"/>
              <a:gd name="connsiteX13" fmla="*/ 12180 w 21600"/>
              <a:gd name="connsiteY13" fmla="*/ 15935 h 21600"/>
              <a:gd name="connsiteX14" fmla="*/ 11612 w 21600"/>
              <a:gd name="connsiteY14" fmla="*/ 18842 h 21600"/>
              <a:gd name="connsiteX15" fmla="*/ 9872 w 21600"/>
              <a:gd name="connsiteY15" fmla="*/ 17370 h 21600"/>
              <a:gd name="connsiteX16" fmla="*/ 8700 w 21600"/>
              <a:gd name="connsiteY16" fmla="*/ 19712 h 21600"/>
              <a:gd name="connsiteX17" fmla="*/ 7527 w 21600"/>
              <a:gd name="connsiteY17" fmla="*/ 18125 h 21600"/>
              <a:gd name="connsiteX18" fmla="*/ 4917 w 21600"/>
              <a:gd name="connsiteY18" fmla="*/ 21600 h 21600"/>
              <a:gd name="connsiteX19" fmla="*/ 4805 w 21600"/>
              <a:gd name="connsiteY19" fmla="*/ 18240 h 21600"/>
              <a:gd name="connsiteX20" fmla="*/ 1285 w 21600"/>
              <a:gd name="connsiteY20" fmla="*/ 17825 h 21600"/>
              <a:gd name="connsiteX21" fmla="*/ 3330 w 21600"/>
              <a:gd name="connsiteY21" fmla="*/ 15370 h 21600"/>
              <a:gd name="connsiteX22" fmla="*/ 0 w 21600"/>
              <a:gd name="connsiteY22" fmla="*/ 12877 h 21600"/>
              <a:gd name="connsiteX23" fmla="*/ 3935 w 21600"/>
              <a:gd name="connsiteY23" fmla="*/ 11592 h 21600"/>
              <a:gd name="connsiteX24" fmla="*/ 1172 w 21600"/>
              <a:gd name="connsiteY24" fmla="*/ 8270 h 21600"/>
              <a:gd name="connsiteX25" fmla="*/ 5372 w 21600"/>
              <a:gd name="connsiteY25" fmla="*/ 7817 h 21600"/>
              <a:gd name="connsiteX26" fmla="*/ 4502 w 21600"/>
              <a:gd name="connsiteY26" fmla="*/ 3625 h 21600"/>
              <a:gd name="connsiteX27" fmla="*/ 8271 w 21600"/>
              <a:gd name="connsiteY27" fmla="*/ 5276 h 21600"/>
              <a:gd name="connsiteX28" fmla="*/ 9722 w 21600"/>
              <a:gd name="connsiteY28" fmla="*/ 1887 h 21600"/>
              <a:gd name="connsiteX29" fmla="*/ 11462 w 21600"/>
              <a:gd name="connsiteY29" fmla="*/ 4342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1600" h="21600">
                <a:moveTo>
                  <a:pt x="11462" y="4342"/>
                </a:moveTo>
                <a:lnTo>
                  <a:pt x="14790" y="0"/>
                </a:lnTo>
                <a:cubicBezTo>
                  <a:pt x="14702" y="1926"/>
                  <a:pt x="14613" y="3851"/>
                  <a:pt x="14525" y="5777"/>
                </a:cubicBezTo>
                <a:lnTo>
                  <a:pt x="18007" y="3172"/>
                </a:lnTo>
                <a:lnTo>
                  <a:pt x="16380" y="6532"/>
                </a:lnTo>
                <a:lnTo>
                  <a:pt x="21600" y="6645"/>
                </a:lnTo>
                <a:lnTo>
                  <a:pt x="16985" y="9402"/>
                </a:lnTo>
                <a:lnTo>
                  <a:pt x="18734" y="11132"/>
                </a:lnTo>
                <a:lnTo>
                  <a:pt x="16380" y="12310"/>
                </a:lnTo>
                <a:cubicBezTo>
                  <a:pt x="16447" y="12366"/>
                  <a:pt x="17350" y="13212"/>
                  <a:pt x="17417" y="13268"/>
                </a:cubicBezTo>
                <a:lnTo>
                  <a:pt x="18923" y="17212"/>
                </a:lnTo>
                <a:lnTo>
                  <a:pt x="14779" y="16088"/>
                </a:lnTo>
                <a:cubicBezTo>
                  <a:pt x="14880" y="17095"/>
                  <a:pt x="14609" y="17469"/>
                  <a:pt x="14710" y="18476"/>
                </a:cubicBezTo>
                <a:lnTo>
                  <a:pt x="12180" y="15935"/>
                </a:lnTo>
                <a:lnTo>
                  <a:pt x="11612" y="18842"/>
                </a:lnTo>
                <a:lnTo>
                  <a:pt x="9872" y="17370"/>
                </a:lnTo>
                <a:lnTo>
                  <a:pt x="8700" y="19712"/>
                </a:lnTo>
                <a:lnTo>
                  <a:pt x="7527" y="18125"/>
                </a:lnTo>
                <a:lnTo>
                  <a:pt x="4917" y="21600"/>
                </a:lnTo>
                <a:cubicBezTo>
                  <a:pt x="4880" y="20480"/>
                  <a:pt x="4842" y="19360"/>
                  <a:pt x="4805" y="18240"/>
                </a:cubicBezTo>
                <a:lnTo>
                  <a:pt x="1285" y="17825"/>
                </a:lnTo>
                <a:lnTo>
                  <a:pt x="3330" y="15370"/>
                </a:lnTo>
                <a:lnTo>
                  <a:pt x="0" y="12877"/>
                </a:lnTo>
                <a:lnTo>
                  <a:pt x="3935" y="11592"/>
                </a:lnTo>
                <a:lnTo>
                  <a:pt x="1172" y="8270"/>
                </a:lnTo>
                <a:lnTo>
                  <a:pt x="5372" y="7817"/>
                </a:lnTo>
                <a:lnTo>
                  <a:pt x="4502" y="3625"/>
                </a:lnTo>
                <a:lnTo>
                  <a:pt x="8271" y="5276"/>
                </a:lnTo>
                <a:lnTo>
                  <a:pt x="9722" y="1887"/>
                </a:lnTo>
                <a:lnTo>
                  <a:pt x="11462" y="4342"/>
                </a:lnTo>
                <a:close/>
              </a:path>
            </a:pathLst>
          </a:cu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Rectangle 2"/>
          <p:cNvSpPr/>
          <p:nvPr/>
        </p:nvSpPr>
        <p:spPr>
          <a:xfrm>
            <a:off x="1036657" y="456741"/>
            <a:ext cx="397416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ขึ้นอยู่กับเกณฑ์ที่ใช้</a:t>
            </a: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การแบ่งตามคุณค่าของผลการวิจัย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637634"/>
              </p:ext>
            </p:extLst>
          </p:nvPr>
        </p:nvGraphicFramePr>
        <p:xfrm>
          <a:off x="9259623" y="138497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9623" y="138497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36711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61417" y="287338"/>
            <a:ext cx="9229063" cy="1016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075" tIns="46038" rIns="92075" bIns="46038"/>
          <a:lstStyle/>
          <a:p>
            <a:pPr algn="ctr"/>
            <a:r>
              <a:rPr lang="th-TH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ประเภทการวิจัย            เป้าหมาย</a:t>
            </a:r>
          </a:p>
        </p:txBody>
      </p:sp>
      <p:sp>
        <p:nvSpPr>
          <p:cNvPr id="46092" name="ตัวแทนวันที่ 1"/>
          <p:cNvSpPr>
            <a:spLocks noGrp="1"/>
          </p:cNvSpPr>
          <p:nvPr>
            <p:ph type="dt" sz="half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6FCBC8-D26E-4E87-AF13-259A1C460ED1}" type="datetime1">
              <a:rPr lang="th-TH" sz="1000" smtClean="0">
                <a:solidFill>
                  <a:srgbClr val="FFFFFF"/>
                </a:solidFill>
                <a:latin typeface="Eras Bold ITC" pitchFamily="34" charset="0"/>
              </a:rPr>
              <a:pPr eaLnBrk="1" hangingPunct="1"/>
              <a:t>03/12/57</a:t>
            </a:fld>
            <a:endParaRPr lang="en-US" sz="1000" smtClean="0">
              <a:solidFill>
                <a:srgbClr val="FFFFFF"/>
              </a:solidFill>
              <a:latin typeface="Eras Bold ITC" pitchFamily="34" charset="0"/>
            </a:endParaRPr>
          </a:p>
        </p:txBody>
      </p:sp>
      <p:sp>
        <p:nvSpPr>
          <p:cNvPr id="4609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srgbClr val="FFFFFF"/>
                </a:solidFill>
                <a:latin typeface="Eras Bold ITC" pitchFamily="34" charset="0"/>
              </a:rPr>
              <a:t>รศ.ดร.กุหลาบ รัตนสัจธรรม ม.บูรพา</a:t>
            </a:r>
            <a:endParaRPr lang="en-US" sz="1000" smtClean="0">
              <a:solidFill>
                <a:srgbClr val="FFFFFF"/>
              </a:solidFill>
              <a:latin typeface="Eras Bold ITC" pitchFamily="34" charset="0"/>
            </a:endParaRPr>
          </a:p>
        </p:txBody>
      </p:sp>
      <p:sp>
        <p:nvSpPr>
          <p:cNvPr id="4609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673509-417F-4D47-A254-876F9421F2A8}" type="slidenum">
              <a:rPr lang="en-US" sz="1000" smtClean="0">
                <a:solidFill>
                  <a:srgbClr val="FFFFFF"/>
                </a:solidFill>
                <a:latin typeface="Eras Bold ITC" pitchFamily="34" charset="0"/>
              </a:rPr>
              <a:pPr eaLnBrk="1" hangingPunct="1"/>
              <a:t>21</a:t>
            </a:fld>
            <a:endParaRPr lang="en-US" sz="1000" smtClean="0">
              <a:solidFill>
                <a:srgbClr val="FFFFFF"/>
              </a:solidFill>
              <a:latin typeface="Eras Bold ITC" pitchFamily="34" charset="0"/>
            </a:endParaRPr>
          </a:p>
        </p:txBody>
      </p:sp>
      <p:sp>
        <p:nvSpPr>
          <p:cNvPr id="215043" name="Rectangle 3"/>
          <p:cNvSpPr>
            <a:spLocks noChangeArrowheads="1"/>
          </p:cNvSpPr>
          <p:nvPr/>
        </p:nvSpPr>
        <p:spPr bwMode="auto">
          <a:xfrm>
            <a:off x="276756" y="1606566"/>
            <a:ext cx="3535892" cy="14573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2075" tIns="46038" rIns="92075" bIns="46038">
            <a:spAutoFit/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th-TH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ชุด</a:t>
            </a:r>
            <a:r>
              <a:rPr lang="th-TH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โครงการวิจัยแห่งชาติ</a:t>
            </a:r>
            <a:endParaRPr lang="th-TH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auto">
          <a:xfrm>
            <a:off x="5831418" y="1600217"/>
            <a:ext cx="3693583" cy="129497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2075" tIns="46038" rIns="92075" bIns="46038">
            <a:spAutoFit/>
          </a:bodyPr>
          <a:lstStyle/>
          <a:p>
            <a:pPr algn="ctr" defTabSz="914400" eaLnBrk="0" fontAlgn="base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th-TH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แก้ปัญหา               4 ด้าน</a:t>
            </a:r>
            <a:r>
              <a:rPr lang="th-TH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หลัก</a:t>
            </a:r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276756" y="3613166"/>
            <a:ext cx="3535893" cy="969963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2075" tIns="46038" rIns="92075" bIns="46038">
            <a:spAutoFit/>
          </a:bodyPr>
          <a:lstStyle/>
          <a:p>
            <a:pPr algn="ctr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การวิจัยประยุกต์</a:t>
            </a:r>
          </a:p>
        </p:txBody>
      </p:sp>
      <p:sp>
        <p:nvSpPr>
          <p:cNvPr id="215046" name="Rectangle 6"/>
          <p:cNvSpPr>
            <a:spLocks noChangeArrowheads="1"/>
          </p:cNvSpPr>
          <p:nvPr/>
        </p:nvSpPr>
        <p:spPr bwMode="auto">
          <a:xfrm>
            <a:off x="5845178" y="3429000"/>
            <a:ext cx="3679823" cy="1570303"/>
          </a:xfrm>
          <a:prstGeom prst="rect">
            <a:avLst/>
          </a:prstGeom>
          <a:solidFill>
            <a:srgbClr val="6600FF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2075" tIns="46038" rIns="92075" bIns="46038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แก้ปัญหาตามสถานการณ์</a:t>
            </a: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276753" y="5272640"/>
            <a:ext cx="3535893" cy="1040927"/>
          </a:xfrm>
          <a:prstGeom prst="rect">
            <a:avLst/>
          </a:prstGeom>
          <a:solidFill>
            <a:srgbClr val="FF9900"/>
          </a:solidFill>
          <a:ln/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2075" tIns="46038" rIns="92075" bIns="46038">
            <a:spAutoFit/>
          </a:bodyPr>
          <a:lstStyle/>
          <a:p>
            <a:pPr algn="ctr"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4400" b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การวิจัยพื้นฐาน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5831419" y="5340351"/>
            <a:ext cx="3693582" cy="9732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  <a:ex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2075" tIns="46038" rIns="92075" bIns="46038">
            <a:spAutoFit/>
          </a:bodyPr>
          <a:lstStyle/>
          <a:p>
            <a:pPr algn="ctr" defTabSz="9144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4400" b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สร้างทุนองค์ความรู้</a:t>
            </a:r>
          </a:p>
        </p:txBody>
      </p:sp>
      <p:sp>
        <p:nvSpPr>
          <p:cNvPr id="35849" name="AutoShape 9"/>
          <p:cNvSpPr>
            <a:spLocks noChangeArrowheads="1"/>
          </p:cNvSpPr>
          <p:nvPr/>
        </p:nvSpPr>
        <p:spPr bwMode="auto">
          <a:xfrm>
            <a:off x="4131205" y="1925953"/>
            <a:ext cx="1465263" cy="655638"/>
          </a:xfrm>
          <a:prstGeom prst="rightArrow">
            <a:avLst>
              <a:gd name="adj1" fmla="val 50000"/>
              <a:gd name="adj2" fmla="val 51612"/>
            </a:avLst>
          </a:prstGeom>
          <a:solidFill>
            <a:srgbClr val="FF33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sz="1400" smtClean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5850" name="AutoShape 10"/>
          <p:cNvSpPr>
            <a:spLocks noChangeArrowheads="1"/>
          </p:cNvSpPr>
          <p:nvPr/>
        </p:nvSpPr>
        <p:spPr bwMode="auto">
          <a:xfrm>
            <a:off x="4193118" y="3926203"/>
            <a:ext cx="1485900" cy="571500"/>
          </a:xfrm>
          <a:prstGeom prst="rightArrow">
            <a:avLst>
              <a:gd name="adj1" fmla="val 50000"/>
              <a:gd name="adj2" fmla="val 60044"/>
            </a:avLst>
          </a:prstGeom>
          <a:solidFill>
            <a:srgbClr val="FF33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sz="1400" smtClean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5851" name="AutoShape 11"/>
          <p:cNvSpPr>
            <a:spLocks noChangeArrowheads="1"/>
          </p:cNvSpPr>
          <p:nvPr/>
        </p:nvSpPr>
        <p:spPr bwMode="auto">
          <a:xfrm>
            <a:off x="4131206" y="5507353"/>
            <a:ext cx="1485900" cy="571500"/>
          </a:xfrm>
          <a:prstGeom prst="rightArrow">
            <a:avLst>
              <a:gd name="adj1" fmla="val 50000"/>
              <a:gd name="adj2" fmla="val 60044"/>
            </a:avLst>
          </a:prstGeom>
          <a:solidFill>
            <a:srgbClr val="FF33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sz="1400" smtClean="0">
              <a:solidFill>
                <a:srgbClr val="FF0000"/>
              </a:solidFill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7705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215043" grpId="0" animBg="1"/>
      <p:bldP spid="215044" grpId="0" animBg="1"/>
      <p:bldP spid="215045" grpId="0" animBg="1"/>
      <p:bldP spid="215046" grpId="0" animBg="1"/>
      <p:bldP spid="35848" grpId="0" animBg="1"/>
      <p:bldP spid="35849" grpId="0" animBg="1"/>
      <p:bldP spid="35850" grpId="0" animBg="1"/>
      <p:bldP spid="358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216945" y="816268"/>
            <a:ext cx="3553089" cy="12223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2075" tIns="46038" rIns="92075" bIns="46038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36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งานวิจัยเพื่อความเป็นเลิศทางวิชาการ </a:t>
            </a:r>
            <a:endParaRPr lang="th-TH" sz="3600" b="1" dirty="0" smtClean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2995" name="Oval 3"/>
          <p:cNvSpPr>
            <a:spLocks noChangeArrowheads="1"/>
          </p:cNvSpPr>
          <p:nvPr/>
        </p:nvSpPr>
        <p:spPr bwMode="auto">
          <a:xfrm>
            <a:off x="3609853" y="2633679"/>
            <a:ext cx="2867148" cy="2746375"/>
          </a:xfrm>
          <a:prstGeom prst="ellipse">
            <a:avLst/>
          </a:prstGeom>
          <a:solidFill>
            <a:srgbClr val="33CC33"/>
          </a:solidFill>
          <a:ln w="25400">
            <a:solidFill>
              <a:srgbClr val="000000"/>
            </a:solidFill>
            <a:round/>
            <a:headEnd/>
            <a:tailEnd/>
          </a:ln>
          <a:effectLst/>
        </p:spPr>
        <p:txBody>
          <a:bodyPr lIns="92075" tIns="46038" rIns="92075" bIns="46038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7531100" y="2968641"/>
            <a:ext cx="2228850" cy="1905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4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งานวิจัย</a:t>
            </a:r>
            <a:r>
              <a:rPr lang="th-TH" sz="40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เพื่อเสริมสร้างพลังชุมชน </a:t>
            </a:r>
            <a:endParaRPr lang="th-TH" sz="40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40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</a:t>
            </a:r>
            <a:endParaRPr lang="th-TH" sz="40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2997" name="Rectangle 5"/>
          <p:cNvSpPr>
            <a:spLocks noChangeArrowheads="1"/>
          </p:cNvSpPr>
          <p:nvPr/>
        </p:nvSpPr>
        <p:spPr bwMode="auto">
          <a:xfrm>
            <a:off x="182439" y="2981341"/>
            <a:ext cx="2397389" cy="2112963"/>
          </a:xfrm>
          <a:prstGeom prst="rect">
            <a:avLst/>
          </a:prstGeom>
          <a:solidFill>
            <a:srgbClr val="6600CC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0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งานวิจัยเพื่อประโยชน์ทางเศรษฐกิจ </a:t>
            </a:r>
            <a:endParaRPr lang="th-TH" sz="4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216945" y="5822951"/>
            <a:ext cx="3387989" cy="825970"/>
          </a:xfrm>
          <a:prstGeom prst="rect">
            <a:avLst/>
          </a:prstGeom>
          <a:solidFill>
            <a:srgbClr val="FF9900">
              <a:alpha val="64706"/>
            </a:srgbClr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44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งานวิจัยเชิงนโยบาย</a:t>
            </a:r>
            <a:endParaRPr lang="th-TH" sz="4400" b="1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71" name="Arc 7"/>
          <p:cNvSpPr>
            <a:spLocks/>
          </p:cNvSpPr>
          <p:nvPr/>
        </p:nvSpPr>
        <p:spPr bwMode="auto">
          <a:xfrm rot="-10740000">
            <a:off x="7202620" y="5067300"/>
            <a:ext cx="1073150" cy="1168400"/>
          </a:xfrm>
          <a:custGeom>
            <a:avLst/>
            <a:gdLst>
              <a:gd name="T0" fmla="*/ 2147483647 w 21600"/>
              <a:gd name="T1" fmla="*/ 2147483647 h 24087"/>
              <a:gd name="T2" fmla="*/ 2147483647 w 21600"/>
              <a:gd name="T3" fmla="*/ 0 h 24087"/>
              <a:gd name="T4" fmla="*/ 2147483647 w 21600"/>
              <a:gd name="T5" fmla="*/ 2147483647 h 24087"/>
              <a:gd name="T6" fmla="*/ 0 60000 65536"/>
              <a:gd name="T7" fmla="*/ 0 60000 65536"/>
              <a:gd name="T8" fmla="*/ 0 60000 65536"/>
              <a:gd name="T9" fmla="*/ 0 w 21600"/>
              <a:gd name="T10" fmla="*/ 0 h 24087"/>
              <a:gd name="T11" fmla="*/ 21600 w 21600"/>
              <a:gd name="T12" fmla="*/ 24087 h 240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087" fill="none" extrusionOk="0">
                <a:moveTo>
                  <a:pt x="143" y="24087"/>
                </a:moveTo>
                <a:cubicBezTo>
                  <a:pt x="47" y="23261"/>
                  <a:pt x="0" y="22431"/>
                  <a:pt x="0" y="21600"/>
                </a:cubicBezTo>
                <a:cubicBezTo>
                  <a:pt x="-1" y="9684"/>
                  <a:pt x="9649" y="19"/>
                  <a:pt x="21565" y="0"/>
                </a:cubicBezTo>
              </a:path>
              <a:path w="21600" h="24087" stroke="0" extrusionOk="0">
                <a:moveTo>
                  <a:pt x="143" y="24087"/>
                </a:moveTo>
                <a:cubicBezTo>
                  <a:pt x="47" y="23261"/>
                  <a:pt x="0" y="22431"/>
                  <a:pt x="0" y="21600"/>
                </a:cubicBezTo>
                <a:cubicBezTo>
                  <a:pt x="-1" y="9684"/>
                  <a:pt x="9649" y="19"/>
                  <a:pt x="21565" y="0"/>
                </a:cubicBezTo>
                <a:lnTo>
                  <a:pt x="21600" y="21600"/>
                </a:lnTo>
                <a:lnTo>
                  <a:pt x="143" y="24087"/>
                </a:lnTo>
                <a:close/>
              </a:path>
            </a:pathLst>
          </a:custGeom>
          <a:noFill/>
          <a:ln w="50800" cap="rnd">
            <a:solidFill>
              <a:srgbClr val="FF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72" name="Arc 8"/>
          <p:cNvSpPr>
            <a:spLocks/>
          </p:cNvSpPr>
          <p:nvPr/>
        </p:nvSpPr>
        <p:spPr bwMode="auto">
          <a:xfrm rot="-5340000">
            <a:off x="1888208" y="5074188"/>
            <a:ext cx="942975" cy="1265767"/>
          </a:xfrm>
          <a:custGeom>
            <a:avLst/>
            <a:gdLst>
              <a:gd name="T0" fmla="*/ 2147483647 w 21600"/>
              <a:gd name="T1" fmla="*/ 2147483647 h 24083"/>
              <a:gd name="T2" fmla="*/ 2147483647 w 21600"/>
              <a:gd name="T3" fmla="*/ 0 h 24083"/>
              <a:gd name="T4" fmla="*/ 2147483647 w 21600"/>
              <a:gd name="T5" fmla="*/ 2147483647 h 24083"/>
              <a:gd name="T6" fmla="*/ 0 60000 65536"/>
              <a:gd name="T7" fmla="*/ 0 60000 65536"/>
              <a:gd name="T8" fmla="*/ 0 60000 65536"/>
              <a:gd name="T9" fmla="*/ 0 w 21600"/>
              <a:gd name="T10" fmla="*/ 0 h 24083"/>
              <a:gd name="T11" fmla="*/ 21600 w 21600"/>
              <a:gd name="T12" fmla="*/ 24083 h 2408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083" fill="none" extrusionOk="0">
                <a:moveTo>
                  <a:pt x="143" y="24082"/>
                </a:moveTo>
                <a:cubicBezTo>
                  <a:pt x="47" y="23258"/>
                  <a:pt x="0" y="22429"/>
                  <a:pt x="0" y="21600"/>
                </a:cubicBezTo>
                <a:cubicBezTo>
                  <a:pt x="-1" y="9684"/>
                  <a:pt x="9648" y="19"/>
                  <a:pt x="21564" y="0"/>
                </a:cubicBezTo>
              </a:path>
              <a:path w="21600" h="24083" stroke="0" extrusionOk="0">
                <a:moveTo>
                  <a:pt x="143" y="24082"/>
                </a:moveTo>
                <a:cubicBezTo>
                  <a:pt x="47" y="23258"/>
                  <a:pt x="0" y="22429"/>
                  <a:pt x="0" y="21600"/>
                </a:cubicBezTo>
                <a:cubicBezTo>
                  <a:pt x="-1" y="9684"/>
                  <a:pt x="9648" y="19"/>
                  <a:pt x="21564" y="0"/>
                </a:cubicBezTo>
                <a:lnTo>
                  <a:pt x="21600" y="21600"/>
                </a:lnTo>
                <a:lnTo>
                  <a:pt x="143" y="24082"/>
                </a:lnTo>
                <a:close/>
              </a:path>
            </a:pathLst>
          </a:custGeom>
          <a:noFill/>
          <a:ln w="50800" cap="rnd">
            <a:solidFill>
              <a:srgbClr val="FF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73" name="Arc 9"/>
          <p:cNvSpPr>
            <a:spLocks/>
          </p:cNvSpPr>
          <p:nvPr/>
        </p:nvSpPr>
        <p:spPr bwMode="auto">
          <a:xfrm rot="5460000">
            <a:off x="7281475" y="1654713"/>
            <a:ext cx="942975" cy="1265767"/>
          </a:xfrm>
          <a:custGeom>
            <a:avLst/>
            <a:gdLst>
              <a:gd name="T0" fmla="*/ 2147483647 w 21600"/>
              <a:gd name="T1" fmla="*/ 2147483647 h 24083"/>
              <a:gd name="T2" fmla="*/ 2147483647 w 21600"/>
              <a:gd name="T3" fmla="*/ 0 h 24083"/>
              <a:gd name="T4" fmla="*/ 2147483647 w 21600"/>
              <a:gd name="T5" fmla="*/ 2147483647 h 24083"/>
              <a:gd name="T6" fmla="*/ 0 60000 65536"/>
              <a:gd name="T7" fmla="*/ 0 60000 65536"/>
              <a:gd name="T8" fmla="*/ 0 60000 65536"/>
              <a:gd name="T9" fmla="*/ 0 w 21600"/>
              <a:gd name="T10" fmla="*/ 0 h 24083"/>
              <a:gd name="T11" fmla="*/ 21600 w 21600"/>
              <a:gd name="T12" fmla="*/ 24083 h 2408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083" fill="none" extrusionOk="0">
                <a:moveTo>
                  <a:pt x="143" y="24082"/>
                </a:moveTo>
                <a:cubicBezTo>
                  <a:pt x="47" y="23258"/>
                  <a:pt x="0" y="22429"/>
                  <a:pt x="0" y="21600"/>
                </a:cubicBezTo>
                <a:cubicBezTo>
                  <a:pt x="-1" y="9684"/>
                  <a:pt x="9648" y="19"/>
                  <a:pt x="21564" y="0"/>
                </a:cubicBezTo>
              </a:path>
              <a:path w="21600" h="24083" stroke="0" extrusionOk="0">
                <a:moveTo>
                  <a:pt x="143" y="24082"/>
                </a:moveTo>
                <a:cubicBezTo>
                  <a:pt x="47" y="23258"/>
                  <a:pt x="0" y="22429"/>
                  <a:pt x="0" y="21600"/>
                </a:cubicBezTo>
                <a:cubicBezTo>
                  <a:pt x="-1" y="9684"/>
                  <a:pt x="9648" y="19"/>
                  <a:pt x="21564" y="0"/>
                </a:cubicBezTo>
                <a:lnTo>
                  <a:pt x="21600" y="21600"/>
                </a:lnTo>
                <a:lnTo>
                  <a:pt x="143" y="24082"/>
                </a:lnTo>
                <a:close/>
              </a:path>
            </a:pathLst>
          </a:custGeom>
          <a:noFill/>
          <a:ln w="76200" cap="rnd">
            <a:solidFill>
              <a:srgbClr val="FF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74" name="Arc 10"/>
          <p:cNvSpPr>
            <a:spLocks/>
          </p:cNvSpPr>
          <p:nvPr/>
        </p:nvSpPr>
        <p:spPr bwMode="auto">
          <a:xfrm rot="60000">
            <a:off x="1713047" y="1644650"/>
            <a:ext cx="1021556" cy="1168400"/>
          </a:xfrm>
          <a:custGeom>
            <a:avLst/>
            <a:gdLst>
              <a:gd name="T0" fmla="*/ 2147483647 w 21600"/>
              <a:gd name="T1" fmla="*/ 2147483647 h 24083"/>
              <a:gd name="T2" fmla="*/ 2147483647 w 21600"/>
              <a:gd name="T3" fmla="*/ 0 h 24083"/>
              <a:gd name="T4" fmla="*/ 2147483647 w 21600"/>
              <a:gd name="T5" fmla="*/ 2147483647 h 24083"/>
              <a:gd name="T6" fmla="*/ 0 60000 65536"/>
              <a:gd name="T7" fmla="*/ 0 60000 65536"/>
              <a:gd name="T8" fmla="*/ 0 60000 65536"/>
              <a:gd name="T9" fmla="*/ 0 w 21600"/>
              <a:gd name="T10" fmla="*/ 0 h 24083"/>
              <a:gd name="T11" fmla="*/ 21600 w 21600"/>
              <a:gd name="T12" fmla="*/ 24083 h 2408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083" fill="none" extrusionOk="0">
                <a:moveTo>
                  <a:pt x="143" y="24082"/>
                </a:moveTo>
                <a:cubicBezTo>
                  <a:pt x="47" y="23258"/>
                  <a:pt x="0" y="22429"/>
                  <a:pt x="0" y="21600"/>
                </a:cubicBezTo>
                <a:cubicBezTo>
                  <a:pt x="-1" y="9684"/>
                  <a:pt x="9648" y="19"/>
                  <a:pt x="21564" y="0"/>
                </a:cubicBezTo>
              </a:path>
              <a:path w="21600" h="24083" stroke="0" extrusionOk="0">
                <a:moveTo>
                  <a:pt x="143" y="24082"/>
                </a:moveTo>
                <a:cubicBezTo>
                  <a:pt x="47" y="23258"/>
                  <a:pt x="0" y="22429"/>
                  <a:pt x="0" y="21600"/>
                </a:cubicBezTo>
                <a:cubicBezTo>
                  <a:pt x="-1" y="9684"/>
                  <a:pt x="9648" y="19"/>
                  <a:pt x="21564" y="0"/>
                </a:cubicBezTo>
                <a:lnTo>
                  <a:pt x="21600" y="21600"/>
                </a:lnTo>
                <a:lnTo>
                  <a:pt x="143" y="24082"/>
                </a:lnTo>
                <a:close/>
              </a:path>
            </a:pathLst>
          </a:custGeom>
          <a:noFill/>
          <a:ln w="76200" cap="rnd">
            <a:solidFill>
              <a:srgbClr val="FF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75" name="AutoShape 11"/>
          <p:cNvSpPr>
            <a:spLocks noChangeArrowheads="1"/>
          </p:cNvSpPr>
          <p:nvPr/>
        </p:nvSpPr>
        <p:spPr bwMode="auto">
          <a:xfrm>
            <a:off x="4819650" y="5441950"/>
            <a:ext cx="330200" cy="381000"/>
          </a:xfrm>
          <a:prstGeom prst="upArrow">
            <a:avLst>
              <a:gd name="adj1" fmla="val 50000"/>
              <a:gd name="adj2" fmla="val 31238"/>
            </a:avLst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sz="1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4806950" y="2159000"/>
            <a:ext cx="330200" cy="457200"/>
          </a:xfrm>
          <a:prstGeom prst="downArrow">
            <a:avLst>
              <a:gd name="adj1" fmla="val 50000"/>
              <a:gd name="adj2" fmla="val 37514"/>
            </a:avLst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sz="1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2784475" y="3949700"/>
            <a:ext cx="577850" cy="304800"/>
          </a:xfrm>
          <a:prstGeom prst="rightArrow">
            <a:avLst>
              <a:gd name="adj1" fmla="val 50000"/>
              <a:gd name="adj2" fmla="val 43766"/>
            </a:avLst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sz="1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878" name="AutoShape 14"/>
          <p:cNvSpPr>
            <a:spLocks noChangeArrowheads="1"/>
          </p:cNvSpPr>
          <p:nvPr/>
        </p:nvSpPr>
        <p:spPr bwMode="auto">
          <a:xfrm>
            <a:off x="6788150" y="3873500"/>
            <a:ext cx="577850" cy="304800"/>
          </a:xfrm>
          <a:prstGeom prst="leftArrow">
            <a:avLst>
              <a:gd name="adj1" fmla="val 50000"/>
              <a:gd name="adj2" fmla="val 43734"/>
            </a:avLst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sz="140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3007" name="Rectangle 15"/>
          <p:cNvSpPr>
            <a:spLocks noChangeArrowheads="1"/>
          </p:cNvSpPr>
          <p:nvPr/>
        </p:nvSpPr>
        <p:spPr bwMode="auto">
          <a:xfrm>
            <a:off x="80838" y="-4616"/>
            <a:ext cx="9825161" cy="7700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 4 ด้านหลักเพื่อสนับสนุนการพัฒนาประเทศ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70208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212995" grpId="0" animBg="1"/>
      <p:bldP spid="36868" grpId="0" animBg="1"/>
      <p:bldP spid="212997" grpId="0" animBg="1"/>
      <p:bldP spid="36870" grpId="0" animBg="1"/>
      <p:bldP spid="36871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หลักการวิจัย - </a:t>
            </a:r>
            <a:r>
              <a:rPr lang="en-US" dirty="0" smtClean="0"/>
              <a:t>Principles</a:t>
            </a:r>
            <a:endParaRPr lang="th-TH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25957091"/>
              </p:ext>
            </p:extLst>
          </p:nvPr>
        </p:nvGraphicFramePr>
        <p:xfrm>
          <a:off x="990600" y="1447800"/>
          <a:ext cx="84201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86737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1600" y="333374"/>
            <a:ext cx="9804400" cy="1050925"/>
          </a:xfrm>
          <a:solidFill>
            <a:srgbClr val="FFC000"/>
          </a:solidFill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ประเด็นสำคัญของเนื้อหา </a:t>
            </a:r>
            <a:r>
              <a:rPr lang="th-TH" sz="6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บรรยาย</a:t>
            </a:r>
            <a:endParaRPr lang="th-TH" sz="48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1714500"/>
            <a:ext cx="9756583" cy="5067963"/>
          </a:xfrm>
          <a:noFill/>
          <a:ln w="28575">
            <a:noFill/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None/>
            </a:pP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ลักษณะของการคิดเชิงวิจัย </a:t>
            </a:r>
          </a:p>
          <a:p>
            <a:pPr marL="0" indent="0" algn="ctr" eaLnBrk="1" hangingPunct="1">
              <a:lnSpc>
                <a:spcPct val="80000"/>
              </a:lnSpc>
              <a:buNone/>
            </a:pPr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(เพื่อแก้ปัญหา, เพื่อป้องกัน, เพื่อสร้างสรรค์นวัตกรรม และการพัฒนา)</a:t>
            </a:r>
          </a:p>
          <a:p>
            <a:pPr marL="0" indent="0" algn="ctr" eaLnBrk="1" hangingPunct="1">
              <a:buNone/>
            </a:pPr>
            <a:r>
              <a:rPr lang="th-TH" sz="6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การวิจัยที่สอดคล้องกับนโยบายการวิจัยของประเทศและตามบริบทของชุมชน</a:t>
            </a:r>
          </a:p>
          <a:p>
            <a:pPr marL="0" indent="0" algn="ctr" eaLnBrk="1" hangingPunct="1">
              <a:lnSpc>
                <a:spcPct val="80000"/>
              </a:lnSpc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จรรยาบรรณการวิจัยและแนวการปฏิบัติให้สอดคล้องกับจรรยาบรรณ</a:t>
            </a:r>
          </a:p>
          <a:p>
            <a:pPr marL="0" indent="0" algn="ctr" eaLnBrk="1" hangingPunct="1">
              <a:lnSpc>
                <a:spcPct val="80000"/>
              </a:lnSpc>
              <a:buNone/>
            </a:pPr>
            <a:r>
              <a:rPr lang="th-TH" sz="32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ประโยชน์ของการวิจัยกับผู้ที่เกี่ยวข้อง คือ ผู้มีส่วนได้ส่วนเสีย และผู้นำไปใช้ประโยชน์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730082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Text Box 2"/>
          <p:cNvSpPr txBox="1">
            <a:spLocks noChangeArrowheads="1"/>
          </p:cNvSpPr>
          <p:nvPr/>
        </p:nvSpPr>
        <p:spPr bwMode="auto">
          <a:xfrm>
            <a:off x="316445" y="2216151"/>
            <a:ext cx="7681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sz="2400" b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พ.ศ.</a:t>
            </a:r>
          </a:p>
        </p:txBody>
      </p:sp>
      <p:sp>
        <p:nvSpPr>
          <p:cNvPr id="81924" name="Line 3"/>
          <p:cNvSpPr>
            <a:spLocks noChangeShapeType="1"/>
          </p:cNvSpPr>
          <p:nvPr/>
        </p:nvSpPr>
        <p:spPr bwMode="auto">
          <a:xfrm>
            <a:off x="4540250" y="2057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25" name="Line 4"/>
          <p:cNvSpPr>
            <a:spLocks noChangeShapeType="1"/>
          </p:cNvSpPr>
          <p:nvPr/>
        </p:nvSpPr>
        <p:spPr bwMode="auto">
          <a:xfrm>
            <a:off x="4622800" y="2057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26" name="Line 5"/>
          <p:cNvSpPr>
            <a:spLocks noChangeShapeType="1"/>
          </p:cNvSpPr>
          <p:nvPr/>
        </p:nvSpPr>
        <p:spPr bwMode="auto">
          <a:xfrm>
            <a:off x="7099300" y="2057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27" name="Line 6"/>
          <p:cNvSpPr>
            <a:spLocks noChangeShapeType="1"/>
          </p:cNvSpPr>
          <p:nvPr/>
        </p:nvSpPr>
        <p:spPr bwMode="auto">
          <a:xfrm>
            <a:off x="2063750" y="2057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28" name="Rectangle 7"/>
          <p:cNvSpPr>
            <a:spLocks noChangeArrowheads="1"/>
          </p:cNvSpPr>
          <p:nvPr/>
        </p:nvSpPr>
        <p:spPr bwMode="auto">
          <a:xfrm>
            <a:off x="2063750" y="1219200"/>
            <a:ext cx="2476500" cy="838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14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แผนพัฒนาการเศรษฐกิจและ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14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สังคมแห่งชาติฉบับที่ 9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14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(พ.ศ.2545-2549)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b="1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29" name="Rectangle 8"/>
          <p:cNvSpPr>
            <a:spLocks noChangeArrowheads="1"/>
          </p:cNvSpPr>
          <p:nvPr/>
        </p:nvSpPr>
        <p:spPr bwMode="auto">
          <a:xfrm>
            <a:off x="4648598" y="1196981"/>
            <a:ext cx="2424906" cy="8604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/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th-TH" sz="1100" b="1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แผนพัฒนาฯ 10 </a:t>
            </a:r>
          </a:p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(พ.ศ.2550-2554)</a:t>
            </a:r>
            <a:endParaRPr lang="en-US" sz="2000" b="1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30" name="Line 10"/>
          <p:cNvSpPr>
            <a:spLocks noChangeShapeType="1"/>
          </p:cNvSpPr>
          <p:nvPr/>
        </p:nvSpPr>
        <p:spPr bwMode="auto">
          <a:xfrm>
            <a:off x="7181850" y="3167063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31" name="Line 12"/>
          <p:cNvSpPr>
            <a:spLocks noChangeShapeType="1"/>
          </p:cNvSpPr>
          <p:nvPr/>
        </p:nvSpPr>
        <p:spPr bwMode="auto">
          <a:xfrm>
            <a:off x="2063750" y="26289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32" name="Rectangle 13"/>
          <p:cNvSpPr>
            <a:spLocks noChangeArrowheads="1"/>
          </p:cNvSpPr>
          <p:nvPr/>
        </p:nvSpPr>
        <p:spPr bwMode="auto">
          <a:xfrm>
            <a:off x="2067189" y="4216400"/>
            <a:ext cx="2476500" cy="840230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แผนแม่บทเทคโนโลยี</a:t>
            </a:r>
            <a:b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สารสนเทศและการสื่อสาร </a:t>
            </a:r>
          </a:p>
          <a:p>
            <a:pPr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(พ.ศ.2545-2549)</a:t>
            </a:r>
            <a:r>
              <a:rPr lang="en-US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81933" name="Line 14"/>
          <p:cNvSpPr>
            <a:spLocks noChangeShapeType="1"/>
          </p:cNvSpPr>
          <p:nvPr/>
        </p:nvSpPr>
        <p:spPr bwMode="auto">
          <a:xfrm>
            <a:off x="4540250" y="33147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34" name="Rectangle 15"/>
          <p:cNvSpPr>
            <a:spLocks noChangeArrowheads="1"/>
          </p:cNvSpPr>
          <p:nvPr/>
        </p:nvSpPr>
        <p:spPr bwMode="auto">
          <a:xfrm>
            <a:off x="4953000" y="3238500"/>
            <a:ext cx="1793744" cy="923330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Clr>
                <a:srgbClr val="EEECE1"/>
              </a:buClr>
              <a:buSzPct val="65000"/>
              <a:buFont typeface="Wingdings" pitchFamily="2" charset="2"/>
              <a:buNone/>
            </a:pP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นโยบายและยุทธศาสตร์ การวิจัยของชาติ </a:t>
            </a:r>
            <a:b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(พ.ศ. 2551-2553)</a:t>
            </a:r>
            <a:r>
              <a:rPr lang="th-TH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  <p:sp>
        <p:nvSpPr>
          <p:cNvPr id="81935" name="Rectangle 17" descr="Plaid"/>
          <p:cNvSpPr>
            <a:spLocks noChangeArrowheads="1"/>
          </p:cNvSpPr>
          <p:nvPr/>
        </p:nvSpPr>
        <p:spPr bwMode="auto">
          <a:xfrm>
            <a:off x="350838" y="5157794"/>
            <a:ext cx="9204325" cy="320675"/>
          </a:xfrm>
          <a:prstGeom prst="rect">
            <a:avLst/>
          </a:prstGeom>
          <a:solidFill>
            <a:srgbClr val="92D050"/>
          </a:solidFill>
          <a:ln w="9525">
            <a:solidFill>
              <a:srgbClr val="CC99FF"/>
            </a:solidFill>
            <a:prstDash val="dash"/>
            <a:miter lim="800000"/>
            <a:headEnd/>
            <a:tailEnd/>
          </a:ln>
          <a:effectLst>
            <a:prstShdw prst="shdw17" dist="17961" dir="2700000">
              <a:srgbClr val="7A5C99"/>
            </a:prstShdw>
          </a:effectLst>
        </p:spPr>
        <p:txBody>
          <a:bodyPr>
            <a:spAutoFit/>
          </a:bodyPr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แผนยุทธศาสตร์การวิจัยของหน่วยงาน</a:t>
            </a:r>
            <a:endParaRPr lang="en-US" b="1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36" name="Rectangle 18"/>
          <p:cNvSpPr>
            <a:spLocks noChangeArrowheads="1"/>
          </p:cNvSpPr>
          <p:nvPr/>
        </p:nvSpPr>
        <p:spPr bwMode="auto">
          <a:xfrm>
            <a:off x="165100" y="2743200"/>
            <a:ext cx="9575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900" b="1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42   43   44   45   46   47   48   49   50   51   52   53   54   55   56   57   58   59</a:t>
            </a:r>
          </a:p>
        </p:txBody>
      </p:sp>
      <p:sp>
        <p:nvSpPr>
          <p:cNvPr id="81938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40" name="Rectangle 19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1463"/>
            <a:ext cx="9711664" cy="762000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</a:pPr>
            <a:r>
              <a:rPr lang="th-TH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กรอบเวลาของแผนต่างๆ ที่สัมพันธ์กับแผนกลยุทธ์ของแต่ละหน่วยงาน  </a:t>
            </a:r>
          </a:p>
        </p:txBody>
      </p:sp>
      <p:sp>
        <p:nvSpPr>
          <p:cNvPr id="81942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908050" cy="609600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43" name="Line 22"/>
          <p:cNvSpPr>
            <a:spLocks noChangeShapeType="1"/>
          </p:cNvSpPr>
          <p:nvPr/>
        </p:nvSpPr>
        <p:spPr bwMode="auto">
          <a:xfrm>
            <a:off x="7995312" y="3213100"/>
            <a:ext cx="0" cy="2438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44" name="Rectangle 23" descr="Light downward diagonal"/>
          <p:cNvSpPr>
            <a:spLocks noChangeArrowheads="1"/>
          </p:cNvSpPr>
          <p:nvPr/>
        </p:nvSpPr>
        <p:spPr bwMode="auto">
          <a:xfrm>
            <a:off x="3322638" y="5664206"/>
            <a:ext cx="4705350" cy="569387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prstShdw prst="shdw17" dist="17961" dir="2700000">
              <a:srgbClr val="7A5C99"/>
            </a:prstShdw>
          </a:effectLst>
          <a:extLst/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sz="1400" b="1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17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แผนกลยุทธ์ด้านวิทยาศาสตร์และเทคโนโลยีแห่งชาติ</a:t>
            </a:r>
            <a:r>
              <a:rPr lang="en-US" sz="17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7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(พ.ศ.2547-2556</a:t>
            </a:r>
            <a:r>
              <a:rPr lang="en-US" sz="17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81945" name="Rectangle 24" descr="Light downward diagonal"/>
          <p:cNvSpPr>
            <a:spLocks noChangeArrowheads="1"/>
          </p:cNvSpPr>
          <p:nvPr/>
        </p:nvSpPr>
        <p:spPr bwMode="auto">
          <a:xfrm>
            <a:off x="3322638" y="5588000"/>
            <a:ext cx="4705350" cy="350838"/>
          </a:xfrm>
          <a:prstGeom prst="rect">
            <a:avLst/>
          </a:prstGeom>
          <a:solidFill>
            <a:srgbClr val="99FFCC"/>
          </a:solidFill>
          <a:ln>
            <a:noFill/>
          </a:ln>
          <a:effectLst>
            <a:prstShdw prst="shdw17" dist="17961" dir="2700000">
              <a:srgbClr val="7A5C99"/>
            </a:prstShdw>
          </a:effectLst>
          <a:extLst/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17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กรอบนโยบายวิทยาศาสตร์และเทคโนโลยี</a:t>
            </a:r>
            <a:endParaRPr lang="en-US" sz="1700" b="1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46" name="AutoShape 25"/>
          <p:cNvSpPr>
            <a:spLocks noChangeArrowheads="1"/>
          </p:cNvSpPr>
          <p:nvPr/>
        </p:nvSpPr>
        <p:spPr bwMode="auto">
          <a:xfrm>
            <a:off x="5654678" y="2276481"/>
            <a:ext cx="313002" cy="504825"/>
          </a:xfrm>
          <a:prstGeom prst="downArrow">
            <a:avLst>
              <a:gd name="adj1" fmla="val 50000"/>
              <a:gd name="adj2" fmla="val 43681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47" name="Text Box 26"/>
          <p:cNvSpPr txBox="1">
            <a:spLocks noChangeArrowheads="1"/>
          </p:cNvSpPr>
          <p:nvPr/>
        </p:nvSpPr>
        <p:spPr bwMode="auto">
          <a:xfrm>
            <a:off x="4724268" y="4397931"/>
            <a:ext cx="4915164" cy="461665"/>
          </a:xfrm>
          <a:prstGeom prst="rect">
            <a:avLst/>
          </a:prstGeom>
          <a:solidFill>
            <a:srgbClr val="FFCC00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th-TH" sz="2400" b="1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แผนกลยุทธ์ สวทช. สกว. สวรส.สกอ.เอกชน ฯลฯ</a:t>
            </a:r>
            <a:endParaRPr lang="en-US" sz="2400" b="1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48" name="Line 4"/>
          <p:cNvSpPr>
            <a:spLocks noChangeShapeType="1"/>
          </p:cNvSpPr>
          <p:nvPr/>
        </p:nvSpPr>
        <p:spPr bwMode="auto">
          <a:xfrm>
            <a:off x="7293637" y="2057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49" name="Line 5"/>
          <p:cNvSpPr>
            <a:spLocks noChangeShapeType="1"/>
          </p:cNvSpPr>
          <p:nvPr/>
        </p:nvSpPr>
        <p:spPr bwMode="auto">
          <a:xfrm>
            <a:off x="9770137" y="2057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50" name="Rectangle 8"/>
          <p:cNvSpPr>
            <a:spLocks noChangeArrowheads="1"/>
          </p:cNvSpPr>
          <p:nvPr/>
        </p:nvSpPr>
        <p:spPr bwMode="auto">
          <a:xfrm>
            <a:off x="7319435" y="1196981"/>
            <a:ext cx="2424906" cy="8604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/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แผนพัฒนาฯ 1</a:t>
            </a:r>
            <a:r>
              <a:rPr lang="en-US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(พ.ศ.255</a:t>
            </a:r>
            <a:r>
              <a:rPr lang="en-US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-255</a:t>
            </a:r>
            <a:r>
              <a:rPr lang="en-US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b="1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51" name="Rectangle 15"/>
          <p:cNvSpPr>
            <a:spLocks noChangeArrowheads="1"/>
          </p:cNvSpPr>
          <p:nvPr/>
        </p:nvSpPr>
        <p:spPr bwMode="auto">
          <a:xfrm>
            <a:off x="7371027" y="3213106"/>
            <a:ext cx="2340637" cy="1077218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Clr>
                <a:srgbClr val="EEECE1"/>
              </a:buClr>
              <a:buSzPct val="65000"/>
              <a:buFont typeface="Wingdings" pitchFamily="2" charset="2"/>
              <a:buNone/>
            </a:pP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นโยบายและยุทธศาสตร์</a:t>
            </a:r>
          </a:p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Clr>
                <a:srgbClr val="EEECE1"/>
              </a:buClr>
              <a:buSzPct val="65000"/>
              <a:buFont typeface="Wingdings" pitchFamily="2" charset="2"/>
              <a:buNone/>
            </a:pP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การวิจัยของชาติ ฉบับที่ </a:t>
            </a:r>
            <a:r>
              <a:rPr lang="en-US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</a:t>
            </a: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b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(พ.ศ. 255</a:t>
            </a:r>
            <a:r>
              <a:rPr lang="en-US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-255</a:t>
            </a:r>
            <a:r>
              <a:rPr lang="en-US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661418"/>
              </p:ext>
            </p:extLst>
          </p:nvPr>
        </p:nvGraphicFramePr>
        <p:xfrm>
          <a:off x="9371675" y="162126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1675" y="162126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73913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2" name="Group 4"/>
          <p:cNvGrpSpPr>
            <a:grpSpLocks/>
          </p:cNvGrpSpPr>
          <p:nvPr/>
        </p:nvGrpSpPr>
        <p:grpSpPr bwMode="auto">
          <a:xfrm>
            <a:off x="4641719" y="0"/>
            <a:ext cx="5240205" cy="6858000"/>
            <a:chOff x="2051720" y="0"/>
            <a:chExt cx="4837557" cy="6857999"/>
          </a:xfrm>
        </p:grpSpPr>
        <p:pic>
          <p:nvPicPr>
            <p:cNvPr id="82951" name="Picture 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0"/>
              <a:ext cx="4837557" cy="685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2123728" y="1612513"/>
              <a:ext cx="4680520" cy="1754326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  <a:effectLst>
              <a:innerShdw blurRad="114300">
                <a:prstClr val="black"/>
              </a:innerShdw>
            </a:effectLst>
          </p:spPr>
          <p:txBody>
            <a:bodyPr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36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นโยบายและยุทธศาสตร์การวิจัย 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36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ฉบับที่ </a:t>
              </a:r>
              <a:r>
                <a:rPr lang="en-US" sz="36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8 </a:t>
              </a:r>
              <a:endParaRPr lang="th-TH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3600" b="1" dirty="0">
                  <a:solidFill>
                    <a:srgbClr val="3333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(พ.ศ. 2555-2559)  </a:t>
              </a:r>
            </a:p>
          </p:txBody>
        </p:sp>
      </p:grpSp>
      <p:pic>
        <p:nvPicPr>
          <p:cNvPr id="92163" name="Picture 2" descr="pic (133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38" y="168275"/>
            <a:ext cx="4290880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8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46213C9-6542-4F8E-ABA7-40EFFB5F79E2}" type="datetime1"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82949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82950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645865D-54B4-4962-B540-3C81A602E524}" type="slidenum">
              <a:rPr lang="en-US" sz="1000" smtClean="0">
                <a:solidFill>
                  <a:prstClr val="white"/>
                </a:solidFill>
                <a:latin typeface="Eras Bold ITC" pitchFamily="34" charset="0"/>
              </a:rPr>
              <a:pPr eaLnBrk="1" hangingPunct="1"/>
              <a:t>26</a:t>
            </a:fld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83918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6" name="Group 25"/>
          <p:cNvGrpSpPr>
            <a:grpSpLocks/>
          </p:cNvGrpSpPr>
          <p:nvPr/>
        </p:nvGrpSpPr>
        <p:grpSpPr bwMode="auto">
          <a:xfrm>
            <a:off x="94908" y="142875"/>
            <a:ext cx="9733701" cy="6643688"/>
            <a:chOff x="87608" y="142875"/>
            <a:chExt cx="8984955" cy="6643688"/>
          </a:xfrm>
        </p:grpSpPr>
        <p:grpSp>
          <p:nvGrpSpPr>
            <p:cNvPr id="83974" name="Group 29"/>
            <p:cNvGrpSpPr>
              <a:grpSpLocks/>
            </p:cNvGrpSpPr>
            <p:nvPr/>
          </p:nvGrpSpPr>
          <p:grpSpPr bwMode="auto">
            <a:xfrm>
              <a:off x="5572125" y="1071563"/>
              <a:ext cx="3071813" cy="1739586"/>
              <a:chOff x="5572132" y="1071546"/>
              <a:chExt cx="3071834" cy="1740076"/>
            </a:xfrm>
          </p:grpSpPr>
          <p:sp>
            <p:nvSpPr>
              <p:cNvPr id="10" name="Rounded Rectangle 9"/>
              <p:cNvSpPr/>
              <p:nvPr/>
            </p:nvSpPr>
            <p:spPr>
              <a:xfrm>
                <a:off x="5715008" y="1071546"/>
                <a:ext cx="2857520" cy="1714983"/>
              </a:xfrm>
              <a:prstGeom prst="round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Text Box 4"/>
              <p:cNvSpPr txBox="1">
                <a:spLocks noChangeArrowheads="1"/>
              </p:cNvSpPr>
              <p:nvPr/>
            </p:nvSpPr>
            <p:spPr bwMode="auto">
              <a:xfrm>
                <a:off x="5572132" y="1143003"/>
                <a:ext cx="3071834" cy="16686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defTabSz="914400" fontAlgn="base">
                  <a:lnSpc>
                    <a:spcPct val="80000"/>
                  </a:lnSpc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th-TH" sz="32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นโยบายและแนวทาง </a:t>
                </a:r>
                <a:r>
                  <a:rPr lang="th-TH" sz="32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    การ</a:t>
                </a:r>
                <a:r>
                  <a:rPr lang="th-TH" sz="32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วิจัยของ</a:t>
                </a:r>
                <a:r>
                  <a:rPr lang="th-TH" sz="32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ชาติ                  </a:t>
                </a:r>
                <a:r>
                  <a:rPr lang="th-TH" sz="32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ระยะยาว               พ.ศ.</a:t>
                </a:r>
                <a:r>
                  <a:rPr lang="en-US" sz="32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2552-2571</a:t>
                </a:r>
                <a:endParaRPr lang="th-TH" sz="32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1785937" y="430213"/>
              <a:ext cx="4228002" cy="1043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80000"/>
                </a:lnSpc>
                <a:spcAft>
                  <a:spcPct val="0"/>
                </a:spcAft>
                <a:defRPr/>
              </a:pPr>
              <a:r>
                <a:rPr lang="th-TH" sz="3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นโยบายและแผนแม่บทการวิจัย                              ของสภาวิจัยแห่งชาติ</a:t>
              </a:r>
            </a:p>
          </p:txBody>
        </p:sp>
        <p:grpSp>
          <p:nvGrpSpPr>
            <p:cNvPr id="83976" name="Group 27"/>
            <p:cNvGrpSpPr>
              <a:grpSpLocks/>
            </p:cNvGrpSpPr>
            <p:nvPr/>
          </p:nvGrpSpPr>
          <p:grpSpPr bwMode="auto">
            <a:xfrm>
              <a:off x="857250" y="5143500"/>
              <a:ext cx="3357563" cy="1428750"/>
              <a:chOff x="857224" y="5143512"/>
              <a:chExt cx="3357586" cy="1428760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857224" y="5143512"/>
                <a:ext cx="3357586" cy="1428760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2800">
                  <a:solidFill>
                    <a:srgbClr val="0000FF"/>
                  </a:solidFill>
                </a:endParaRPr>
              </a:p>
            </p:txBody>
          </p:sp>
          <p:sp>
            <p:nvSpPr>
              <p:cNvPr id="5" name="Text Box 4"/>
              <p:cNvSpPr txBox="1">
                <a:spLocks noChangeArrowheads="1"/>
              </p:cNvSpPr>
              <p:nvPr/>
            </p:nvSpPr>
            <p:spPr bwMode="auto">
              <a:xfrm>
                <a:off x="928662" y="5214951"/>
                <a:ext cx="3286148" cy="1287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defTabSz="914400" fontAlgn="base">
                  <a:lnSpc>
                    <a:spcPct val="80000"/>
                  </a:lnSpc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th-TH" sz="3200" b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นโยบายและ</a:t>
                </a:r>
                <a:r>
                  <a:rPr lang="th-TH" sz="3200" b="1" dirty="0" smtClean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ยุทธศาสตร์     การ</a:t>
                </a:r>
                <a:r>
                  <a:rPr lang="th-TH" sz="3200" b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วิจัยของชาติ     พ.ศ.</a:t>
                </a:r>
                <a:r>
                  <a:rPr lang="en-US" sz="3200" b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2551-2554</a:t>
                </a:r>
                <a:endParaRPr lang="th-TH" sz="32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83977" name="Group 28"/>
            <p:cNvGrpSpPr>
              <a:grpSpLocks/>
            </p:cNvGrpSpPr>
            <p:nvPr/>
          </p:nvGrpSpPr>
          <p:grpSpPr bwMode="auto">
            <a:xfrm>
              <a:off x="3000375" y="3273426"/>
              <a:ext cx="3286125" cy="1430472"/>
              <a:chOff x="3000364" y="3273191"/>
              <a:chExt cx="3286148" cy="1430713"/>
            </a:xfrm>
          </p:grpSpPr>
          <p:sp>
            <p:nvSpPr>
              <p:cNvPr id="9" name="Rounded Rectangle 8"/>
              <p:cNvSpPr/>
              <p:nvPr/>
            </p:nvSpPr>
            <p:spPr>
              <a:xfrm>
                <a:off x="3000364" y="3273191"/>
                <a:ext cx="3286148" cy="1428991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Text Box 4"/>
              <p:cNvSpPr txBox="1">
                <a:spLocks noChangeArrowheads="1"/>
              </p:cNvSpPr>
              <p:nvPr/>
            </p:nvSpPr>
            <p:spPr bwMode="auto">
              <a:xfrm>
                <a:off x="3071803" y="3416090"/>
                <a:ext cx="3143272" cy="12878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defTabSz="914400" fontAlgn="base">
                  <a:lnSpc>
                    <a:spcPct val="80000"/>
                  </a:lnSpc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th-TH" sz="32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นโยบายและ</a:t>
                </a:r>
                <a:r>
                  <a:rPr lang="th-TH" sz="3200" b="1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ยุทธศาสตร์   การ</a:t>
                </a:r>
                <a:r>
                  <a:rPr lang="th-TH" sz="32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วิจัยของชาติ     พ.ศ.</a:t>
                </a:r>
                <a:r>
                  <a:rPr lang="en-US" sz="32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2555-2559</a:t>
                </a:r>
                <a:endParaRPr lang="th-TH" sz="32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11" name="Striped Right Arrow 10"/>
            <p:cNvSpPr/>
            <p:nvPr/>
          </p:nvSpPr>
          <p:spPr>
            <a:xfrm rot="19248331">
              <a:off x="2441575" y="4570413"/>
              <a:ext cx="617538" cy="484187"/>
            </a:xfrm>
            <a:prstGeom prst="striped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2800">
                <a:solidFill>
                  <a:prstClr val="white"/>
                </a:solidFill>
              </a:endParaRPr>
            </a:p>
          </p:txBody>
        </p:sp>
        <p:sp>
          <p:nvSpPr>
            <p:cNvPr id="12" name="Striped Right Arrow 11"/>
            <p:cNvSpPr/>
            <p:nvPr/>
          </p:nvSpPr>
          <p:spPr>
            <a:xfrm rot="19248331">
              <a:off x="5156200" y="2641600"/>
              <a:ext cx="619125" cy="484188"/>
            </a:xfrm>
            <a:prstGeom prst="striped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2800">
                <a:solidFill>
                  <a:prstClr val="white"/>
                </a:solidFill>
              </a:endParaRPr>
            </a:p>
          </p:txBody>
        </p:sp>
        <p:graphicFrame>
          <p:nvGraphicFramePr>
            <p:cNvPr id="83980" name="Object 6"/>
            <p:cNvGraphicFramePr>
              <a:graphicFrameLocks noChangeAspect="1"/>
            </p:cNvGraphicFramePr>
            <p:nvPr/>
          </p:nvGraphicFramePr>
          <p:xfrm>
            <a:off x="428625" y="357188"/>
            <a:ext cx="1104900" cy="1568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6" name="Image" r:id="rId3" imgW="4825397" imgH="6984127" progId="Photoshop.Image.8">
                    <p:embed/>
                  </p:oleObj>
                </mc:Choice>
                <mc:Fallback>
                  <p:oleObj name="Image" r:id="rId3" imgW="4825397" imgH="6984127" progId="Photoshop.Image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8625" y="357188"/>
                          <a:ext cx="1104900" cy="1568450"/>
                        </a:xfrm>
                        <a:prstGeom prst="rect">
                          <a:avLst/>
                        </a:prstGeom>
                        <a:noFill/>
                        <a:ln w="12700">
                          <a:solidFill>
                            <a:srgbClr val="336600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83981" name="Group 30"/>
            <p:cNvGrpSpPr>
              <a:grpSpLocks/>
            </p:cNvGrpSpPr>
            <p:nvPr/>
          </p:nvGrpSpPr>
          <p:grpSpPr bwMode="auto">
            <a:xfrm>
              <a:off x="4572000" y="4786313"/>
              <a:ext cx="4357688" cy="2000250"/>
              <a:chOff x="4572000" y="4786322"/>
              <a:chExt cx="4357748" cy="2000264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4714877" y="4786322"/>
                <a:ext cx="4214871" cy="2000264"/>
              </a:xfrm>
              <a:prstGeom prst="rect">
                <a:avLst/>
              </a:prstGeom>
              <a:solidFill>
                <a:srgbClr val="99FF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2800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6" name="Text Box 4"/>
              <p:cNvSpPr txBox="1">
                <a:spLocks noChangeArrowheads="1"/>
              </p:cNvSpPr>
              <p:nvPr/>
            </p:nvSpPr>
            <p:spPr bwMode="auto">
              <a:xfrm>
                <a:off x="4572000" y="4840297"/>
                <a:ext cx="4357748" cy="4996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 defTabSz="914400" fontAlgn="base">
                  <a:lnSpc>
                    <a:spcPct val="80000"/>
                  </a:lnSpc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lang="th-TH" sz="3200" b="1" dirty="0">
                    <a:solidFill>
                      <a:prstClr val="blac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การปฏิรูประบบวิจัยของประเทศ</a:t>
                </a:r>
              </a:p>
            </p:txBody>
          </p:sp>
          <p:sp>
            <p:nvSpPr>
              <p:cNvPr id="18" name="Text Box 4"/>
              <p:cNvSpPr txBox="1">
                <a:spLocks noChangeArrowheads="1"/>
              </p:cNvSpPr>
              <p:nvPr/>
            </p:nvSpPr>
            <p:spPr bwMode="auto">
              <a:xfrm>
                <a:off x="4929193" y="5286387"/>
                <a:ext cx="4000555" cy="14716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marL="273050" indent="-273050" defTabSz="914400" fontAlgn="base">
                  <a:lnSpc>
                    <a:spcPct val="80000"/>
                  </a:lnSpc>
                  <a:spcAft>
                    <a:spcPct val="0"/>
                  </a:spcAft>
                  <a:buSzPct val="75000"/>
                  <a:buFont typeface="Wingdings" pitchFamily="2" charset="2"/>
                  <a:buChar char="Ø"/>
                  <a:defRPr/>
                </a:pPr>
                <a:r>
                  <a:rPr lang="th-TH" sz="2800" b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การมีส่วนร่วม</a:t>
                </a:r>
              </a:p>
              <a:p>
                <a:pPr marL="273050" indent="-273050" defTabSz="914400" fontAlgn="base">
                  <a:lnSpc>
                    <a:spcPct val="80000"/>
                  </a:lnSpc>
                  <a:spcAft>
                    <a:spcPct val="0"/>
                  </a:spcAft>
                  <a:buSzPct val="75000"/>
                  <a:buFont typeface="Wingdings" pitchFamily="2" charset="2"/>
                  <a:buChar char="Ø"/>
                  <a:defRPr/>
                </a:pPr>
                <a:r>
                  <a:rPr lang="th-TH" sz="2800" b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กลไกการขับเคลื่อนและสนับสนุน</a:t>
                </a:r>
              </a:p>
              <a:p>
                <a:pPr marL="273050" indent="-273050" defTabSz="914400" fontAlgn="base">
                  <a:lnSpc>
                    <a:spcPct val="80000"/>
                  </a:lnSpc>
                  <a:spcAft>
                    <a:spcPct val="0"/>
                  </a:spcAft>
                  <a:buSzPct val="75000"/>
                  <a:buFont typeface="Wingdings" pitchFamily="2" charset="2"/>
                  <a:buChar char="Ø"/>
                  <a:defRPr/>
                </a:pPr>
                <a:r>
                  <a:rPr lang="th-TH" sz="2800" b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การบริหารจัดการ </a:t>
                </a:r>
              </a:p>
              <a:p>
                <a:pPr marL="273050" indent="-273050" defTabSz="914400" fontAlgn="base">
                  <a:lnSpc>
                    <a:spcPct val="80000"/>
                  </a:lnSpc>
                  <a:spcAft>
                    <a:spcPct val="0"/>
                  </a:spcAft>
                  <a:buSzPct val="75000"/>
                  <a:buFont typeface="Wingdings" pitchFamily="2" charset="2"/>
                  <a:buChar char="Ø"/>
                  <a:defRPr/>
                </a:pPr>
                <a:r>
                  <a:rPr lang="th-TH" sz="2800" b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การติดตามประเมินผล</a:t>
                </a:r>
              </a:p>
            </p:txBody>
          </p:sp>
        </p:grpSp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87608" y="3273425"/>
              <a:ext cx="2857500" cy="2160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q"/>
                <a:defRPr/>
              </a:pP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นโยบายรัฐบาล</a:t>
              </a:r>
            </a:p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q"/>
                <a:defRPr/>
              </a:pP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ความต้องการท้องถิ่น</a:t>
              </a:r>
            </a:p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q"/>
                <a:defRPr/>
              </a:pP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ยุทธศาสตร์งบประมาณ</a:t>
              </a:r>
            </a:p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q"/>
                <a:defRPr/>
              </a:pP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แนวทางแผนพัฒนาฯ </a:t>
              </a:r>
              <a:r>
                <a:rPr lang="en-US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ฉบับที่ </a:t>
              </a:r>
              <a:r>
                <a:rPr lang="en-US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11</a:t>
              </a:r>
            </a:p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q"/>
                <a:defRPr/>
              </a:pPr>
              <a:endParaRPr lang="th-TH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>
              <a:off x="6500813" y="2827338"/>
              <a:ext cx="2571750" cy="181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ü"/>
                <a:defRPr/>
              </a:pP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นโยบายระยะยาว</a:t>
              </a:r>
            </a:p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ü"/>
                <a:defRPr/>
              </a:pP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กรอบแนวทาง</a:t>
              </a:r>
            </a:p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ü"/>
                <a:defRPr/>
              </a:pP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ประเด็นวิจัย</a:t>
              </a:r>
              <a:endPara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ü"/>
                <a:defRPr/>
              </a:pP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การบริหารจัดการ</a:t>
              </a:r>
            </a:p>
            <a:p>
              <a:pPr marL="273050" indent="-273050" defTabSz="914400" fontAlgn="base">
                <a:lnSpc>
                  <a:spcPct val="80000"/>
                </a:lnSpc>
                <a:spcAft>
                  <a:spcPct val="0"/>
                </a:spcAft>
                <a:buSzPct val="65000"/>
                <a:buFont typeface="Wingdings" pitchFamily="2" charset="2"/>
                <a:buChar char="ü"/>
                <a:defRPr/>
              </a:pPr>
              <a:r>
                <a:rPr lang="th-TH" sz="28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การติดตามประเมิน</a:t>
              </a:r>
            </a:p>
          </p:txBody>
        </p:sp>
        <p:pic>
          <p:nvPicPr>
            <p:cNvPr id="83984" name="Picture 2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0313" y="2139950"/>
              <a:ext cx="2500312" cy="604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3985" name="Group 28"/>
            <p:cNvGrpSpPr>
              <a:grpSpLocks/>
            </p:cNvGrpSpPr>
            <p:nvPr/>
          </p:nvGrpSpPr>
          <p:grpSpPr bwMode="auto">
            <a:xfrm>
              <a:off x="214313" y="2139950"/>
              <a:ext cx="2214562" cy="571500"/>
              <a:chOff x="1610" y="1298"/>
              <a:chExt cx="2041" cy="595"/>
            </a:xfrm>
          </p:grpSpPr>
          <p:pic>
            <p:nvPicPr>
              <p:cNvPr id="83987" name="Picture 29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0" y="1298"/>
                <a:ext cx="841" cy="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3988" name="Picture 3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0" y="1298"/>
                <a:ext cx="1218" cy="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3986" name="Picture 3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3713" y="142875"/>
              <a:ext cx="946150" cy="928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3971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BE5A113-2746-44AB-97A4-BCA9CB8C445F}" type="datetime1"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83972" name="ตัวแทนท้ายกระดาษ 6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986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7F52C0-653B-4EBC-9E98-67CB489445D9}" type="datetime1">
              <a:rPr lang="th-TH" sz="100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4996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4997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2F51D3-DD8C-436D-9575-0B6BD1C49609}" type="slidenum">
              <a:rPr lang="en-US" sz="100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 eaLnBrk="1" hangingPunct="1"/>
              <a:t>28</a:t>
            </a:fld>
            <a:endParaRPr lang="en-US" sz="1000" smtClean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4211" name="WordArt 3"/>
          <p:cNvSpPr>
            <a:spLocks noChangeArrowheads="1" noChangeShapeType="1" noTextEdit="1"/>
          </p:cNvSpPr>
          <p:nvPr/>
        </p:nvSpPr>
        <p:spPr bwMode="auto">
          <a:xfrm>
            <a:off x="1492515" y="501653"/>
            <a:ext cx="6356085" cy="8254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4000" b="1" kern="1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ea typeface="+mn-cs"/>
                <a:cs typeface="TH SarabunPSK" panose="020B0500040200020003" pitchFamily="34" charset="-34"/>
              </a:rPr>
              <a:t>ประเด็นยุทธศาสตร์การวิจัย</a:t>
            </a:r>
            <a:endParaRPr lang="en-US" sz="4000" b="1" kern="1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" y="1715582"/>
            <a:ext cx="95885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ประเด็นยุทธศาสตร์การวิจัยที่ 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endParaRPr lang="th-TH" sz="4000" b="1" dirty="0" smtClean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000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สร้างศักยภาพและความสามารถเพื่อการพัฒนาทางสังคม</a:t>
            </a:r>
          </a:p>
          <a:p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ประเด็นยุทธศาสตร์การวิจัยที่ 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  <a:endParaRPr lang="th-TH" sz="4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การสร้างศักยภาพและความสามารถเพื่อการพัฒนาทางเศรษฐกิจ</a:t>
            </a:r>
          </a:p>
          <a:p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ประเด็นยุทธศาสตร์การวิจัยที่ 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  <a:endParaRPr lang="th-TH" sz="4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altLang="ko-KR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การ</a:t>
            </a:r>
            <a:r>
              <a:rPr lang="th-TH" altLang="ko-KR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อนุรักษ์ 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การเสริมสร้างและพัฒนาทุนทรัพยากรธรรมชาติและสิ่งแวดล้อม</a:t>
            </a:r>
          </a:p>
        </p:txBody>
      </p:sp>
    </p:spTree>
    <p:extLst>
      <p:ext uri="{BB962C8B-B14F-4D97-AF65-F5344CB8AC3E}">
        <p14:creationId xmlns:p14="http://schemas.microsoft.com/office/powerpoint/2010/main" val="19081938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FFCCAFF-237D-44BE-BCBE-985370241590}" type="datetime1"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86020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86021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FBE49D6-3698-4260-910C-DF462EDB8F16}" type="slidenum">
              <a:rPr lang="en-US" sz="1000" smtClean="0">
                <a:solidFill>
                  <a:prstClr val="white"/>
                </a:solidFill>
                <a:latin typeface="Eras Bold ITC" pitchFamily="34" charset="0"/>
              </a:rPr>
              <a:pPr eaLnBrk="1" hangingPunct="1"/>
              <a:t>29</a:t>
            </a:fld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5300" y="1231900"/>
            <a:ext cx="8902700" cy="529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ประเด็นยุทธศาสตร์การวิจัยที่ 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</a:p>
          <a:p>
            <a:pPr>
              <a:lnSpc>
                <a:spcPct val="90000"/>
              </a:lnSpc>
            </a:pP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	การสร้างศักยภาพและความสามารถเพื่อการพัฒนา</a:t>
            </a:r>
            <a:r>
              <a:rPr lang="th-TH" altLang="ko-KR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นวัตกรรมและบุคลากรทางการวิจัย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ct val="90000"/>
              </a:lnSpc>
            </a:pPr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ประเด็นยุทธศาสตร์การวิจัยที่ </a:t>
            </a:r>
            <a:r>
              <a:rPr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</a:p>
          <a:p>
            <a:pPr>
              <a:lnSpc>
                <a:spcPct val="90000"/>
              </a:lnSpc>
            </a:pPr>
            <a:r>
              <a:rPr lang="th-TH" sz="20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altLang="ko-KR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การปฏิรูประบบวิจัยของประเทศเพื่อการบริหารจัดการความรู้ ผลงานวิจัย นวัตกรรม สิ่งประดิษฐ์ ทรัพยากร และภูมิปัญญาของประเทศ สู่การใช้ประโยชน์ เชิงพาณิชย์และสาธารณะด้วยยุทธวิธีที่เหมาะสม ที่เข้าถึงประชาชนและประชาสังคมอย่างแพร่หลาย</a:t>
            </a:r>
            <a:r>
              <a:rPr lang="en-US" altLang="ko-KR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1774957" y="501653"/>
            <a:ext cx="6356085" cy="82549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4000" b="1" kern="1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ea typeface="+mn-cs"/>
                <a:cs typeface="TH SarabunPSK" panose="020B0500040200020003" pitchFamily="34" charset="-34"/>
              </a:rPr>
              <a:t>ประเด็นยุทธศาสตร์การวิจัย</a:t>
            </a:r>
            <a:endParaRPr lang="en-US" sz="4000" b="1" kern="1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901565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7800" y="333375"/>
            <a:ext cx="9275895" cy="7620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ประเด็นสำคัญของเนื้อหาบรรยาย</a:t>
            </a:r>
            <a:endParaRPr lang="th-TH" sz="48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0492" y="1252541"/>
            <a:ext cx="9684191" cy="4793322"/>
          </a:xfrm>
          <a:solidFill>
            <a:srgbClr val="CCFF99"/>
          </a:solidFill>
          <a:ln w="28575">
            <a:solidFill>
              <a:srgbClr val="92D050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80000"/>
              </a:lnSpc>
              <a:buSzPct val="65000"/>
              <a:buNone/>
            </a:pPr>
            <a:endParaRPr lang="th-TH" sz="11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hangingPunct="1">
              <a:lnSpc>
                <a:spcPct val="80000"/>
              </a:lnSpc>
              <a:buSzPct val="65000"/>
              <a:buBlip>
                <a:blip r:embed="rId4"/>
              </a:buBlip>
            </a:pPr>
            <a:r>
              <a:rPr lang="th-TH" sz="4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ลักษณะของการคิดเชิงวิจัย (เพื่อแก้ปัญหา, เพื่อป้องกัน, เพื่อสร้างสรรค์นวัตกรรม และการพัฒนา)</a:t>
            </a:r>
          </a:p>
          <a:p>
            <a:pPr eaLnBrk="1" hangingPunct="1">
              <a:lnSpc>
                <a:spcPct val="80000"/>
              </a:lnSpc>
              <a:buSzPct val="65000"/>
              <a:buBlip>
                <a:blip r:embed="rId4"/>
              </a:buBlip>
            </a:pPr>
            <a:r>
              <a:rPr lang="th-TH" sz="4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การวิจัยที่สอดคล้องกับนโยบายการวิจัยของประเทศและตามบริบทของชุมชน</a:t>
            </a:r>
          </a:p>
          <a:p>
            <a:pPr eaLnBrk="1" hangingPunct="1">
              <a:lnSpc>
                <a:spcPct val="80000"/>
              </a:lnSpc>
              <a:buSzPct val="65000"/>
              <a:buBlip>
                <a:blip r:embed="rId4"/>
              </a:buBlip>
            </a:pPr>
            <a:r>
              <a:rPr lang="th-TH" sz="4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จรรยาบรรณการวิจัยและแนวการปฏิบัติให้สอดคล้องกับจรรยาบรรณ</a:t>
            </a:r>
          </a:p>
          <a:p>
            <a:pPr eaLnBrk="1" hangingPunct="1">
              <a:lnSpc>
                <a:spcPct val="80000"/>
              </a:lnSpc>
              <a:buSzPct val="65000"/>
              <a:buBlip>
                <a:blip r:embed="rId4"/>
              </a:buBlip>
            </a:pPr>
            <a:r>
              <a:rPr lang="th-TH" sz="4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ประโยชน์ของการวิจัยกับผู้ที่เกี่ยวข้อง คือ ผู้มีส่วนได้ส่วนเสีย และผู้นำไปใช้ประโยชน์</a:t>
            </a:r>
          </a:p>
        </p:txBody>
      </p:sp>
      <p:sp>
        <p:nvSpPr>
          <p:cNvPr id="39943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1A7D9F-0D80-48DD-ADE4-6133247E8612}" type="slidenum">
              <a:rPr lang="en-US" sz="1000" smtClean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pPr eaLnBrk="1" hangingPunct="1"/>
              <a:t>3</a:t>
            </a:fld>
            <a:endParaRPr lang="en-US" sz="1000" smtClean="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Image" r:id="rId5" imgW="4825397" imgH="6984127" progId="Photoshop.Image.8">
                  <p:embed/>
                </p:oleObj>
              </mc:Choice>
              <mc:Fallback>
                <p:oleObj name="Image" r:id="rId5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04594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896013" y="436566"/>
            <a:ext cx="803486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ยุทธศาสตร์การวิจัยที่ </a:t>
            </a:r>
            <a:r>
              <a:rPr lang="en-US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endParaRPr lang="th-TH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9652" name="Text Box 20"/>
          <p:cNvSpPr txBox="1">
            <a:spLocks noChangeArrowheads="1"/>
          </p:cNvSpPr>
          <p:nvPr/>
        </p:nvSpPr>
        <p:spPr bwMode="auto">
          <a:xfrm>
            <a:off x="37836" y="1658939"/>
            <a:ext cx="9673830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การสร้างศักยภาพและความสามารถ                            เพื่อการพัฒนาทางสังคม</a:t>
            </a:r>
            <a:r>
              <a:rPr lang="en-US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5400" b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7284" name="AutoShape 21"/>
          <p:cNvSpPr>
            <a:spLocks noChangeArrowheads="1"/>
          </p:cNvSpPr>
          <p:nvPr/>
        </p:nvSpPr>
        <p:spPr bwMode="auto">
          <a:xfrm>
            <a:off x="349118" y="4581531"/>
            <a:ext cx="9362548" cy="15843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z="280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522514" y="4886959"/>
            <a:ext cx="9154885" cy="109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สร้างเสริมองค์ความรู้เพื่อเป็นพื้นฐานสู่การสร้างศักยภาพ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</a:t>
            </a:r>
          </a:p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ความสามารถ</a:t>
            </a: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เพื่อการพัฒนาทางสังคม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000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7286" name="WordArt 23"/>
          <p:cNvSpPr>
            <a:spLocks noChangeArrowheads="1" noChangeShapeType="1" noTextEdit="1"/>
          </p:cNvSpPr>
          <p:nvPr/>
        </p:nvSpPr>
        <p:spPr bwMode="auto">
          <a:xfrm>
            <a:off x="349118" y="3561557"/>
            <a:ext cx="4056988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เป้าประสงค์การวิจัย</a:t>
            </a:r>
            <a:endParaRPr lang="en-US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87047" name="Picture 24" descr="Nipon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680" y="3286129"/>
            <a:ext cx="1561571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8" name="Picture 25" descr="Poolprasert-transfer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035" y="3286129"/>
            <a:ext cx="1559851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25" y="3286127"/>
            <a:ext cx="16389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50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E492AEB-23C1-4410-897E-F250E6885E18}" type="datetime1">
              <a:rPr lang="th-TH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7051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7052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9057B0-E0A5-4D5F-BF4E-1B8F4233BBC9}" type="slidenum">
              <a:rPr lang="en-US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30</a:t>
            </a:fld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Image" r:id="rId6" imgW="4825397" imgH="6984127" progId="Photoshop.Image.8">
                  <p:embed/>
                </p:oleObj>
              </mc:Choice>
              <mc:Fallback>
                <p:oleObj name="Image" r:id="rId6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8123132"/>
      </p:ext>
    </p:extLst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51" grpId="0"/>
      <p:bldP spid="69652" grpId="0"/>
      <p:bldP spid="97284" grpId="0" animBg="1"/>
      <p:bldP spid="9728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Text Box 2"/>
          <p:cNvSpPr txBox="1">
            <a:spLocks noChangeArrowheads="1"/>
          </p:cNvSpPr>
          <p:nvPr/>
        </p:nvSpPr>
        <p:spPr bwMode="auto">
          <a:xfrm>
            <a:off x="1052514" y="141294"/>
            <a:ext cx="8034867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ยุทธศาสตร์การวิจัยที่ </a:t>
            </a: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fr-FR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38595" name="Text Box 3"/>
          <p:cNvSpPr txBox="1">
            <a:spLocks noChangeArrowheads="1"/>
          </p:cNvSpPr>
          <p:nvPr/>
        </p:nvSpPr>
        <p:spPr bwMode="auto">
          <a:xfrm>
            <a:off x="37836" y="755650"/>
            <a:ext cx="9906000" cy="70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การสร้างศักยภาพและความสามารถเพื่อการพัฒนาทางสังคม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8068" name="WordArt 4"/>
          <p:cNvSpPr>
            <a:spLocks noChangeArrowheads="1" noChangeShapeType="1" noTextEdit="1"/>
          </p:cNvSpPr>
          <p:nvPr/>
        </p:nvSpPr>
        <p:spPr bwMode="auto">
          <a:xfrm>
            <a:off x="608809" y="1785944"/>
            <a:ext cx="1461291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มุ่งเน้น</a:t>
            </a:r>
            <a:endParaRPr lang="en-US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8069" name="AutoShape 5"/>
          <p:cNvSpPr>
            <a:spLocks noChangeArrowheads="1"/>
          </p:cNvSpPr>
          <p:nvPr/>
        </p:nvSpPr>
        <p:spPr bwMode="auto">
          <a:xfrm>
            <a:off x="271727" y="2709869"/>
            <a:ext cx="9439937" cy="39592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z="280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38598" name="Text Box 6"/>
          <p:cNvSpPr txBox="1">
            <a:spLocks noChangeArrowheads="1"/>
          </p:cNvSpPr>
          <p:nvPr/>
        </p:nvSpPr>
        <p:spPr bwMode="auto">
          <a:xfrm>
            <a:off x="350840" y="2924177"/>
            <a:ext cx="9402760" cy="362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thaiDist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การวิจัยเพื่อพัฒนาคุณภาพการศึกษา</a:t>
            </a:r>
            <a:r>
              <a:rPr lang="fr-FR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th-TH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วัฒนธรรม</a:t>
            </a:r>
            <a:r>
              <a:rPr lang="fr-FR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th-TH" sz="41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สุขภาพอนามัย</a:t>
            </a:r>
            <a:r>
              <a:rPr lang="fr-FR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th-TH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คุณภาพชีวิต</a:t>
            </a:r>
            <a:r>
              <a:rPr lang="fr-FR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th-TH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ตลอดจนการบริหารกิจการบ้านเมือง             ที่ดี</a:t>
            </a:r>
            <a:r>
              <a:rPr lang="fr-FR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th-TH" sz="41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</a:t>
            </a:r>
            <a:r>
              <a:rPr lang="th-TH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สร้างความเข้มแข็งและการสร้างภูมิคุ้มกันของท้องถิ่นและสังคม รวมทั้งการเสริมสร้างศักยภาพของชุมชนที่เน้นกระบวนการมีส่วนร่วมในการแก้ไขปัญหาความยากจน  นอกจากนี้ ยังมุ่งเน้นการพัฒนาศักยภาพเยาวชน ผู้ด้อยโอกาส ผู้พิการ และผู้สูงอายุ และการเสริมสร้างความมั่นคงของประเทศ </a:t>
            </a:r>
            <a:r>
              <a:rPr lang="en-US" sz="41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 </a:t>
            </a:r>
            <a:r>
              <a:rPr lang="en-US" sz="41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1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88071" name="Picture 7" descr="DSC009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721" y="1474792"/>
            <a:ext cx="1470423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2" name="Picture 8" descr="amara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836" y="1484325"/>
            <a:ext cx="152545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3" name="Picture 9" descr="chai_d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284" y="1539877"/>
            <a:ext cx="1463543" cy="94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Image" r:id="rId6" imgW="4825397" imgH="6984127" progId="Photoshop.Image.8">
                  <p:embed/>
                </p:oleObj>
              </mc:Choice>
              <mc:Fallback>
                <p:oleObj name="Image" r:id="rId6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9362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43" name="Text Box 35"/>
          <p:cNvSpPr txBox="1">
            <a:spLocks noChangeArrowheads="1"/>
          </p:cNvSpPr>
          <p:nvPr/>
        </p:nvSpPr>
        <p:spPr bwMode="auto">
          <a:xfrm>
            <a:off x="88899" y="1484318"/>
            <a:ext cx="9753601" cy="514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1.	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ปฏิรูปการศึกษา กระบวนการเรียนการสอน ทั้งในและนอกระบบ ตลอดจนการพัฒนาระบบสนับสนุนการเรียนรู้ตลอดชีวิต ที่สอดคล้องกับวิถีชีวิตในแต่ละท้องถิ่น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2. 	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ส่งเสริม อนุรักษ์และพัฒนาคุณค่าทางศาสนา ศิลปวัฒนธรรมและเอกลักษณ์ที่หลากหลาย </a:t>
            </a:r>
          </a:p>
          <a:p>
            <a: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3. 	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ส่งเสริมสุขภาพ  การป้องกันโรคอุบัติใหม่  การรักษา พยาบาล  การฟื้นฟูสมรรถภาพทางกายและจิตใจ  การพึ่งพาตนเองด้านสุขภาพ รวมถึงการคุ้มครองผู้บริโภค  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4. 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และการคุ้มครองภูมิปัญญาการแพทย์แผนไทย  การแพทย์พื้นบ้าน การแพทย์ทางเลือก และสมุนไพร </a:t>
            </a:r>
          </a:p>
          <a:p>
            <a: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Tx/>
              <a:buAutoNum type="arabicPeriod" startAt="5"/>
              <a:defRPr/>
            </a:pP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พัฒนาศักยภาพทางการกีฬา </a:t>
            </a:r>
          </a:p>
        </p:txBody>
      </p:sp>
      <p:sp>
        <p:nvSpPr>
          <p:cNvPr id="99331" name="WordArt 4"/>
          <p:cNvSpPr>
            <a:spLocks noChangeArrowheads="1" noChangeShapeType="1" noTextEdit="1"/>
          </p:cNvSpPr>
          <p:nvPr/>
        </p:nvSpPr>
        <p:spPr bwMode="auto">
          <a:xfrm>
            <a:off x="350838" y="266700"/>
            <a:ext cx="4211770" cy="9302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กลยุทธ์การวิจัย  </a:t>
            </a:r>
            <a:endParaRPr lang="en-US" sz="3600" b="1" kern="1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9092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DCDD6FF-A508-4321-B290-A8D4B010A209}" type="datetime1">
              <a:rPr lang="th-TH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9093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909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F68DF8-9E85-436F-851C-5B54B0360395}" type="slidenum">
              <a:rPr lang="en-US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32</a:t>
            </a:fld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033156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9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43" grpId="0"/>
      <p:bldP spid="9933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127001" y="260353"/>
            <a:ext cx="9662056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defRPr sz="36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defRPr>
            </a:lvl1pPr>
          </a:lstStyle>
          <a:p>
            <a:r>
              <a:rPr lang="en-US" sz="4000" dirty="0"/>
              <a:t>6. </a:t>
            </a:r>
            <a:r>
              <a:rPr lang="th-TH" sz="4000" dirty="0" smtClean="0"/>
              <a:t>พัฒนา</a:t>
            </a:r>
            <a:r>
              <a:rPr lang="th-TH" sz="4000" dirty="0"/>
              <a:t>ขีดสมรรถนะและศักยภาพของหน่วยงานภาครัฐและภาคเอกชน</a:t>
            </a:r>
            <a:r>
              <a:rPr lang="en-US" sz="4000" dirty="0"/>
              <a:t>  </a:t>
            </a:r>
            <a:r>
              <a:rPr lang="th-TH" sz="4000" dirty="0"/>
              <a:t>และการบริหารรัฐกิจ</a:t>
            </a:r>
            <a:endParaRPr lang="en-US" sz="4000" dirty="0"/>
          </a:p>
          <a:p>
            <a:r>
              <a:rPr lang="en-US" sz="4000" dirty="0"/>
              <a:t>7. </a:t>
            </a:r>
            <a:r>
              <a:rPr lang="th-TH" sz="4000" dirty="0" smtClean="0"/>
              <a:t>จัดการ</a:t>
            </a:r>
            <a:r>
              <a:rPr lang="th-TH" sz="4000" dirty="0"/>
              <a:t>ปัญหายาเสพติด ความปลอดภัยในชีวิตและทรัพย์สิน และปัญหาผู้มีอิทธิพล </a:t>
            </a:r>
          </a:p>
          <a:p>
            <a:r>
              <a:rPr lang="en-US" sz="4000" dirty="0"/>
              <a:t>8. </a:t>
            </a:r>
            <a:r>
              <a:rPr lang="th-TH" sz="4000" dirty="0" smtClean="0"/>
              <a:t>ส่งเสริม</a:t>
            </a:r>
            <a:r>
              <a:rPr lang="th-TH" sz="4000" dirty="0"/>
              <a:t>ความเข้มแข็งและการเสริมสร้างภูมิคุ้มกันของท้องถิ่นและ</a:t>
            </a:r>
            <a:r>
              <a:rPr lang="th-TH" sz="4000" dirty="0" smtClean="0"/>
              <a:t>สังคม เสริมสร้าง</a:t>
            </a:r>
            <a:r>
              <a:rPr lang="th-TH" sz="4000" dirty="0"/>
              <a:t>ความมั่นคงแห่งชาติ และบูรณาการการแก้ไขปัญหาสถานการณ์ความไม่สงบในภูมิภาคและในประเทศ</a:t>
            </a:r>
            <a:r>
              <a:rPr lang="en-US" sz="4000" dirty="0"/>
              <a:t> </a:t>
            </a:r>
            <a:r>
              <a:rPr lang="th-TH" sz="4000" dirty="0"/>
              <a:t>เพื่อการพัฒนาที่ยั่งยืน </a:t>
            </a:r>
            <a:r>
              <a:rPr lang="th-TH" sz="4000" dirty="0" smtClean="0"/>
              <a:t>วิจัย</a:t>
            </a:r>
            <a:r>
              <a:rPr lang="th-TH" sz="4000" dirty="0"/>
              <a:t>เพื่อการปฏิรูปการเมืองไทยให้มีเสถียรภาพและ</a:t>
            </a:r>
            <a:r>
              <a:rPr lang="th-TH" sz="4000" dirty="0" smtClean="0"/>
              <a:t>มีธรร</a:t>
            </a:r>
            <a:r>
              <a:rPr lang="th-TH" sz="4000" dirty="0"/>
              <a:t>มาภิบาล</a:t>
            </a:r>
            <a:endParaRPr lang="en-US" sz="4000" dirty="0"/>
          </a:p>
        </p:txBody>
      </p:sp>
      <p:pic>
        <p:nvPicPr>
          <p:cNvPr id="90115" name="Picture 12" descr="CG300"/>
          <p:cNvPicPr>
            <a:picLocks noChangeAspect="1" noChangeArrowheads="1"/>
          </p:cNvPicPr>
          <p:nvPr/>
        </p:nvPicPr>
        <p:blipFill>
          <a:blip r:embed="rId3">
            <a:lum bright="18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32" y="5045081"/>
            <a:ext cx="1872852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6" name="Picture 13" descr="Poolprasert-transfer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503" y="4981575"/>
            <a:ext cx="2106744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7" name="Picture 14" descr="Nipon-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919" y="4983163"/>
            <a:ext cx="210674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8" name="Picture 15" descr="amara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367" y="5019675"/>
            <a:ext cx="2184136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Image" r:id="rId7" imgW="4825397" imgH="6984127" progId="Photoshop.Image.8">
                  <p:embed/>
                </p:oleObj>
              </mc:Choice>
              <mc:Fallback>
                <p:oleObj name="Image" r:id="rId7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526176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AutoShape 7"/>
          <p:cNvSpPr>
            <a:spLocks noChangeArrowheads="1"/>
          </p:cNvSpPr>
          <p:nvPr/>
        </p:nvSpPr>
        <p:spPr bwMode="auto">
          <a:xfrm>
            <a:off x="156754" y="4424776"/>
            <a:ext cx="9554912" cy="219809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z="360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896013" y="436566"/>
            <a:ext cx="803486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ยุทธศาสตร์การวิจัยที่ </a:t>
            </a: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endParaRPr lang="th-TH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36" y="1658939"/>
            <a:ext cx="9906000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การสร้างศักยภาพและความสามารถ                            เพื่อการพัฒนาทางเศรษฐกิจ</a:t>
            </a: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349118" y="4595364"/>
            <a:ext cx="9206045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ร้างเสริมองค์ความรู้เพื่อเป็นพื้นฐานสู่การสร้างศักยภาพและความสามารถเพื่อการพัฒนาทางเศรษฐกิจอย่างสมดุลและยั่งยืน โดยคำนึงถึงหลักปรัชญาเศรษฐกิจพอเพียง</a:t>
            </a:r>
            <a:r>
              <a:rPr lang="en-US" sz="44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400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1382" name="WordArt 9"/>
          <p:cNvSpPr>
            <a:spLocks noChangeArrowheads="1" noChangeShapeType="1" noTextEdit="1"/>
          </p:cNvSpPr>
          <p:nvPr/>
        </p:nvSpPr>
        <p:spPr bwMode="auto">
          <a:xfrm>
            <a:off x="349118" y="3396344"/>
            <a:ext cx="3661179" cy="6089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เป้าประสงค์การวิจัย</a:t>
            </a:r>
            <a:endParaRPr lang="en-US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91143" name="Picture 5" descr="new22_11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292" y="3143256"/>
            <a:ext cx="1482461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4" name="Picture 6" descr="g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61" y="3143251"/>
            <a:ext cx="171635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5" name="Picture 9" descr="f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886" y="3143250"/>
            <a:ext cx="1638961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Image" r:id="rId6" imgW="4825397" imgH="6984127" progId="Photoshop.Image.8">
                  <p:embed/>
                </p:oleObj>
              </mc:Choice>
              <mc:Fallback>
                <p:oleObj name="Image" r:id="rId6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273839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/>
      <p:bldP spid="68614" grpId="0"/>
      <p:bldP spid="10138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9" name="Text Box 3"/>
          <p:cNvSpPr txBox="1">
            <a:spLocks noChangeArrowheads="1"/>
          </p:cNvSpPr>
          <p:nvPr/>
        </p:nvSpPr>
        <p:spPr bwMode="auto">
          <a:xfrm>
            <a:off x="1052514" y="141294"/>
            <a:ext cx="8034867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ยุทธศาสตร์การวิจัยที่ </a:t>
            </a: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fr-FR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th-TH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34500" name="Text Box 4"/>
          <p:cNvSpPr txBox="1">
            <a:spLocks noChangeArrowheads="1"/>
          </p:cNvSpPr>
          <p:nvPr/>
        </p:nvSpPr>
        <p:spPr bwMode="auto">
          <a:xfrm>
            <a:off x="37836" y="755650"/>
            <a:ext cx="9906000" cy="70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การสร้างศักยภาพและความสามารถเพื่อการพัฒนาทางเศรษฐกิจ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2404" name="WordArt 7"/>
          <p:cNvSpPr>
            <a:spLocks noChangeArrowheads="1" noChangeShapeType="1" noTextEdit="1"/>
          </p:cNvSpPr>
          <p:nvPr/>
        </p:nvSpPr>
        <p:spPr bwMode="auto">
          <a:xfrm>
            <a:off x="219341" y="1458919"/>
            <a:ext cx="1248569" cy="584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มุ่งเน้น</a:t>
            </a:r>
            <a:endParaRPr lang="en-US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2405" name="AutoShape 8"/>
          <p:cNvSpPr>
            <a:spLocks noChangeArrowheads="1"/>
          </p:cNvSpPr>
          <p:nvPr/>
        </p:nvSpPr>
        <p:spPr bwMode="auto">
          <a:xfrm>
            <a:off x="271727" y="2062170"/>
            <a:ext cx="9439937" cy="461252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z="280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34505" name="Text Box 9"/>
          <p:cNvSpPr txBox="1">
            <a:spLocks noChangeArrowheads="1"/>
          </p:cNvSpPr>
          <p:nvPr/>
        </p:nvSpPr>
        <p:spPr bwMode="auto">
          <a:xfrm>
            <a:off x="350840" y="2287591"/>
            <a:ext cx="9283436" cy="438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thaiDist" defTabSz="91440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การวิจัยเพื่อพัฒนาประสิทธิภาพการผลิตทางการเกษตร ซึ่งครอบคลุมการสร้างมูลค่าผลผลิตทางการเกษตรและประมง 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รวมทั้ง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การพัฒนาองค์ความรู้และภูมิปัญญาท้องถิ่น เพื่อเป็นพื้นฐานในการพัฒนาเศรษฐกิจชุมชน  นอกจากนี้ ยังมุ่งเน้นการวิจัยเพื่อการพัฒนาประสิทธิภาพการผลิตทางอุตสาหกรรมและการบริการ ซึ่งครอบคลุมถึงการท่องเที่ยว 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พัฒนาด้านพลังงาน โลจิสติกส์ และเทคโนโลยีสารสนเทศและการสื่อสาร โดยคำนึงถึงบทบาทการแข่งขันของประเทศภายใต้การเปลี่ยนแปลง ทั้งในระดับภูมิภาค ระดับประเทศและระดับนานาชาติ 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รวมทั้ง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สัมพันธภาพกับประเทศเพื่อนบ้าน  และสร้างองค์ความรู้เพื่อรองรับประชาคมเศรษฐกิจอาเซียน โดยดำเนินการบนพื้นฐานปรัชญาเศรษฐกิจพอเพียง  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มุ่งก่อให้เกิดประโยชน์เชิงพาณิชย์และสาธารณะ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199286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9" grpId="0"/>
      <p:bldP spid="234500" grpId="0"/>
      <p:bldP spid="102404" grpId="0" animBg="1"/>
      <p:bldP spid="10240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271727" y="1417640"/>
            <a:ext cx="9398662" cy="482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3538" indent="-363538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  <a:tabLst>
                <a:tab pos="363538" algn="l"/>
              </a:tabLst>
              <a:defRPr/>
            </a:pP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สร้างมูลค่าผลผลิตทางการเกษตรและประมง และการพัฒนาศักยภาพในการแข่งขันของสินค้าเกษตรและประมง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363538" indent="-363538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  <a:tabLst>
                <a:tab pos="363538" algn="l"/>
              </a:tabLst>
              <a:defRPr/>
            </a:pP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พัฒนาองค์ความรู้และภูมิปัญญาท้องถิ่น เพื่อเป็นพื้นฐานในการพัฒนาเศรษฐกิจชุมชนอย่างยั่งยืน   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363538" indent="-363538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  <a:tabLst>
                <a:tab pos="363538" algn="l"/>
              </a:tabLst>
              <a:defRPr/>
            </a:pP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พัฒนาประสิทธิภาพการผลิตทางอุตสาหกรรมให้เอื้อต่อการดำเนินธุรกิจอย่างยั่งยืน 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363538" indent="-363538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  <a:tabLst>
                <a:tab pos="363538" algn="l"/>
              </a:tabLst>
              <a:defRPr/>
            </a:pP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พัฒนาศักยภาพทางเศรษฐกิจจากการท่องเที่ยว  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endParaRPr lang="th-TH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363538" indent="-363538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  <a:tabLst>
                <a:tab pos="363538" algn="l"/>
              </a:tabLst>
              <a:defRPr/>
            </a:pP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พัฒนาอุตสาหกรรมผลิตพลังงานชีวภาพและพลังงานทางเลือกอื่น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363538" indent="-363538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  <a:tabLst>
                <a:tab pos="363538" algn="l"/>
              </a:tabLst>
              <a:defRPr/>
            </a:pP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ยกระดับประสิทธิภาพและมาตรฐานการให้บริการ</a:t>
            </a: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ด้านโล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จิสติกส์และการขนส่งสาธารณะที่มีคุณภาพ </a:t>
            </a:r>
          </a:p>
        </p:txBody>
      </p:sp>
      <p:sp>
        <p:nvSpPr>
          <p:cNvPr id="103427" name="WordArt 4"/>
          <p:cNvSpPr>
            <a:spLocks noChangeArrowheads="1" noChangeShapeType="1" noTextEdit="1"/>
          </p:cNvSpPr>
          <p:nvPr/>
        </p:nvSpPr>
        <p:spPr bwMode="auto">
          <a:xfrm>
            <a:off x="350839" y="473075"/>
            <a:ext cx="3432704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FreesiaUPC"/>
                <a:cs typeface="FreesiaUPC"/>
              </a:rPr>
              <a:t>กลยุทธ์การวิจัย  </a:t>
            </a:r>
            <a:endParaRPr lang="en-US" sz="3600" b="1" kern="1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FreesiaUPC"/>
              <a:cs typeface="FreesiaUPC"/>
            </a:endParaRPr>
          </a:p>
        </p:txBody>
      </p:sp>
      <p:sp>
        <p:nvSpPr>
          <p:cNvPr id="93188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FE0C7AB-9402-4F65-A9AC-049A62B9825B}" type="datetime1"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93189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93190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605B2EE-2AED-40B7-A003-E31A7494DAEC}" type="slidenum">
              <a:rPr lang="en-US" sz="1000" smtClean="0">
                <a:solidFill>
                  <a:prstClr val="white"/>
                </a:solidFill>
                <a:latin typeface="Eras Bold ITC" pitchFamily="34" charset="0"/>
              </a:rPr>
              <a:pPr eaLnBrk="1" hangingPunct="1"/>
              <a:t>36</a:t>
            </a:fld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025323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/>
      <p:bldP spid="10342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278940" y="425451"/>
            <a:ext cx="9391150" cy="175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36575" indent="-536575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Tx/>
              <a:buAutoNum type="arabicPeriod" startAt="7"/>
              <a:defRPr/>
            </a:pP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เพิ่มสมรรถนะและขีดความสามารถในการแข่งขันของภูมิภาคด้านเทคโนโลยีสารสนเทศและการสื่อสาร </a:t>
            </a:r>
          </a:p>
          <a:p>
            <a:pPr marL="536575" indent="-536575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Tx/>
              <a:buAutoNum type="arabicPeriod" startAt="7"/>
              <a:defRPr/>
            </a:pP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พัฒนาเศรษฐกิจระหว่างภูมิภาคและระหว่างประเทศ </a:t>
            </a:r>
          </a:p>
        </p:txBody>
      </p:sp>
      <p:pic>
        <p:nvPicPr>
          <p:cNvPr id="94211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081" y="5464188"/>
            <a:ext cx="5850731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2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312" y="5500694"/>
            <a:ext cx="1676796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3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30" y="5476087"/>
            <a:ext cx="1714633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4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2352423"/>
            <a:ext cx="2305910" cy="3026034"/>
          </a:xfrm>
          <a:prstGeom prst="rect">
            <a:avLst/>
          </a:prstGeom>
          <a:noFill/>
          <a:ln>
            <a:noFill/>
          </a:ln>
          <a:effectLst>
            <a:outerShdw dist="89803" dir="2700000" algn="ctr" rotWithShape="0">
              <a:srgbClr val="0066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5" name="Picture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3948060"/>
            <a:ext cx="2304090" cy="140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6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30" y="3862395"/>
            <a:ext cx="2340637" cy="151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7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xfrm>
            <a:off x="6686550" y="6051550"/>
            <a:ext cx="2682875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4EC99AE-C7F3-46C4-80E9-16E21738579C}" type="datetime1"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94218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xfrm>
            <a:off x="990600" y="6032500"/>
            <a:ext cx="42926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Eras Bold ITC" pitchFamily="34" charset="0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sp>
        <p:nvSpPr>
          <p:cNvPr id="94219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xfrm>
            <a:off x="158221" y="6070600"/>
            <a:ext cx="4953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A1071F-790A-41B0-BFA8-97835AC22D39}" type="slidenum">
              <a:rPr lang="en-US" sz="1000" smtClean="0">
                <a:solidFill>
                  <a:prstClr val="white"/>
                </a:solidFill>
                <a:latin typeface="Eras Bold ITC" pitchFamily="34" charset="0"/>
              </a:rPr>
              <a:pPr eaLnBrk="1" hangingPunct="1"/>
              <a:t>37</a:t>
            </a:fld>
            <a:endParaRPr lang="en-US" sz="1000" smtClean="0">
              <a:solidFill>
                <a:prstClr val="white"/>
              </a:solidFill>
              <a:latin typeface="Eras Bold ITC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Image" r:id="rId9" imgW="4825397" imgH="6984127" progId="Photoshop.Image.8">
                  <p:embed/>
                </p:oleObj>
              </mc:Choice>
              <mc:Fallback>
                <p:oleObj name="Image" r:id="rId9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021708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81" name="Text Box 25"/>
          <p:cNvSpPr txBox="1">
            <a:spLocks noChangeArrowheads="1"/>
          </p:cNvSpPr>
          <p:nvPr/>
        </p:nvSpPr>
        <p:spPr bwMode="auto">
          <a:xfrm>
            <a:off x="896013" y="436567"/>
            <a:ext cx="803486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ยุทธศาสตร์การวิจัยที่ </a:t>
            </a: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endParaRPr lang="th-TH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5475" name="AutoShape 27"/>
          <p:cNvSpPr>
            <a:spLocks noChangeArrowheads="1"/>
          </p:cNvSpPr>
          <p:nvPr/>
        </p:nvSpPr>
        <p:spPr bwMode="auto">
          <a:xfrm>
            <a:off x="190500" y="4614869"/>
            <a:ext cx="9521168" cy="1912931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z="320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5476" name="WordArt 29"/>
          <p:cNvSpPr>
            <a:spLocks noChangeArrowheads="1" noChangeShapeType="1" noTextEdit="1"/>
          </p:cNvSpPr>
          <p:nvPr/>
        </p:nvSpPr>
        <p:spPr bwMode="auto">
          <a:xfrm>
            <a:off x="349118" y="3429000"/>
            <a:ext cx="4056988" cy="5762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เป้าประสงค์การวิจัย</a:t>
            </a:r>
            <a:endParaRPr lang="en-US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0688" name="Text Box 32"/>
          <p:cNvSpPr txBox="1">
            <a:spLocks noChangeArrowheads="1"/>
          </p:cNvSpPr>
          <p:nvPr/>
        </p:nvSpPr>
        <p:spPr bwMode="auto">
          <a:xfrm>
            <a:off x="0" y="1619250"/>
            <a:ext cx="9906000" cy="1423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การสร้างศักยภาพและ</a:t>
            </a: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ความสามารถเพื่อ</a:t>
            </a: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</a:t>
            </a: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</a:t>
            </a:r>
          </a:p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ทาง</a:t>
            </a: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วิทยาการและทรัพยากรบุคคล</a:t>
            </a:r>
          </a:p>
        </p:txBody>
      </p:sp>
      <p:sp>
        <p:nvSpPr>
          <p:cNvPr id="70689" name="Text Box 33"/>
          <p:cNvSpPr txBox="1">
            <a:spLocks noChangeArrowheads="1"/>
          </p:cNvSpPr>
          <p:nvPr/>
        </p:nvSpPr>
        <p:spPr bwMode="auto">
          <a:xfrm>
            <a:off x="349118" y="4724403"/>
            <a:ext cx="9362550" cy="1586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พัฒนาขีดความสามารถในการแข่งขันของประเทศ 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และการ</a:t>
            </a: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พึ่งพาตนเอง โดยใช้ฐานความรู้ด้านวิทยาศาสตร์และ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เทคโนโลยี และ</a:t>
            </a: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วิทยาการต่างๆ</a:t>
            </a:r>
            <a:r>
              <a:rPr lang="en-US" sz="4000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000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pSp>
        <p:nvGrpSpPr>
          <p:cNvPr id="95239" name="Group 34"/>
          <p:cNvGrpSpPr>
            <a:grpSpLocks/>
          </p:cNvGrpSpPr>
          <p:nvPr/>
        </p:nvGrpSpPr>
        <p:grpSpPr bwMode="auto">
          <a:xfrm>
            <a:off x="4720831" y="3429000"/>
            <a:ext cx="3742267" cy="1036638"/>
            <a:chOff x="1610" y="1298"/>
            <a:chExt cx="2041" cy="595"/>
          </a:xfrm>
        </p:grpSpPr>
        <p:pic>
          <p:nvPicPr>
            <p:cNvPr id="95244" name="Picture 3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0" y="1298"/>
              <a:ext cx="841" cy="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5245" name="Picture 3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1298"/>
              <a:ext cx="1218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5240" name="Picture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918" y="3429006"/>
            <a:ext cx="768748" cy="1008063"/>
          </a:xfrm>
          <a:prstGeom prst="rect">
            <a:avLst/>
          </a:prstGeom>
          <a:noFill/>
          <a:ln>
            <a:noFill/>
          </a:ln>
          <a:effectLst>
            <a:outerShdw dist="89803" dir="2700000" algn="ctr" rotWithShape="0">
              <a:srgbClr val="0066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Image" r:id="rId6" imgW="4825397" imgH="6984127" progId="Photoshop.Image.8">
                  <p:embed/>
                </p:oleObj>
              </mc:Choice>
              <mc:Fallback>
                <p:oleObj name="Image" r:id="rId6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421004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0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81" grpId="0"/>
      <p:bldP spid="105475" grpId="0" animBg="1"/>
      <p:bldP spid="105476" grpId="0" animBg="1"/>
      <p:bldP spid="7068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2"/>
          <p:cNvSpPr txBox="1">
            <a:spLocks noChangeArrowheads="1"/>
          </p:cNvSpPr>
          <p:nvPr/>
        </p:nvSpPr>
        <p:spPr bwMode="auto">
          <a:xfrm>
            <a:off x="101600" y="260354"/>
            <a:ext cx="9687457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ยุทธศาสตร์การวิจัยที่ </a:t>
            </a: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r>
              <a:rPr 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fr-FR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th-TH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44739" name="Text Box 3"/>
          <p:cNvSpPr txBox="1">
            <a:spLocks noChangeArrowheads="1"/>
          </p:cNvSpPr>
          <p:nvPr/>
        </p:nvSpPr>
        <p:spPr bwMode="auto">
          <a:xfrm>
            <a:off x="0" y="1020767"/>
            <a:ext cx="9906000" cy="131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การสร้างศักยภาพและความสามารถเพื่อการ</a:t>
            </a:r>
            <a:r>
              <a:rPr lang="th-TH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</a:t>
            </a:r>
          </a:p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ทาง</a:t>
            </a: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วิทยาการและทรัพยากรบุคคล</a:t>
            </a:r>
          </a:p>
        </p:txBody>
      </p:sp>
      <p:sp>
        <p:nvSpPr>
          <p:cNvPr id="106500" name="WordArt 7"/>
          <p:cNvSpPr>
            <a:spLocks noChangeArrowheads="1" noChangeShapeType="1" noTextEdit="1"/>
          </p:cNvSpPr>
          <p:nvPr/>
        </p:nvSpPr>
        <p:spPr bwMode="auto">
          <a:xfrm>
            <a:off x="350839" y="2517779"/>
            <a:ext cx="1490661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มุ่งเน้น</a:t>
            </a:r>
            <a:endParaRPr lang="en-US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6501" name="AutoShape 8"/>
          <p:cNvSpPr>
            <a:spLocks noChangeArrowheads="1"/>
          </p:cNvSpPr>
          <p:nvPr/>
        </p:nvSpPr>
        <p:spPr bwMode="auto">
          <a:xfrm>
            <a:off x="101600" y="3597275"/>
            <a:ext cx="9687457" cy="16383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th-TH" altLang="en-US" sz="3200" dirty="0" smtClean="0">
              <a:solidFill>
                <a:srgbClr val="0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44745" name="Text Box 9"/>
          <p:cNvSpPr txBox="1">
            <a:spLocks noChangeArrowheads="1"/>
          </p:cNvSpPr>
          <p:nvPr/>
        </p:nvSpPr>
        <p:spPr bwMode="auto">
          <a:xfrm>
            <a:off x="101600" y="3629025"/>
            <a:ext cx="9687457" cy="173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การวิจัยเพื่อสร้างองค์ความรู้และต่อยอดภูมิปัญญาของประเทศ เพื่อพัฒนาสู่การใช้ประโยชน์เชิงพาณิชย์และสาธารณะ ตลอดจนเสริมสร้างศักยภาพการวิจัยของประเทศ</a:t>
            </a:r>
            <a:r>
              <a:rPr lang="en-US" sz="4400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400" dirty="0">
              <a:solidFill>
                <a:srgbClr val="0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07527" name="Picture 14" descr="IMG_18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256" y="2568575"/>
            <a:ext cx="1325959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8" name="Picture 15" descr="1037937683surachaecom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111" y="2517779"/>
            <a:ext cx="14033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9" name="Picture 16" descr="ครัวไทย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137" y="2500313"/>
            <a:ext cx="12468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30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285" y="5567367"/>
            <a:ext cx="436999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31" name="Picture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9" y="5546725"/>
            <a:ext cx="455916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Image" r:id="rId8" imgW="4825397" imgH="6984127" progId="Photoshop.Image.8">
                  <p:embed/>
                </p:oleObj>
              </mc:Choice>
              <mc:Fallback>
                <p:oleObj name="Image" r:id="rId8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591772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4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8" grpId="0"/>
      <p:bldP spid="244739" grpId="0"/>
      <p:bldP spid="106500" grpId="0" animBg="1"/>
      <p:bldP spid="1065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1305" y="1176341"/>
            <a:ext cx="9250018" cy="4793322"/>
          </a:xfrm>
          <a:solidFill>
            <a:srgbClr val="CCFF99"/>
          </a:solidFill>
          <a:ln w="28575">
            <a:solidFill>
              <a:srgbClr val="92D05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None/>
            </a:pPr>
            <a:r>
              <a:rPr lang="th-TH" sz="5400" b="1" u="sng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ลักษณะของการคิดเชิงวิจัย</a:t>
            </a:r>
          </a:p>
          <a:p>
            <a:pPr marL="0" indent="0" algn="ctr" eaLnBrk="1" hangingPunct="1">
              <a:lnSpc>
                <a:spcPct val="80000"/>
              </a:lnSpc>
              <a:buNone/>
            </a:pPr>
            <a:r>
              <a:rPr lang="th-TH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(เพื่อแก้ปัญหา, เพื่อป้องกัน, เพื่อสร้างสรรค์นวัตกรรม และการพัฒนา)</a:t>
            </a:r>
          </a:p>
          <a:p>
            <a:pPr eaLnBrk="1" hangingPunct="1">
              <a:lnSpc>
                <a:spcPct val="80000"/>
              </a:lnSpc>
              <a:buBlip>
                <a:blip r:embed="rId4"/>
              </a:buBlip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การวิจัยที่สอดคล้องกับนโยบายการวิจัยของประเทศและตามบริบท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 ของชุมชน</a:t>
            </a:r>
          </a:p>
          <a:p>
            <a:pPr eaLnBrk="1" hangingPunct="1">
              <a:lnSpc>
                <a:spcPct val="80000"/>
              </a:lnSpc>
              <a:buBlip>
                <a:blip r:embed="rId4"/>
              </a:buBlip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จรรยาบรรณการวิจัยและแนวการปฏิบัติให้สอดคล้องกับจรรยาบรรณ</a:t>
            </a:r>
          </a:p>
          <a:p>
            <a:pPr eaLnBrk="1" hangingPunct="1">
              <a:lnSpc>
                <a:spcPct val="80000"/>
              </a:lnSpc>
              <a:buBlip>
                <a:blip r:embed="rId4"/>
              </a:buBlip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ประโยชน์ของการวิจัยกับผู้ที่เกี่ยวข้อง คือ ผู้มีส่วนได้ส่วนเสีย และผู้นำไปใช้ประโยชน์</a:t>
            </a:r>
          </a:p>
        </p:txBody>
      </p:sp>
      <p:sp>
        <p:nvSpPr>
          <p:cNvPr id="39941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14B829-2259-412F-B1CB-60D115B668A1}" type="datetime1">
              <a:rPr lang="th-TH" sz="1000" smtClean="0">
                <a:latin typeface="Eras Bold ITC" pitchFamily="34" charset="0"/>
              </a:rPr>
              <a:pPr eaLnBrk="1" hangingPunct="1"/>
              <a:t>03/12/57</a:t>
            </a:fld>
            <a:endParaRPr lang="en-US" sz="1000" smtClean="0">
              <a:latin typeface="Eras Bold ITC" pitchFamily="34" charset="0"/>
            </a:endParaRPr>
          </a:p>
        </p:txBody>
      </p:sp>
      <p:sp>
        <p:nvSpPr>
          <p:cNvPr id="39942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dirty="0" smtClean="0">
                <a:latin typeface="Eras Bold ITC" pitchFamily="34" charset="0"/>
              </a:rPr>
              <a:t>รศ.ดร.กุหลาบ รัตนสัจธรรม ม.บูรพา</a:t>
            </a:r>
            <a:endParaRPr lang="en-US" sz="1000" dirty="0" smtClean="0">
              <a:latin typeface="Eras Bold ITC" pitchFamily="34" charset="0"/>
            </a:endParaRPr>
          </a:p>
        </p:txBody>
      </p:sp>
      <p:sp>
        <p:nvSpPr>
          <p:cNvPr id="39943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1A7D9F-0D80-48DD-ADE4-6133247E8612}" type="slidenum">
              <a:rPr lang="en-US" sz="1000" smtClean="0">
                <a:latin typeface="Eras Bold ITC" pitchFamily="34" charset="0"/>
              </a:rPr>
              <a:pPr eaLnBrk="1" hangingPunct="1"/>
              <a:t>4</a:t>
            </a:fld>
            <a:endParaRPr lang="en-US" sz="1000" smtClean="0">
              <a:latin typeface="Eras Bold ITC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7800" y="333375"/>
            <a:ext cx="9275895" cy="7620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ประเด็นสำคัญของเนื้อหา</a:t>
            </a:r>
            <a:r>
              <a:rPr lang="th-TH" sz="6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บรรยาย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Image" r:id="rId5" imgW="4825397" imgH="6984127" progId="Photoshop.Image.8">
                  <p:embed/>
                </p:oleObj>
              </mc:Choice>
              <mc:Fallback>
                <p:oleObj name="Image" r:id="rId5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19050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53" name="Text Box 17"/>
          <p:cNvSpPr txBox="1">
            <a:spLocks noChangeArrowheads="1"/>
          </p:cNvSpPr>
          <p:nvPr/>
        </p:nvSpPr>
        <p:spPr bwMode="auto">
          <a:xfrm>
            <a:off x="127001" y="1412875"/>
            <a:ext cx="9545108" cy="3214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9263" indent="-449263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48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1.	</a:t>
            </a:r>
            <a:r>
              <a:rPr lang="th-TH" sz="48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พัฒนานวัตกรรมและองค์ความรู้ใหม่ทางวิทยาศาสตร์    ทางสังคมศาสตร์ และการพัฒนาองค์ความรู้ใหม่ในวิทยาการต่าง</a:t>
            </a:r>
            <a:r>
              <a:rPr lang="en-US" sz="48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th-TH" sz="48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ๆ </a:t>
            </a:r>
          </a:p>
          <a:p>
            <a:pPr marL="449263" indent="-449263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AutoNum type="arabicPeriod" startAt="2"/>
              <a:defRPr/>
            </a:pPr>
            <a:r>
              <a:rPr lang="th-TH" sz="48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สร้างศักยภาพและความสามารถของทรัพยากรบุคคลในวิทยาการต่าง</a:t>
            </a:r>
            <a:r>
              <a:rPr lang="fr-FR" sz="48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th-TH" sz="48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ๆ</a:t>
            </a:r>
            <a:r>
              <a:rPr lang="fr-FR" sz="48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fr-FR" sz="4400" b="1" dirty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</a:p>
        </p:txBody>
      </p:sp>
      <p:pic>
        <p:nvPicPr>
          <p:cNvPr id="10854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000" y="4713287"/>
            <a:ext cx="1023276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4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23" y="4760119"/>
            <a:ext cx="50905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4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4944" y="4666456"/>
            <a:ext cx="62256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6" name="WordArt 4"/>
          <p:cNvSpPr>
            <a:spLocks noChangeArrowheads="1" noChangeShapeType="1" noTextEdit="1"/>
          </p:cNvSpPr>
          <p:nvPr/>
        </p:nvSpPr>
        <p:spPr bwMode="auto">
          <a:xfrm>
            <a:off x="350838" y="304800"/>
            <a:ext cx="4368271" cy="9636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กลยุทธ์การวิจัย  </a:t>
            </a:r>
            <a:endParaRPr lang="en-US" sz="3600" b="1" kern="1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08551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283" y="5557842"/>
            <a:ext cx="5850731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2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712" y="5557842"/>
            <a:ext cx="1676796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3" name="Picture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5557842"/>
            <a:ext cx="1714633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Image" r:id="rId9" imgW="4825397" imgH="6984127" progId="Photoshop.Image.8">
                  <p:embed/>
                </p:oleObj>
              </mc:Choice>
              <mc:Fallback>
                <p:oleObj name="Image" r:id="rId9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390949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53" grpId="0"/>
      <p:bldP spid="10752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0" y="1357317"/>
            <a:ext cx="9906000" cy="1588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การเสริมสร้างและพัฒนาทุนทาง</a:t>
            </a:r>
            <a:r>
              <a:rPr lang="th-TH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ทรัพยากร</a:t>
            </a:r>
          </a:p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ธรรมชาติ</a:t>
            </a:r>
            <a:r>
              <a:rPr lang="th-TH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และสิ่งแวดล้อม</a:t>
            </a:r>
          </a:p>
        </p:txBody>
      </p:sp>
      <p:sp>
        <p:nvSpPr>
          <p:cNvPr id="108547" name="AutoShape 12"/>
          <p:cNvSpPr>
            <a:spLocks noChangeArrowheads="1"/>
          </p:cNvSpPr>
          <p:nvPr/>
        </p:nvSpPr>
        <p:spPr bwMode="auto">
          <a:xfrm>
            <a:off x="69850" y="4471131"/>
            <a:ext cx="9766299" cy="1946271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altLang="en-US" sz="2800" smtClean="0">
              <a:solidFill>
                <a:srgbClr val="0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140890" y="4576336"/>
            <a:ext cx="9624219" cy="173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พัฒนาองค์ความรู้และฐานข้อมูล เพื่อการบริหารจัดการและการพัฒนาทุนทางทรัพยากรธรรมชาติและสิ่งแวดล้อม ที่มีประสิทธิภาพอย่างเป็นระบบ โดยท้องถิ่นและชุมชนมีส่วนร่วม</a:t>
            </a:r>
            <a:r>
              <a:rPr lang="en-US" sz="4400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400" dirty="0">
              <a:solidFill>
                <a:srgbClr val="0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9573" name="AutoShape 21"/>
          <p:cNvSpPr>
            <a:spLocks noChangeAspect="1" noChangeArrowheads="1"/>
          </p:cNvSpPr>
          <p:nvPr/>
        </p:nvSpPr>
        <p:spPr bwMode="auto">
          <a:xfrm>
            <a:off x="2779183" y="1019175"/>
            <a:ext cx="3198813" cy="426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altLang="en-US" sz="2800" smtClean="0">
              <a:solidFill>
                <a:srgbClr val="0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09574" name="Picture 23" descr="img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955" y="3003550"/>
            <a:ext cx="1520296" cy="12985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5" name="Picture 24" descr="S35000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01226">
            <a:off x="7439819" y="3165475"/>
            <a:ext cx="1370675" cy="9461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6" name="Text Box 26"/>
          <p:cNvSpPr txBox="1">
            <a:spLocks noChangeArrowheads="1"/>
          </p:cNvSpPr>
          <p:nvPr/>
        </p:nvSpPr>
        <p:spPr bwMode="auto">
          <a:xfrm>
            <a:off x="896013" y="309567"/>
            <a:ext cx="803486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ยุทธศาสตร์การวิจัยที่ </a:t>
            </a: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endParaRPr lang="th-TH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8553" name="WordArt 27"/>
          <p:cNvSpPr>
            <a:spLocks noChangeArrowheads="1" noChangeShapeType="1" noTextEdit="1"/>
          </p:cNvSpPr>
          <p:nvPr/>
        </p:nvSpPr>
        <p:spPr bwMode="auto">
          <a:xfrm>
            <a:off x="321601" y="3152774"/>
            <a:ext cx="4056988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เป้าประสงค์การวิจัย</a:t>
            </a:r>
            <a:endParaRPr lang="en-US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Image" r:id="rId5" imgW="4825397" imgH="6984127" progId="Photoshop.Image.8">
                  <p:embed/>
                </p:oleObj>
              </mc:Choice>
              <mc:Fallback>
                <p:oleObj name="Image" r:id="rId5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969996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  <p:bldP spid="108547" grpId="0" animBg="1"/>
      <p:bldP spid="71706" grpId="0"/>
      <p:bldP spid="10855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WordArt 4"/>
          <p:cNvSpPr>
            <a:spLocks noChangeArrowheads="1" noChangeShapeType="1" noTextEdit="1"/>
          </p:cNvSpPr>
          <p:nvPr/>
        </p:nvSpPr>
        <p:spPr bwMode="auto">
          <a:xfrm>
            <a:off x="271727" y="2754944"/>
            <a:ext cx="144277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มุ่งเน้น</a:t>
            </a:r>
            <a:endParaRPr lang="en-US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0595" name="AutoShape 5"/>
          <p:cNvSpPr>
            <a:spLocks noChangeArrowheads="1"/>
          </p:cNvSpPr>
          <p:nvPr/>
        </p:nvSpPr>
        <p:spPr bwMode="auto">
          <a:xfrm>
            <a:off x="88900" y="3789363"/>
            <a:ext cx="9715499" cy="27352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altLang="en-US" sz="2800" smtClean="0">
              <a:solidFill>
                <a:srgbClr val="0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60774" name="Text Box 6"/>
          <p:cNvSpPr txBox="1">
            <a:spLocks noChangeArrowheads="1"/>
          </p:cNvSpPr>
          <p:nvPr/>
        </p:nvSpPr>
        <p:spPr bwMode="auto">
          <a:xfrm>
            <a:off x="88900" y="3870326"/>
            <a:ext cx="9753601" cy="244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การวิจัยเกี่ยวกับการบริหารจัดการทรัพยากรธรรมชาติและสิ่งแวดล้อม 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</a:t>
            </a:r>
            <a:r>
              <a:rPr lang="th-TH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หลากหลายทางชีวภาพ</a:t>
            </a:r>
            <a:r>
              <a:rPr lang="fr-FR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th-TH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การอนุรักษ์และใช้ประโยชน์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ทรัพยากร ธรรมชาติ</a:t>
            </a:r>
            <a:r>
              <a:rPr lang="th-TH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อย่างยั่งยืน 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โดย</a:t>
            </a:r>
            <a:r>
              <a:rPr lang="th-TH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การมีส่วนร่วมของประชาชน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และสังคมรวมทั้ง</a:t>
            </a:r>
            <a:r>
              <a:rPr lang="th-TH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การสร้างองค์ความรู้เกี่ยวกับทรัพยากรดิน ทรัพยากรธรณี ทรัพยากรน้ำ</a:t>
            </a:r>
            <a:r>
              <a:rPr lang="fr-FR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ทรัพยากรป่าไม้ ทรัพยากรสัตว์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น้ำ และ</a:t>
            </a:r>
            <a:r>
              <a:rPr lang="th-TH" sz="38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ที่เกี่ยวกับภัยธรรมชาติ</a:t>
            </a:r>
            <a:r>
              <a:rPr lang="th-TH" sz="3800" dirty="0">
                <a:solidFill>
                  <a:srgbClr val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</a:p>
        </p:txBody>
      </p:sp>
      <p:pic>
        <p:nvPicPr>
          <p:cNvPr id="11059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67" y="2544767"/>
            <a:ext cx="18573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8" name="Picture 8" descr="img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001" y="2546354"/>
            <a:ext cx="1936486" cy="101441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9" name="Picture 9" descr="foo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768" y="2470154"/>
            <a:ext cx="1740429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2700" y="976317"/>
            <a:ext cx="9906000" cy="1588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การเสริมสร้างและพัฒนาทุนทาง</a:t>
            </a:r>
            <a:r>
              <a:rPr lang="th-TH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ทรัพยากร</a:t>
            </a:r>
          </a:p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ธรรมชาติ</a:t>
            </a:r>
            <a:r>
              <a:rPr lang="th-TH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และสิ่งแวดล้อม</a:t>
            </a:r>
          </a:p>
        </p:txBody>
      </p:sp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896013" y="119067"/>
            <a:ext cx="8034867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ยุทธศาสตร์การวิจัยที่ </a:t>
            </a: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endParaRPr lang="th-TH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Image" r:id="rId6" imgW="4825397" imgH="6984127" progId="Photoshop.Image.8">
                  <p:embed/>
                </p:oleObj>
              </mc:Choice>
              <mc:Fallback>
                <p:oleObj name="Image" r:id="rId6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48609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animBg="1"/>
      <p:bldP spid="160774" grpId="0"/>
      <p:bldP spid="13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62" name="Text Box 10"/>
          <p:cNvSpPr txBox="1">
            <a:spLocks noChangeArrowheads="1"/>
          </p:cNvSpPr>
          <p:nvPr/>
        </p:nvSpPr>
        <p:spPr bwMode="auto">
          <a:xfrm>
            <a:off x="154782" y="969169"/>
            <a:ext cx="9675017" cy="408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บริหารจัดการและการใช้ประโยชน์ทรัพยากรธรรมชาติและสิ่งแวดล้อมอย่างยั่งยืน 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สร้างองค์ความรู้เกี่ยวกับทรัพยากรดินและทรัพยากรธรณี</a:t>
            </a:r>
            <a:endParaRPr lang="en-US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AutoNum type="arabicPeriod" startAt="3"/>
              <a:defRPr/>
            </a:pP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พัฒนาระบบการบริหารจัดการทรัพยากรน้ำ</a:t>
            </a:r>
            <a:r>
              <a:rPr lang="th-TH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แบบบูรณา</a:t>
            </a: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 และสร้างความเป็นเอกภาพในการบริหารจัดการน้ำของประเทศ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</a:p>
          <a:p>
            <a:pPr marL="449263" indent="-449263" defTabSz="914400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Tx/>
              <a:buAutoNum type="arabicPeriod" startAt="3"/>
              <a:defRPr/>
            </a:pPr>
            <a:r>
              <a:rPr lang="th-TH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สร้างองค์ความรู้เกี่ยวกับภัยพิบัติจากธรรมชาติ</a:t>
            </a:r>
            <a:r>
              <a:rPr lang="th-TH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 </a:t>
            </a:r>
            <a:r>
              <a:rPr 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</a:p>
        </p:txBody>
      </p:sp>
      <p:pic>
        <p:nvPicPr>
          <p:cNvPr id="11161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15" y="4928394"/>
            <a:ext cx="4044950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0" name="Picture 9" descr="Uthit-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2" y="5429751"/>
            <a:ext cx="2270917" cy="114250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1" name="Picture 33" descr="envi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1" y="5436354"/>
            <a:ext cx="2321719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2" name="Picture 34" descr="mountain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796" y="4187031"/>
            <a:ext cx="1783424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9" name="WordArt 4"/>
          <p:cNvSpPr>
            <a:spLocks noChangeArrowheads="1" noChangeShapeType="1" noTextEdit="1"/>
          </p:cNvSpPr>
          <p:nvPr/>
        </p:nvSpPr>
        <p:spPr bwMode="auto">
          <a:xfrm>
            <a:off x="350839" y="260350"/>
            <a:ext cx="3432704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กลยุทธ์การวิจัย  </a:t>
            </a:r>
            <a:endParaRPr lang="en-US" sz="3600" b="1" kern="1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1624" name="ตัวแทนวันที่ 1"/>
          <p:cNvSpPr>
            <a:spLocks noGrp="1"/>
          </p:cNvSpPr>
          <p:nvPr>
            <p:ph type="dt" sz="half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 Black" pitchFamily="34" charset="0"/>
              </a:defRPr>
            </a:lvl1pPr>
            <a:lvl2pPr>
              <a:defRPr sz="2000">
                <a:solidFill>
                  <a:schemeClr val="bg1"/>
                </a:solidFill>
                <a:latin typeface="Arial Black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Arial Black" pitchFamily="34" charset="0"/>
              </a:defRPr>
            </a:lvl3pPr>
            <a:lvl4pPr>
              <a:defRPr sz="1600">
                <a:solidFill>
                  <a:schemeClr val="bg1"/>
                </a:solidFill>
                <a:latin typeface="Arial Black" pitchFamily="34" charset="0"/>
              </a:defRPr>
            </a:lvl4pPr>
            <a:lvl5pPr>
              <a:defRPr sz="1600">
                <a:solidFill>
                  <a:schemeClr val="bg1"/>
                </a:solidFill>
                <a:latin typeface="Arial Black" pitchFamily="34" charset="0"/>
              </a:defRPr>
            </a:lvl5pPr>
            <a:lvl6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6pPr>
            <a:lvl7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7pPr>
            <a:lvl8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8pPr>
            <a:lvl9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9pPr>
          </a:lstStyle>
          <a:p>
            <a:fld id="{DED82B7A-DD88-482A-862E-E4C0779CF35D}" type="datetime1">
              <a:rPr lang="th-TH" altLang="en-US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/>
              <a:t>03/12/57</a:t>
            </a:fld>
            <a:endParaRPr lang="en-US" alt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1625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 Black" pitchFamily="34" charset="0"/>
              </a:defRPr>
            </a:lvl1pPr>
            <a:lvl2pPr>
              <a:defRPr sz="2000">
                <a:solidFill>
                  <a:schemeClr val="bg1"/>
                </a:solidFill>
                <a:latin typeface="Arial Black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Arial Black" pitchFamily="34" charset="0"/>
              </a:defRPr>
            </a:lvl3pPr>
            <a:lvl4pPr>
              <a:defRPr sz="1600">
                <a:solidFill>
                  <a:schemeClr val="bg1"/>
                </a:solidFill>
                <a:latin typeface="Arial Black" pitchFamily="34" charset="0"/>
              </a:defRPr>
            </a:lvl4pPr>
            <a:lvl5pPr>
              <a:defRPr sz="1600">
                <a:solidFill>
                  <a:schemeClr val="bg1"/>
                </a:solidFill>
                <a:latin typeface="Arial Black" pitchFamily="34" charset="0"/>
              </a:defRPr>
            </a:lvl5pPr>
            <a:lvl6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6pPr>
            <a:lvl7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7pPr>
            <a:lvl8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8pPr>
            <a:lvl9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9pPr>
          </a:lstStyle>
          <a:p>
            <a:r>
              <a:rPr lang="th-TH" altLang="en-US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รศ.ดร.กุหลาบ รัตนสัจธรรม</a:t>
            </a:r>
            <a:endParaRPr lang="en-US" alt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1626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 Black" pitchFamily="34" charset="0"/>
              </a:defRPr>
            </a:lvl1pPr>
            <a:lvl2pPr>
              <a:defRPr sz="2000">
                <a:solidFill>
                  <a:schemeClr val="bg1"/>
                </a:solidFill>
                <a:latin typeface="Arial Black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Arial Black" pitchFamily="34" charset="0"/>
              </a:defRPr>
            </a:lvl3pPr>
            <a:lvl4pPr>
              <a:defRPr sz="1600">
                <a:solidFill>
                  <a:schemeClr val="bg1"/>
                </a:solidFill>
                <a:latin typeface="Arial Black" pitchFamily="34" charset="0"/>
              </a:defRPr>
            </a:lvl4pPr>
            <a:lvl5pPr>
              <a:defRPr sz="1600">
                <a:solidFill>
                  <a:schemeClr val="bg1"/>
                </a:solidFill>
                <a:latin typeface="Arial Black" pitchFamily="34" charset="0"/>
              </a:defRPr>
            </a:lvl5pPr>
            <a:lvl6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6pPr>
            <a:lvl7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7pPr>
            <a:lvl8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8pPr>
            <a:lvl9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9pPr>
          </a:lstStyle>
          <a:p>
            <a:fld id="{0D9C6618-7A82-4ABF-815D-1D7CE08AE4EC}" type="slidenum">
              <a:rPr lang="en-US" altLang="en-US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/>
              <a:t>43</a:t>
            </a:fld>
            <a:endParaRPr lang="en-US" alt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Image" r:id="rId7" imgW="4825397" imgH="6984127" progId="Photoshop.Image.8">
                  <p:embed/>
                </p:oleObj>
              </mc:Choice>
              <mc:Fallback>
                <p:oleObj name="Image" r:id="rId7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473104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3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62" grpId="0"/>
      <p:bldP spid="11059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154781" y="150821"/>
            <a:ext cx="9596438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ยุทธศาสตร์การวิจัยที่ </a:t>
            </a:r>
            <a:r>
              <a:rPr lang="en-US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5</a:t>
            </a:r>
            <a:r>
              <a:rPr lang="fr-FR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endParaRPr lang="th-TH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0" y="1052513"/>
            <a:ext cx="9906000" cy="24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การบริหารจัดการความรู้ ผลงานวิจัย นวัตกรรม สิ่งประดิษฐ์ ทรัพยากร และภูมิปัญญาของประเทศ </a:t>
            </a: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สู่</a:t>
            </a: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การใช้ประโยชน์เชิงพาณิชย์และ</a:t>
            </a: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สาธาณะ ด้วย</a:t>
            </a: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ยุทธวิธีที่เหมาะสมที่เข้าถึง</a:t>
            </a: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ประชาชน และประชา</a:t>
            </a: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สังคมอย่างแพร่หลาย</a:t>
            </a:r>
            <a:r>
              <a:rPr lang="en-US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2644" name="AutoShape 12"/>
          <p:cNvSpPr>
            <a:spLocks noChangeArrowheads="1"/>
          </p:cNvSpPr>
          <p:nvPr/>
        </p:nvSpPr>
        <p:spPr bwMode="auto">
          <a:xfrm>
            <a:off x="154781" y="4197350"/>
            <a:ext cx="9596438" cy="1150938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altLang="en-US" sz="2800" smtClean="0">
              <a:solidFill>
                <a:srgbClr val="0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260217" y="4248159"/>
            <a:ext cx="9491001" cy="119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91440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th-TH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พัฒนาระบบและกลไกการบริหารจัดการความรู้ของประเทศ อย่างมีเอกภาพและมีประสิทธิภาพ</a:t>
            </a:r>
            <a:r>
              <a:rPr 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4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1622" name="WordArt 14"/>
          <p:cNvSpPr>
            <a:spLocks noChangeArrowheads="1" noChangeShapeType="1" noTextEdit="1"/>
          </p:cNvSpPr>
          <p:nvPr/>
        </p:nvSpPr>
        <p:spPr bwMode="auto">
          <a:xfrm>
            <a:off x="260218" y="3528704"/>
            <a:ext cx="3219582" cy="500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เป้าประสงค์การวิจัย</a:t>
            </a:r>
            <a:endParaRPr lang="en-US" sz="36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12647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322" y="5695854"/>
            <a:ext cx="4789356" cy="952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8" name="ตัวแทนวันที่ 1"/>
          <p:cNvSpPr>
            <a:spLocks noGrp="1"/>
          </p:cNvSpPr>
          <p:nvPr>
            <p:ph type="dt" sz="half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Arial Black" pitchFamily="34" charset="0"/>
              </a:defRPr>
            </a:lvl1pPr>
            <a:lvl2pPr>
              <a:defRPr sz="2000">
                <a:solidFill>
                  <a:schemeClr val="bg1"/>
                </a:solidFill>
                <a:latin typeface="Arial Black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Arial Black" pitchFamily="34" charset="0"/>
              </a:defRPr>
            </a:lvl3pPr>
            <a:lvl4pPr>
              <a:defRPr sz="1600">
                <a:solidFill>
                  <a:schemeClr val="bg1"/>
                </a:solidFill>
                <a:latin typeface="Arial Black" pitchFamily="34" charset="0"/>
              </a:defRPr>
            </a:lvl4pPr>
            <a:lvl5pPr>
              <a:defRPr sz="1600">
                <a:solidFill>
                  <a:schemeClr val="bg1"/>
                </a:solidFill>
                <a:latin typeface="Arial Black" pitchFamily="34" charset="0"/>
              </a:defRPr>
            </a:lvl5pPr>
            <a:lvl6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6pPr>
            <a:lvl7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7pPr>
            <a:lvl8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8pPr>
            <a:lvl9pPr eaLnBrk="0" hangingPunct="0">
              <a:buChar char="»"/>
              <a:defRPr sz="1600">
                <a:solidFill>
                  <a:schemeClr val="bg1"/>
                </a:solidFill>
                <a:latin typeface="Arial Black" pitchFamily="34" charset="0"/>
              </a:defRPr>
            </a:lvl9pPr>
          </a:lstStyle>
          <a:p>
            <a:fld id="{FB1D0E0A-C9F4-4841-8F45-6BAE6F3885DA}" type="datetime1">
              <a:rPr lang="th-TH" altLang="en-US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/>
              <a:t>03/12/57</a:t>
            </a:fld>
            <a:endParaRPr lang="en-US" alt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8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085052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/>
      <p:bldP spid="72717" grpId="0"/>
      <p:bldP spid="11162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7000" y="333375"/>
            <a:ext cx="9326695" cy="762000"/>
          </a:xfrm>
          <a:noFill/>
          <a:ln>
            <a:noFill/>
          </a:ln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ประเด็นสำคัญของเนื้อหาบรรยาย</a:t>
            </a:r>
            <a:endParaRPr lang="th-TH" sz="54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1" y="1252541"/>
            <a:ext cx="9588500" cy="4793322"/>
          </a:xfrm>
          <a:solidFill>
            <a:srgbClr val="CCFF99"/>
          </a:solidFill>
          <a:ln w="28575">
            <a:solidFill>
              <a:srgbClr val="92D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	ลักษณะ</a:t>
            </a: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ของการคิดเชิงวิจัย (เพื่อแก้ปัญหา, เพื่อป้องกัน, เพื่อสร้างสรรค์นวัตกรรม และการพัฒนา</a:t>
            </a: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วิจัยที่สอดคล้องกับนโยบายการวิจัยของประเทศและตามบริบทของ</a:t>
            </a: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ชุมชนจรรยาบรรณ</a:t>
            </a: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การวิจัยและแนวการปฏิบัติให้สอดคล้องกับ</a:t>
            </a:r>
            <a:r>
              <a:rPr lang="th-TH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จรรยาบรรณประโยชน์</a:t>
            </a:r>
            <a:r>
              <a:rPr lang="th-TH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ของการวิจัยกับผู้ที่เกี่ยวข้อง คือ ผู้มีส่วนได้ส่วนเสีย และผู้นำไปใช้ประโยชน์</a:t>
            </a:r>
          </a:p>
        </p:txBody>
      </p:sp>
      <p:sp>
        <p:nvSpPr>
          <p:cNvPr id="39941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14B829-2259-412F-B1CB-60D115B668A1}" type="datetime1">
              <a:rPr lang="th-TH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03/12/57</a:t>
            </a:fld>
            <a:endParaRPr 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9942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รศ.ดร.กุหลาบ รัตนสัจธรรม ม.บูรพา</a:t>
            </a:r>
            <a:endParaRPr 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9943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1A7D9F-0D80-48DD-ADE4-6133247E8612}" type="slidenum">
              <a:rPr lang="en-US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45</a:t>
            </a:fld>
            <a:endParaRPr 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45445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54000" y="185738"/>
            <a:ext cx="9410700" cy="1143000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จรรยาบรรณการวิจัย- </a:t>
            </a:r>
            <a:r>
              <a:rPr lang="en-US" sz="60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Research ethics</a:t>
            </a:r>
            <a:endParaRPr lang="th-TH" sz="6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65723638"/>
              </p:ext>
            </p:extLst>
          </p:nvPr>
        </p:nvGraphicFramePr>
        <p:xfrm>
          <a:off x="330200" y="1358900"/>
          <a:ext cx="9385300" cy="5219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0085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จรรยาบรรณการวิจัย- </a:t>
            </a:r>
            <a:r>
              <a:rPr lang="en-US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Research ethics</a:t>
            </a:r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9678808"/>
              </p:ext>
            </p:extLst>
          </p:nvPr>
        </p:nvGraphicFramePr>
        <p:xfrm>
          <a:off x="990600" y="1447800"/>
          <a:ext cx="84201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8390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877300" cy="1143000"/>
          </a:xfrm>
        </p:spPr>
        <p:txBody>
          <a:bodyPr/>
          <a:lstStyle/>
          <a:p>
            <a:r>
              <a:rPr lang="th-TH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หลักการ- </a:t>
            </a:r>
            <a:r>
              <a:rPr lang="en-US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Principles of ethics concern</a:t>
            </a:r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447800"/>
            <a:ext cx="8877300" cy="4572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1. </a:t>
            </a:r>
            <a:r>
              <a:rPr lang="th-TH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ไม่มีการคัดลอกผลงานผู้อื่นมาเป็นของตน </a:t>
            </a:r>
            <a:r>
              <a:rPr lang="en-US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(Plagiarism)</a:t>
            </a:r>
          </a:p>
          <a:p>
            <a:r>
              <a:rPr lang="en-US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2. </a:t>
            </a:r>
            <a:r>
              <a:rPr lang="th-TH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การดำเนินการปราศจากความลำเอียง </a:t>
            </a:r>
            <a:r>
              <a:rPr lang="en-US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(Bias)</a:t>
            </a:r>
            <a:endParaRPr lang="th-TH" sz="3600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3.  ไม่มีการล่วงละเมิดกฏเกณฑ์ </a:t>
            </a:r>
            <a:r>
              <a:rPr lang="en-US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(Violation)</a:t>
            </a:r>
            <a:endParaRPr lang="th-TH" sz="3600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4.  ไม่มีการบิดเบือน </a:t>
            </a:r>
            <a:r>
              <a:rPr lang="en-US" sz="3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(Distortion)</a:t>
            </a:r>
          </a:p>
          <a:p>
            <a:endParaRPr lang="en-US" sz="3600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207396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ข้อควรปฏิบัติสำหรับนักวิจัย</a:t>
            </a:r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46114683"/>
              </p:ext>
            </p:extLst>
          </p:nvPr>
        </p:nvGraphicFramePr>
        <p:xfrm>
          <a:off x="990600" y="1447800"/>
          <a:ext cx="84201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72222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64" y="0"/>
            <a:ext cx="9813235" cy="1143000"/>
          </a:xfrm>
        </p:spPr>
        <p:txBody>
          <a:bodyPr/>
          <a:lstStyle/>
          <a:p>
            <a:pPr algn="ctr"/>
            <a:r>
              <a:rPr lang="en-US" dirty="0" smtClean="0"/>
              <a:t>Discovery &amp; Knowledge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35" y="2786058"/>
            <a:ext cx="2889009" cy="3251885"/>
          </a:xfrm>
        </p:spPr>
        <p:txBody>
          <a:bodyPr/>
          <a:lstStyle/>
          <a:p>
            <a:pPr>
              <a:buClr>
                <a:srgbClr val="FF0000"/>
              </a:buClr>
            </a:pPr>
            <a:r>
              <a:rPr lang="en-US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Natural Science</a:t>
            </a:r>
          </a:p>
          <a:p>
            <a:pPr lvl="1">
              <a:buFont typeface="Wingdings" pitchFamily="2" charset="2"/>
              <a:buChar char="§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โลกวัตถุ</a:t>
            </a:r>
          </a:p>
          <a:p>
            <a:pPr lvl="1">
              <a:buFont typeface="Wingdings" pitchFamily="2" charset="2"/>
              <a:buChar char="§"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ข้อมูลประจักษ์</a:t>
            </a:r>
          </a:p>
          <a:p>
            <a:pPr lvl="1">
              <a:buFont typeface="Wingdings" pitchFamily="2" charset="2"/>
              <a:buChar char="§"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รูปธรรม</a:t>
            </a:r>
          </a:p>
          <a:p>
            <a:pPr lvl="1">
              <a:buFont typeface="Wingdings" pitchFamily="2" charset="2"/>
              <a:buChar char="§"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Sensation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4BF33A-2127-49FE-8A3D-5130AFA35CA4}" type="slidenum">
              <a:rPr lang="th-TH" b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5</a:t>
            </a:fld>
            <a:endParaRPr lang="th-TH" b="1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64312" y="1142984"/>
            <a:ext cx="8946388" cy="147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indent="-273050" defTabSz="914400" fontAlgn="base">
              <a:spcBef>
                <a:spcPts val="575"/>
              </a:spcBef>
              <a:spcAft>
                <a:spcPct val="0"/>
              </a:spcAft>
              <a:buClr>
                <a:srgbClr val="D34817"/>
              </a:buClr>
              <a:buSzPct val="85000"/>
              <a:buFont typeface="Wingdings 2" pitchFamily="18" charset="2"/>
              <a:buChar char=""/>
              <a:defRPr/>
            </a:pPr>
            <a:endParaRPr lang="th-TH" sz="2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4261" y="978780"/>
            <a:ext cx="394695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indent="-273050" defTabSz="914400" fontAlgn="base">
              <a:spcAft>
                <a:spcPct val="0"/>
              </a:spcAft>
              <a:buClr>
                <a:srgbClr val="D34817"/>
              </a:buClr>
              <a:buSzPct val="85000"/>
              <a:buFont typeface="Wingdings" pitchFamily="2" charset="2"/>
              <a:buChar char="Ø"/>
              <a:defRPr/>
            </a:pPr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ความสนใจ</a:t>
            </a:r>
          </a:p>
          <a:p>
            <a:pPr marL="273050" indent="-273050" defTabSz="914400" fontAlgn="base">
              <a:spcAft>
                <a:spcPct val="0"/>
              </a:spcAft>
              <a:buClr>
                <a:srgbClr val="D34817"/>
              </a:buClr>
              <a:buSzPct val="85000"/>
              <a:buFont typeface="Wingdings" pitchFamily="2" charset="2"/>
              <a:buChar char="Ø"/>
            </a:pPr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ลักษณะ</a:t>
            </a:r>
          </a:p>
          <a:p>
            <a:pPr marL="273050" indent="-273050" defTabSz="914400" fontAlgn="base">
              <a:spcAft>
                <a:spcPct val="0"/>
              </a:spcAft>
              <a:buClr>
                <a:srgbClr val="D34817"/>
              </a:buClr>
              <a:buSzPct val="85000"/>
              <a:defRPr/>
            </a:pPr>
            <a:endParaRPr lang="th-TH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294916" y="2742516"/>
            <a:ext cx="2960110" cy="381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indent="-273050" defTabSz="914400" fontAlgn="base">
              <a:spcBef>
                <a:spcPts val="575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 2" pitchFamily="18" charset="2"/>
              <a:buChar char=""/>
              <a:defRPr/>
            </a:pPr>
            <a:r>
              <a:rPr lang="en-US" sz="36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0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Social Science</a:t>
            </a:r>
            <a:endParaRPr lang="en-US" sz="3600" b="1" u="sng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547688" lvl="1" indent="-228600" defTabSz="914400" fontAlgn="base">
              <a:spcBef>
                <a:spcPts val="375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§"/>
              <a:defRPr/>
            </a:pP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ปฏิสัมพันธ์</a:t>
            </a:r>
          </a:p>
          <a:p>
            <a:pPr marL="547688" lvl="1" indent="-228600" defTabSz="914400" fontAlgn="base">
              <a:spcBef>
                <a:spcPts val="375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§"/>
              <a:defRPr/>
            </a:pP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พฤติกรรม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6444343" y="2728002"/>
            <a:ext cx="3339548" cy="381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indent="-273050" defTabSz="914400" fontAlgn="base">
              <a:spcBef>
                <a:spcPts val="575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 2" pitchFamily="18" charset="2"/>
              <a:buChar char=""/>
              <a:defRPr/>
            </a:pPr>
            <a:r>
              <a:rPr lang="en-US" sz="40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Humanity</a:t>
            </a:r>
          </a:p>
          <a:p>
            <a:pPr marL="547688" lvl="1" indent="-228600" defTabSz="914400" fontAlgn="base">
              <a:spcBef>
                <a:spcPts val="375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inner side</a:t>
            </a:r>
          </a:p>
          <a:p>
            <a:pPr marL="547688" lvl="1" indent="-228600" defTabSz="914400" fontAlgn="base">
              <a:spcBef>
                <a:spcPts val="375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§"/>
              <a:defRPr/>
            </a:pPr>
            <a: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คุณค่า ความรู้สึก</a:t>
            </a:r>
            <a:b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อารมณ์, ความคิด</a:t>
            </a:r>
          </a:p>
          <a:p>
            <a:pPr marL="547688" lvl="1" indent="-228600" defTabSz="914400" fontAlgn="base">
              <a:spcBef>
                <a:spcPts val="375"/>
              </a:spcBef>
              <a:spcAft>
                <a:spcPct val="0"/>
              </a:spcAft>
              <a:buClr>
                <a:srgbClr val="FF0000"/>
              </a:buClr>
              <a:buSzPct val="85000"/>
              <a:buFont typeface="Wingdings" pitchFamily="2" charset="2"/>
              <a:buChar char="§"/>
              <a:defRPr/>
            </a:pPr>
            <a: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คุณลักษณะนามธรรม</a:t>
            </a:r>
            <a:b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ปรัชญา คุณงาม</a:t>
            </a:r>
            <a:b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3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ความดี สุนทรีย์</a:t>
            </a:r>
          </a:p>
        </p:txBody>
      </p:sp>
    </p:spTree>
    <p:extLst>
      <p:ext uri="{BB962C8B-B14F-4D97-AF65-F5344CB8AC3E}">
        <p14:creationId xmlns:p14="http://schemas.microsoft.com/office/powerpoint/2010/main" val="39556457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73258"/>
            <a:ext cx="8172450" cy="1450757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Research principles: components</a:t>
            </a:r>
            <a:endParaRPr lang="th-TH" sz="5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91540" y="1845734"/>
            <a:ext cx="8172450" cy="4539826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Precise objectives</a:t>
            </a:r>
          </a:p>
          <a:p>
            <a:r>
              <a:rPr lang="en-US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Adequate participants</a:t>
            </a:r>
          </a:p>
          <a:p>
            <a:r>
              <a:rPr lang="en-US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Appropriate methodology</a:t>
            </a:r>
          </a:p>
          <a:p>
            <a:r>
              <a:rPr lang="en-US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No prejudice</a:t>
            </a:r>
          </a:p>
          <a:p>
            <a:r>
              <a:rPr lang="en-US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Generalization</a:t>
            </a:r>
          </a:p>
          <a:p>
            <a:r>
              <a:rPr lang="en-US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Sufficient resources </a:t>
            </a:r>
          </a:p>
          <a:p>
            <a:r>
              <a:rPr lang="en-US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Skillful in doing research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916841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" y="261938"/>
            <a:ext cx="9652000" cy="1693862"/>
          </a:xfrm>
        </p:spPr>
        <p:txBody>
          <a:bodyPr/>
          <a:lstStyle/>
          <a:p>
            <a:pPr algn="ctr"/>
            <a:r>
              <a:rPr lang="th-TH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ขั้นตอนการเตรียมตัว- </a:t>
            </a:r>
            <a:r>
              <a:rPr lang="en-US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en-US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en-US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Procedure of preparation</a:t>
            </a:r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85802893"/>
              </p:ext>
            </p:extLst>
          </p:nvPr>
        </p:nvGraphicFramePr>
        <p:xfrm>
          <a:off x="444500" y="1638300"/>
          <a:ext cx="89789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27817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30200" y="333375"/>
            <a:ext cx="9123495" cy="762000"/>
          </a:xfrm>
          <a:noFill/>
          <a:ln>
            <a:noFill/>
          </a:ln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ประเด็นสำคัญของเนื้อหาบรรยาย</a:t>
            </a:r>
            <a:endParaRPr lang="th-TH" sz="48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7801" y="1760541"/>
            <a:ext cx="9601199" cy="3763959"/>
          </a:xfrm>
          <a:solidFill>
            <a:srgbClr val="99FFCC"/>
          </a:solidFill>
          <a:ln w="2857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การกำหนดโจทย์การวิจัยที่สำคัญ จำเป็น สอดคล้องกับความต้องการนำมาใช้ประโยชน์  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การเขียนวัตถุประสงค์การวิจัยที่สอดคล้องกับโจทย์การวิจัย และชื่อเรื่องวิจัย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กรณีตัวอย่างการกำหนดโจทย์การวิจัยด้านวิทยาศาสตร์ และด้านสังคมศาสตร์</a:t>
            </a:r>
          </a:p>
        </p:txBody>
      </p:sp>
      <p:sp>
        <p:nvSpPr>
          <p:cNvPr id="39941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14B829-2259-412F-B1CB-60D115B668A1}" type="datetime1">
              <a:rPr lang="th-TH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03/12/57</a:t>
            </a:fld>
            <a:endParaRPr 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9942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รศ.ดร.กุหลาบ รัตนสัจธรรม ม.บูรพา</a:t>
            </a:r>
            <a:endParaRPr 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9943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1A7D9F-0D80-48DD-ADE4-6133247E8612}" type="slidenum">
              <a:rPr lang="en-US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52</a:t>
            </a:fld>
            <a:endParaRPr 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6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808217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สภาวะการณ์ที่สร้างโจทย์วิจัย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4488039"/>
              </p:ext>
            </p:extLst>
          </p:nvPr>
        </p:nvGraphicFramePr>
        <p:xfrm>
          <a:off x="891282" y="1846266"/>
          <a:ext cx="817245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81122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โจทย์วิจัยเกิดขึ้นที่ไหน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91169182"/>
              </p:ext>
            </p:extLst>
          </p:nvPr>
        </p:nvGraphicFramePr>
        <p:xfrm>
          <a:off x="891282" y="1846266"/>
          <a:ext cx="817245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6642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องค์ประกอบ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81146228"/>
              </p:ext>
            </p:extLst>
          </p:nvPr>
        </p:nvGraphicFramePr>
        <p:xfrm>
          <a:off x="891282" y="1846266"/>
          <a:ext cx="817245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17361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ลักษณะโจทย์วิจัย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80624695"/>
              </p:ext>
            </p:extLst>
          </p:nvPr>
        </p:nvGraphicFramePr>
        <p:xfrm>
          <a:off x="891282" y="1846266"/>
          <a:ext cx="817245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01150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ลักษณะ </a:t>
            </a:r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- Characteristics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95325478"/>
              </p:ext>
            </p:extLst>
          </p:nvPr>
        </p:nvGraphicFramePr>
        <p:xfrm>
          <a:off x="891282" y="1846266"/>
          <a:ext cx="817245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57488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Bad research questions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50688567"/>
              </p:ext>
            </p:extLst>
          </p:nvPr>
        </p:nvGraphicFramePr>
        <p:xfrm>
          <a:off x="891282" y="1846266"/>
          <a:ext cx="817245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64765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How to choose research questions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35456646"/>
              </p:ext>
            </p:extLst>
          </p:nvPr>
        </p:nvGraphicFramePr>
        <p:xfrm>
          <a:off x="891282" y="1846266"/>
          <a:ext cx="817245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56539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990600" y="274638"/>
            <a:ext cx="8420100" cy="1467076"/>
          </a:xfrm>
        </p:spPr>
        <p:txBody>
          <a:bodyPr/>
          <a:lstStyle/>
          <a:p>
            <a:pPr algn="ctr"/>
            <a:r>
              <a:rPr lang="th-TH" sz="8800" dirty="0" smtClean="0"/>
              <a:t>การวิจัย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B3AF9A2E-8AA6-4D97-8AF9-87A1B3D9A44F}" type="slidenum">
              <a:rPr lang="th-TH"/>
              <a:pPr>
                <a:defRPr/>
              </a:pPr>
              <a:t>6</a:t>
            </a:fld>
            <a:endParaRPr lang="th-TH"/>
          </a:p>
        </p:txBody>
      </p:sp>
      <p:sp>
        <p:nvSpPr>
          <p:cNvPr id="7172" name="Content Placeholder 2"/>
          <p:cNvSpPr>
            <a:spLocks noGrp="1"/>
          </p:cNvSpPr>
          <p:nvPr>
            <p:ph sz="quarter" idx="1"/>
          </p:nvPr>
        </p:nvSpPr>
        <p:spPr>
          <a:xfrm>
            <a:off x="1015999" y="2176237"/>
            <a:ext cx="8098971" cy="900113"/>
          </a:xfrm>
        </p:spPr>
        <p:txBody>
          <a:bodyPr/>
          <a:lstStyle/>
          <a:p>
            <a:pPr marL="0" indent="0" algn="ctr">
              <a:buNone/>
            </a:pPr>
            <a:r>
              <a:rPr lang="th-TH" sz="6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 </a:t>
            </a:r>
            <a:r>
              <a:rPr lang="th-TH" sz="6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คือ การเชื่อมโยง ระหว่าง</a:t>
            </a:r>
          </a:p>
        </p:txBody>
      </p:sp>
      <p:sp>
        <p:nvSpPr>
          <p:cNvPr id="7173" name="TextBox 3"/>
          <p:cNvSpPr txBox="1">
            <a:spLocks noChangeArrowheads="1"/>
          </p:cNvSpPr>
          <p:nvPr/>
        </p:nvSpPr>
        <p:spPr bwMode="auto">
          <a:xfrm>
            <a:off x="1190171" y="3656921"/>
            <a:ext cx="777965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ระบบความคิด  </a:t>
            </a:r>
            <a:r>
              <a:rPr lang="th-TH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และ  </a:t>
            </a:r>
            <a:r>
              <a:rPr lang="th-TH" sz="5400" b="1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ระบบข้อมูล</a:t>
            </a:r>
          </a:p>
        </p:txBody>
      </p:sp>
    </p:spTree>
    <p:extLst>
      <p:ext uri="{BB962C8B-B14F-4D97-AF65-F5344CB8AC3E}">
        <p14:creationId xmlns:p14="http://schemas.microsoft.com/office/powerpoint/2010/main" val="488039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th-TH" sz="72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การกำหนดโจทย์วิจัยที่สำคัญ</a:t>
            </a:r>
            <a:endParaRPr lang="th-TH" sz="72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22300" y="1447800"/>
            <a:ext cx="8788400" cy="4572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1. </a:t>
            </a:r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	มิติใด </a:t>
            </a:r>
            <a:r>
              <a:rPr lang="en-US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&gt;	</a:t>
            </a:r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เศรษฐกิจ  การเมือง  วัฒนธรรม</a:t>
            </a:r>
          </a:p>
          <a:p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2. 	ผู้ร่วมวิจัยคือใคร </a:t>
            </a:r>
            <a:r>
              <a:rPr lang="en-US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&gt; </a:t>
            </a:r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นายจ้าง  ลูกจ้าง</a:t>
            </a:r>
          </a:p>
          <a:p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3.  	แนวคิด / ทฤษี ที่จะนำมาประยุกต์ใช้ </a:t>
            </a:r>
            <a:r>
              <a:rPr lang="en-US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&gt; </a:t>
            </a:r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สุขภาพ  จิตวิทยา  	ความมั่นคงทางเศรษฐกิจ</a:t>
            </a:r>
          </a:p>
          <a:p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4. 	ระดับการดำเนินการ </a:t>
            </a:r>
            <a:r>
              <a:rPr lang="en-US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&gt;</a:t>
            </a:r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 บุคคล  กลุ่มบุคคล  องค์กร</a:t>
            </a:r>
          </a:p>
          <a:p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5.  	ผลผลิต/  ผลลัพธ์  </a:t>
            </a:r>
            <a:r>
              <a:rPr lang="en-US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&gt;</a:t>
            </a:r>
            <a:r>
              <a:rPr lang="th-TH" sz="3600" b="1" dirty="0" smtClean="0">
                <a:latin typeface="TH SarabunIT๙" panose="020B0500040200020003" pitchFamily="34" charset="-34"/>
                <a:ea typeface="Tahoma" pitchFamily="34" charset="0"/>
                <a:cs typeface="TH SarabunIT๙" panose="020B0500040200020003" pitchFamily="34" charset="-34"/>
              </a:rPr>
              <a:t>  นโยบาย  วิธีการ  เทคนิค  ต้นแบบ  	นวัตกรรม</a:t>
            </a:r>
            <a:endParaRPr lang="th-TH" sz="3600" b="1" dirty="0">
              <a:latin typeface="TH SarabunIT๙" panose="020B0500040200020003" pitchFamily="34" charset="-34"/>
              <a:ea typeface="Tahoma" pitchFamily="34" charset="0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941817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774700"/>
            <a:ext cx="9906000" cy="5969000"/>
          </a:xfrm>
          <a:solidFill>
            <a:srgbClr val="99FFCC"/>
          </a:solidFill>
          <a:ln>
            <a:noFill/>
          </a:ln>
        </p:spPr>
        <p:txBody>
          <a:bodyPr/>
          <a:lstStyle/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1)  ประชุม ระดมสมอง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2)  ปัญหาที่สำคัญของประเทศ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3)  เป้าหมาย/วิสัยทัศน์ของหน่วยงาน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4)  นโยบายของรัฐบาล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5)  แผนพัฒนาเศรษฐกิจและสังคมแห่งชาติ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6)  นโยบายและแนวทางงานวิจัยของประเทศ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7)  นโยบายและแนวทางพัฒนาของหน่วยงานที่เกี่ยวข้อง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8)  นโยบายของแหล่งทุน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9)  มติคณะรัฐมนตรี</a:t>
            </a:r>
          </a:p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10) สภาพแวดล้อมอื่นๆ ที่เป็นปัญหาของประเทศ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ฯลฯ</a:t>
            </a:r>
            <a:endParaRPr lang="th-TH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eaLnBrk="1" hangingPunct="1">
              <a:buFontTx/>
              <a:buNone/>
            </a:pPr>
            <a:endParaRPr lang="th-TH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5888"/>
            <a:ext cx="9906000" cy="838200"/>
          </a:xfrm>
        </p:spPr>
        <p:txBody>
          <a:bodyPr/>
          <a:lstStyle/>
          <a:p>
            <a:pPr eaLnBrk="1" hangingPunct="1"/>
            <a:r>
              <a:rPr lang="en-US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การกำหนดปัญหา</a:t>
            </a:r>
            <a:r>
              <a:rPr lang="th-TH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การวิจัยที่สอดคล้องกับนโยบาย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40384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58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8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 animBg="1"/>
      <p:bldP spid="5837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" y="981075"/>
            <a:ext cx="9753600" cy="5715000"/>
          </a:xfrm>
          <a:solidFill>
            <a:srgbClr val="99FFCC"/>
          </a:solidFill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r>
              <a:rPr lang="th-TH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 พิจารณา </a:t>
            </a:r>
            <a:r>
              <a:rPr lang="en-US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Topic</a:t>
            </a:r>
            <a:r>
              <a:rPr lang="th-TH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หลัก หรือปัญหาหลัก</a:t>
            </a:r>
          </a:p>
          <a:p>
            <a:pPr algn="l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r>
              <a:rPr lang="th-TH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 ทบทวนวรรณกรรมที่เกี่ยวข้อง และระดมสมอง เพื่อกำหนดประเด็นสำคัญของปัญหาการวิจัย</a:t>
            </a:r>
          </a:p>
          <a:p>
            <a:pPr algn="l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</a:t>
            </a:r>
            <a:r>
              <a:rPr lang="th-TH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กำหนด </a:t>
            </a:r>
            <a:r>
              <a:rPr lang="en-US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Topic</a:t>
            </a:r>
            <a:r>
              <a:rPr lang="th-TH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รอง หรือปัญหารอง เพื่อนำไปสู่การกำหนดวัตถุประสงค์การวิจัย</a:t>
            </a:r>
          </a:p>
          <a:p>
            <a:pPr algn="l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r>
              <a:rPr lang="th-TH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 ตัด </a:t>
            </a:r>
            <a:r>
              <a:rPr lang="en-US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Topic </a:t>
            </a:r>
            <a:r>
              <a:rPr lang="th-TH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รองที่ไม่สัมพันธ์เชื่อมโยงกับ</a:t>
            </a:r>
            <a:r>
              <a:rPr lang="en-US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Topic </a:t>
            </a:r>
            <a:r>
              <a:rPr lang="th-TH" sz="44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52400"/>
            <a:ext cx="9906000" cy="914400"/>
          </a:xfrm>
        </p:spPr>
        <p:txBody>
          <a:bodyPr/>
          <a:lstStyle/>
          <a:p>
            <a:pPr eaLnBrk="1" hangingPunct="1"/>
            <a:r>
              <a:rPr lang="th-TH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ขั้นตอนการประชุมเพื่อจัดทำโครงการวิจัย</a:t>
            </a:r>
            <a:endParaRPr lang="th-TH" sz="6000" cap="all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1830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 animBg="1"/>
      <p:bldP spid="5939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116946" y="1484317"/>
            <a:ext cx="9706504" cy="4968875"/>
          </a:xfrm>
          <a:prstGeom prst="rect">
            <a:avLst/>
          </a:prstGeom>
          <a:solidFill>
            <a:srgbClr val="99FFCC"/>
          </a:solidFill>
          <a:ln>
            <a:noFill/>
          </a:ln>
          <a:extLst/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SzPct val="250000"/>
              <a:defRPr/>
            </a:pPr>
            <a:r>
              <a:rPr lang="en-US" sz="40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5</a:t>
            </a:r>
            <a:r>
              <a:rPr lang="th-TH" sz="40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 </a:t>
            </a:r>
            <a:r>
              <a:rPr lang="en-US" sz="40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Topic</a:t>
            </a:r>
            <a:r>
              <a:rPr lang="th-TH" sz="40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หลัก ใช้ในการตั้งชื่อเรื่องวิจัย และ </a:t>
            </a:r>
            <a:r>
              <a:rPr lang="en-US" sz="40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Topic </a:t>
            </a:r>
            <a:r>
              <a:rPr lang="th-TH" sz="4000" b="1" kern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รอง ใช้ในการกำหนดวัตถุประสงค์การวิจัย</a:t>
            </a:r>
          </a:p>
          <a:p>
            <a:pPr defTabSz="914400" fontAlgn="base">
              <a:spcBef>
                <a:spcPct val="10000"/>
              </a:spcBef>
              <a:spcAft>
                <a:spcPct val="0"/>
              </a:spcAft>
              <a:buSzPct val="250000"/>
              <a:defRPr/>
            </a:pPr>
            <a:r>
              <a:rPr lang="th-TH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6 เขียน กรอบแนวคิดเชื่อมโยงระหว่างตัวแปรต่างๆ ที่จะส่งผลไปสู่ปัญหาหลัก</a:t>
            </a:r>
          </a:p>
          <a:p>
            <a:pPr defTabSz="914400" fontAlgn="base">
              <a:spcBef>
                <a:spcPct val="10000"/>
              </a:spcBef>
              <a:spcAft>
                <a:spcPct val="0"/>
              </a:spcAft>
              <a:buSzPct val="250000"/>
              <a:defRPr/>
            </a:pPr>
            <a:r>
              <a:rPr 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7. </a:t>
            </a:r>
            <a:r>
              <a:rPr lang="th-TH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เขียนประโยชน์ที่คาดว่าจะได้รับจากงานวิจัย</a:t>
            </a:r>
          </a:p>
          <a:p>
            <a:pPr defTabSz="914400" fontAlgn="base">
              <a:spcBef>
                <a:spcPct val="10000"/>
              </a:spcBef>
              <a:spcAft>
                <a:spcPct val="0"/>
              </a:spcAft>
              <a:buSzPct val="250000"/>
              <a:defRPr/>
            </a:pPr>
            <a:r>
              <a:rPr 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8.</a:t>
            </a:r>
            <a:r>
              <a:rPr lang="th-TH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กำหนดขอบเขตของงานวิจัย</a:t>
            </a:r>
          </a:p>
          <a:p>
            <a:pPr defTabSz="914400" fontAlgn="base">
              <a:spcBef>
                <a:spcPct val="10000"/>
              </a:spcBef>
              <a:spcAft>
                <a:spcPct val="0"/>
              </a:spcAft>
              <a:buSzPct val="250000"/>
              <a:defRPr/>
            </a:pPr>
            <a:r>
              <a:rPr 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9. </a:t>
            </a:r>
            <a:r>
              <a:rPr lang="th-TH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กำหนดวิธีดำเนินการวิจัย</a:t>
            </a:r>
          </a:p>
        </p:txBody>
      </p:sp>
      <p:sp>
        <p:nvSpPr>
          <p:cNvPr id="74755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540776-C5F5-4172-B0ED-E3CF49608FA6}" type="datetime1">
              <a:rPr lang="th-TH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4756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4757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9BD178D-3DF1-4443-926F-D4BFFB79CD66}" type="slidenum">
              <a:rPr lang="en-US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63</a:t>
            </a:fld>
            <a:r>
              <a:rPr lang="en-US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10.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152400"/>
            <a:ext cx="9906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sz="48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ขั้นตอนการประชุมเพื่อจัดทำโครงการวิจัย(ต่อ)</a:t>
            </a:r>
            <a:endParaRPr lang="th-TH" sz="7200" b="1" cap="all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8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2450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/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128991" y="1533526"/>
            <a:ext cx="9708224" cy="4868863"/>
          </a:xfrm>
          <a:prstGeom prst="rect">
            <a:avLst/>
          </a:prstGeom>
          <a:solidFill>
            <a:srgbClr val="99FFCC"/>
          </a:solidFill>
          <a:ln>
            <a:noFill/>
          </a:ln>
          <a:extLst/>
        </p:spPr>
        <p:txBody>
          <a:bodyPr/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  <a:buSzPct val="250000"/>
            </a:pP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10. </a:t>
            </a:r>
            <a:r>
              <a:rPr lang="th-TH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วิเคราะห์จัดทำงบประมาณค่าใช้จ่ายของแผนงานวิจัยทั้งหมด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SzPct val="250000"/>
            </a:pP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11. </a:t>
            </a:r>
            <a:r>
              <a:rPr lang="th-TH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	ปรับปรุงรายละเอียดต่างๆให้ถูกต้องเหมาะสม และรวมเป็น	เรื่องเดียวกัน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SzPct val="250000"/>
            </a:pP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12</a:t>
            </a:r>
            <a:r>
              <a:rPr lang="th-TH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 ประเมินคุณภาพข้อเสนองานวิจัย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SzPct val="250000"/>
            </a:pPr>
            <a:r>
              <a:rPr lang="th-TH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      (</a:t>
            </a: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http://www.traffic-acnet.com/ERRP/</a:t>
            </a:r>
            <a:r>
              <a:rPr lang="th-TH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SzPct val="250000"/>
            </a:pPr>
            <a:r>
              <a:rPr lang="en-US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13</a:t>
            </a:r>
            <a:r>
              <a:rPr lang="th-TH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 นำเสนอเพื่อขอรับการสนับสนุนงบประมาณต่อไป</a:t>
            </a:r>
            <a:endParaRPr lang="en-US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  <a:buSzPct val="250000"/>
            </a:pPr>
            <a:endParaRPr lang="th-TH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5779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14987F4-88FD-44D5-A127-D4A68AC53B65}" type="datetime1">
              <a:rPr lang="th-TH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03/12/57</a:t>
            </a:fld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5780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รศ.ดร.กุหลาบ รัตนสัจธรรม ม.บูรพา</a:t>
            </a:r>
            <a:endParaRPr lang="en-US" sz="100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5781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1D4EBE-E0EC-4274-8DBD-AC012A88FFEB}" type="slidenum">
              <a:rPr lang="en-US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64</a:t>
            </a:fld>
            <a:r>
              <a:rPr lang="en-US" sz="100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10.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01468" y="285750"/>
            <a:ext cx="9906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th-TH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ขั้นตอนการประชุมเพื่อจัดทำโครงการวิจัย(ต่อ)</a:t>
            </a:r>
            <a:endParaRPr lang="th-TH" sz="7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2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40691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7800" y="333375"/>
            <a:ext cx="9237795" cy="762000"/>
          </a:xfrm>
          <a:noFill/>
          <a:ln>
            <a:noFill/>
          </a:ln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ประเด็นสำคัญของเนื้อหาบรรยาย</a:t>
            </a:r>
            <a:endParaRPr lang="th-TH" sz="54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0209" y="1443041"/>
            <a:ext cx="9684191" cy="4793322"/>
          </a:xfrm>
          <a:solidFill>
            <a:srgbClr val="F6F4A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th-TH" sz="4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การกำหนดโจทย์การวิจัยที่สำคัญ จำเป็น สอดคล้องกับความต้องการนำมาใช้ประโยชน์  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th-TH" sz="4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การเขียนวัตถุประสงค์การวิจัยที่สอดคล้องกับโจทย์การวิจัย และชื่อเรื่องวิจัย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th-TH" sz="4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กรณีตัวอย่างการกำหนดโจทย์การวิจัยด้านวิทยาศาสตร์ และด้านสังคมศาสตร์</a:t>
            </a:r>
          </a:p>
        </p:txBody>
      </p:sp>
      <p:sp>
        <p:nvSpPr>
          <p:cNvPr id="39941" name="ตัวแทนวันที่ 1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14B829-2259-412F-B1CB-60D115B668A1}" type="datetime1">
              <a:rPr lang="th-TH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03/12/57</a:t>
            </a:fld>
            <a:endParaRPr 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9942" name="ตัวแทนท้ายกระดาษ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th-TH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รศ.ดร.กุหลาบ รัตนสัจธรรม ม.บูรพา</a:t>
            </a:r>
            <a:endParaRPr 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9943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1A7D9F-0D80-48DD-ADE4-6133247E8612}" type="slidenum">
              <a:rPr lang="en-US" sz="1000" smtClean="0">
                <a:solidFill>
                  <a:srgbClr val="FFFF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pPr eaLnBrk="1" hangingPunct="1"/>
              <a:t>65</a:t>
            </a:fld>
            <a:endParaRPr lang="en-US" sz="1000" smtClean="0">
              <a:solidFill>
                <a:srgbClr val="FFFF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738507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1" name="Rectangle 2"/>
          <p:cNvSpPr>
            <a:spLocks noGrp="1" noChangeArrowheads="1"/>
          </p:cNvSpPr>
          <p:nvPr>
            <p:ph type="title"/>
          </p:nvPr>
        </p:nvSpPr>
        <p:spPr>
          <a:xfrm>
            <a:off x="905676" y="285750"/>
            <a:ext cx="8129051" cy="1099323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หลักการเขียนวัตถุประสงค์การวิจัย </a:t>
            </a:r>
          </a:p>
        </p:txBody>
      </p:sp>
      <p:sp>
        <p:nvSpPr>
          <p:cNvPr id="10138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8900" y="1471613"/>
            <a:ext cx="9740900" cy="482441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th-TH" sz="4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	1. ต้องเขียนประเด็นของปัญหาให้ชัดเจน ว่าต้องการศึกษาอะไร ในแง่มุมใด และเรื่องที่ศึกษา ต้องอยู่ในกรอบของหัวเรื่องที่ทำวิจัย ไม่ใช่ออกนอกเรื่อง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th-TH" sz="4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2.วัตถุประสงค์ที่เขียนทุกข้อ ต้องสามารถศึกษาได้ กระทำได้ หรือเก็บข้อมูลได้ทั้งหมด พยายามถามตัวเองทีละข้อทุกข้อว่า ข้อนี้ทำได้ไหม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th-TH" sz="3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017022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Rectangle 2"/>
          <p:cNvSpPr>
            <a:spLocks noGrp="1" noChangeArrowheads="1"/>
          </p:cNvSpPr>
          <p:nvPr>
            <p:ph type="title"/>
          </p:nvPr>
        </p:nvSpPr>
        <p:spPr>
          <a:xfrm>
            <a:off x="271726" y="260350"/>
            <a:ext cx="9367573" cy="762000"/>
          </a:xfrm>
          <a:noFill/>
          <a:ln>
            <a:noFill/>
          </a:ln>
        </p:spPr>
        <p:txBody>
          <a:bodyPr/>
          <a:lstStyle/>
          <a:p>
            <a:pPr algn="ctr" eaLnBrk="1" hangingPunct="1"/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หลักการเขียนวัตถุประสงค์การวิจัย </a:t>
            </a:r>
          </a:p>
        </p:txBody>
      </p:sp>
      <p:sp>
        <p:nvSpPr>
          <p:cNvPr id="10240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46050" y="1052512"/>
            <a:ext cx="9658350" cy="5551487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th-TH" sz="4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3</a:t>
            </a:r>
            <a:r>
              <a:rPr lang="th-TH" sz="4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. ต้องเขียนวัตถุประสงค์ในลักษณะที่ สั้น กะทัดรัดใช้ภาษาที่ง่าย</a:t>
            </a:r>
          </a:p>
          <a:p>
            <a:pPr marL="0" indent="0" eaLnBrk="1" hangingPunct="1">
              <a:buNone/>
            </a:pPr>
            <a:r>
              <a:rPr lang="th-TH" sz="4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4. วัตถุประสงค์ ควรเขียนในรูปของประโยคบอกเล่า </a:t>
            </a:r>
          </a:p>
          <a:p>
            <a:pPr marL="0" indent="0" eaLnBrk="1" hangingPunct="1">
              <a:buNone/>
            </a:pPr>
            <a:r>
              <a:rPr lang="th-TH" sz="4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5. วัตถุประสงค์สามารถเขียนในรูปของการเปรียบเทียบ เพื่อเน้นความแตกต่าง หรือเขียนในรูปของความสัมพันธ์ ทั้งนี้ขึ้นอยู่กับสิ่งที่ต้องการศึกษาวิจัยในปัญหานั้นๆ</a:t>
            </a:r>
          </a:p>
          <a:p>
            <a:pPr marL="0" indent="0" eaLnBrk="1" hangingPunct="1">
              <a:buNone/>
            </a:pPr>
            <a:endParaRPr lang="th-TH" sz="36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05881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9" name="Rectangle 2"/>
          <p:cNvSpPr>
            <a:spLocks noGrp="1" noChangeArrowheads="1"/>
          </p:cNvSpPr>
          <p:nvPr>
            <p:ph type="title"/>
          </p:nvPr>
        </p:nvSpPr>
        <p:spPr>
          <a:xfrm>
            <a:off x="834629" y="346075"/>
            <a:ext cx="8089900" cy="762000"/>
          </a:xfrm>
          <a:noFill/>
          <a:ln>
            <a:noFill/>
          </a:ln>
        </p:spPr>
        <p:txBody>
          <a:bodyPr/>
          <a:lstStyle/>
          <a:p>
            <a:pPr algn="ctr" eaLnBrk="1" hangingPunct="1"/>
            <a:r>
              <a:rPr lang="th-TH" sz="5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หลักการเขียนวัตถุประสงค์การวิจัย</a:t>
            </a:r>
          </a:p>
        </p:txBody>
      </p:sp>
      <p:sp>
        <p:nvSpPr>
          <p:cNvPr id="10343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35229" y="1239838"/>
            <a:ext cx="9126935" cy="4894262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th-TH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</a:t>
            </a:r>
            <a:r>
              <a:rPr lang="th-TH" sz="5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6. วัตถุประสงค์สามารถเขียนรวมเป็น</a:t>
            </a:r>
            <a:r>
              <a:rPr lang="th-TH" sz="5400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ข้อเดียว </a:t>
            </a:r>
            <a:r>
              <a:rPr lang="th-TH" sz="5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หรืออาจเขียน</a:t>
            </a:r>
            <a:r>
              <a:rPr lang="th-TH" sz="5400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แยกเป็นข้อๆ </a:t>
            </a:r>
            <a:r>
              <a:rPr lang="th-TH" sz="5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ก็ได้ ถ้าเขียนวัตถุประสงค์แยกเป็นข้อๆ วัตถุประสงค์แต่ละข้อ จะระบุปัญหาที่ศึกษาเพียงประเด็นเดียวเท่านั้น ห้ามเขียนรวมประเด็นปัญหาหลายๆ ประเด็น เอาไว้ในวัตถุประสงค์ข้อเดียวกัน</a:t>
            </a:r>
          </a:p>
          <a:p>
            <a:pPr eaLnBrk="1" hangingPunct="1">
              <a:lnSpc>
                <a:spcPct val="80000"/>
              </a:lnSpc>
            </a:pPr>
            <a:r>
              <a:rPr lang="th-TH" sz="6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5377004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228" y="333375"/>
            <a:ext cx="9045971" cy="762000"/>
          </a:xfrm>
          <a:noFill/>
          <a:ln>
            <a:noFill/>
          </a:ln>
        </p:spPr>
        <p:txBody>
          <a:bodyPr/>
          <a:lstStyle/>
          <a:p>
            <a:pPr algn="ctr" eaLnBrk="1" hangingPunct="1"/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หลักการเขียนวัตถุประสงค์การวิจัย</a:t>
            </a:r>
          </a:p>
        </p:txBody>
      </p:sp>
      <p:sp>
        <p:nvSpPr>
          <p:cNvPr id="10445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139" y="1395417"/>
            <a:ext cx="9309761" cy="43211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th-TH" sz="5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7. จำนวนข้อของวัตถุประสงค์มากน้อยแค่ไหนขึ้นอยู่กับขอบเขต ซึ่งรวมถึงความกว้างและความแคบของปัญหาวิจัยที่ผู้วิจัยต้องการศึกษา โดยหลักการแล้วไม่ควรตั้งวัตถุประสงค์ย่อยๆ มากเกินไป ควรตั้งประมาณ 2 ถึง 5 หัวข้อใหญ่ๆ ก็เพียงพอแล้ว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th-TH" sz="5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277519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29" y="463323"/>
            <a:ext cx="8757557" cy="1143000"/>
          </a:xfrm>
        </p:spPr>
        <p:txBody>
          <a:bodyPr>
            <a:noAutofit/>
          </a:bodyPr>
          <a:lstStyle/>
          <a:p>
            <a:pPr algn="ctr"/>
            <a:r>
              <a:rPr lang="th-TH" sz="8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ความหมาย-</a:t>
            </a:r>
            <a:r>
              <a:rPr lang="en-US" sz="8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Definitions</a:t>
            </a:r>
            <a:endParaRPr lang="th-TH" sz="8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Distinguish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Realize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Know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Increase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Research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Discern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Search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examine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Discriminate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Linger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Choose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Pick/pluck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Gather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Collect</a:t>
            </a: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Accumulate</a:t>
            </a:r>
          </a:p>
          <a:p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3599391"/>
              </p:ext>
            </p:extLst>
          </p:nvPr>
        </p:nvGraphicFramePr>
        <p:xfrm>
          <a:off x="9037638" y="142875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7638" y="142875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94281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7" name="Rectangle 2"/>
          <p:cNvSpPr>
            <a:spLocks noGrp="1" noChangeArrowheads="1"/>
          </p:cNvSpPr>
          <p:nvPr>
            <p:ph type="title"/>
          </p:nvPr>
        </p:nvSpPr>
        <p:spPr>
          <a:xfrm>
            <a:off x="428228" y="333375"/>
            <a:ext cx="8969771" cy="762000"/>
          </a:xfrm>
          <a:noFill/>
          <a:ln>
            <a:noFill/>
          </a:ln>
        </p:spPr>
        <p:txBody>
          <a:bodyPr/>
          <a:lstStyle/>
          <a:p>
            <a:pPr algn="ctr" eaLnBrk="1" hangingPunct="1"/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หลักการเขียนวัตถุประสงค์การวิจัย</a:t>
            </a:r>
          </a:p>
        </p:txBody>
      </p:sp>
      <p:sp>
        <p:nvSpPr>
          <p:cNvPr id="10547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19102" y="1227138"/>
            <a:ext cx="9161331" cy="508476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h-TH" sz="3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sz="4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8. การเรียงหัวข้อวัตถุประสงค์ สามารถเรียงได้หลายลักษณะ เช่น เรียงตามความสำคัญของประเด็นปัญหาวิจัยลดหลั่นลงมา หรืออาจเรียงตามลักษณะระดับปัญหาใหญ่และปัญหารองลงมาหรืออาจเรียงวัตถุประสงค์ตามความสอดคล้องของเนื้อหา ในประเด็นวิจัยแต่ละประเด็น หรืออาจเรียงวัตถุประสงค์ตามลำดับการเกิดก่อน เกิดหลัง 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4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ของแต่ละปัญหาก็ได้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th-TH" sz="4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9. ห้ามเอา</a:t>
            </a:r>
            <a:r>
              <a:rPr lang="th-TH" sz="4400" b="1" dirty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ประโยชน์ที่คาดว่าจะได้รับ</a:t>
            </a:r>
            <a:r>
              <a:rPr lang="th-TH" sz="4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มาเขียนไว้ในวัตถุประสงค์การวิจัย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th-TH" sz="4400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th-TH" sz="3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</a:p>
          <a:p>
            <a:pPr eaLnBrk="1" hangingPunct="1">
              <a:lnSpc>
                <a:spcPct val="80000"/>
              </a:lnSpc>
            </a:pPr>
            <a:endParaRPr lang="th-TH" sz="36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983718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AE595358-2034-4F1B-8244-152340837B0C}" type="slidenum">
              <a:rPr lang="th-TH" b="1">
                <a:latin typeface="TH SarabunPSK" panose="020B0500040200020003" pitchFamily="34" charset="-34"/>
                <a:cs typeface="TH SarabunPSK" panose="020B0500040200020003" pitchFamily="34" charset="-34"/>
              </a:rPr>
              <a:pPr>
                <a:defRPr/>
              </a:pPr>
              <a:t>8</a:t>
            </a:fld>
            <a:endParaRPr lang="th-TH" b="1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5300" y="571518"/>
            <a:ext cx="8915400" cy="5554663"/>
          </a:xfrm>
        </p:spPr>
        <p:txBody>
          <a:bodyPr rtlCol="0">
            <a:normAutofit lnSpcReduction="1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th-TH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ระบบความคิด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คิดอย่างเป็นระบบ ต่อเนื่อง ไม่ผิวเผิน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ไตร่ตรอง แสวงหาความรู้อื่น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มองปรากฏการณ์ทุกด้าน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ประสานกับหลักวิชาการ, ทฤษฎี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274320" lvl="1" indent="-274320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Font typeface="Wingdings 2"/>
              <a:buChar char=""/>
              <a:defRPr/>
            </a:pPr>
            <a:r>
              <a:rPr lang="th-TH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ระบบข้อเท็จจริง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 </a:t>
            </a: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facts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จัดระบบ ระเบียบ แบบแผน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Holistic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ตรวจสอบ</a:t>
            </a:r>
          </a:p>
        </p:txBody>
      </p:sp>
    </p:spTree>
    <p:extLst>
      <p:ext uri="{BB962C8B-B14F-4D97-AF65-F5344CB8AC3E}">
        <p14:creationId xmlns:p14="http://schemas.microsoft.com/office/powerpoint/2010/main" val="28522123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812800" y="350838"/>
            <a:ext cx="5270500" cy="1143000"/>
          </a:xfrm>
        </p:spPr>
        <p:txBody>
          <a:bodyPr/>
          <a:lstStyle/>
          <a:p>
            <a:r>
              <a:rPr lang="th-TH" dirty="0" smtClean="0">
                <a:latin typeface="Angsana New" pitchFamily="18" charset="-34"/>
              </a:rPr>
              <a:t>แนวคิดพื้นฐานในการวิจัย</a:t>
            </a:r>
          </a:p>
        </p:txBody>
      </p:sp>
      <p:sp>
        <p:nvSpPr>
          <p:cNvPr id="11268" name="Content Placeholder 2"/>
          <p:cNvSpPr>
            <a:spLocks noGrp="1"/>
          </p:cNvSpPr>
          <p:nvPr>
            <p:ph sz="quarter" idx="1"/>
          </p:nvPr>
        </p:nvSpPr>
        <p:spPr>
          <a:xfrm>
            <a:off x="584200" y="1727200"/>
            <a:ext cx="8826500" cy="187960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1.แนวคิดปฏิฐานนิยม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(Positivism)</a:t>
            </a:r>
          </a:p>
          <a:p>
            <a:pPr>
              <a:buFont typeface="Arial" pitchFamily="34" charset="0"/>
              <a:buNone/>
            </a:pP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2.แนวคิดปรากฎการณ์นิยม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(Phenomenology)</a:t>
            </a:r>
            <a:endParaRPr lang="th-TH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872ED-4C29-41AE-8400-A99A0CB72375}" type="slidenum">
              <a:rPr lang="th-TH"/>
              <a:pPr>
                <a:defRPr/>
              </a:pPr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72921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800</TotalTime>
  <Words>2935</Words>
  <Application>Microsoft Office PowerPoint</Application>
  <PresentationFormat>A4 Paper (210x297 mm)</PresentationFormat>
  <Paragraphs>567</Paragraphs>
  <Slides>70</Slides>
  <Notes>18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2" baseType="lpstr">
      <vt:lpstr>Equity</vt:lpstr>
      <vt:lpstr>Image</vt:lpstr>
      <vt:lpstr>ปรัชญาและหลักการวิจัยในรูปแบบต่าง ๆ</vt:lpstr>
      <vt:lpstr>วัตถุประสงค์การเรียนรู้ เพื่อให้ผู้เรียนสามารถ</vt:lpstr>
      <vt:lpstr>ประเด็นสำคัญของเนื้อหาบรรยาย</vt:lpstr>
      <vt:lpstr>ประเด็นสำคัญของเนื้อหาบรรยาย</vt:lpstr>
      <vt:lpstr>Discovery &amp; Knowledge</vt:lpstr>
      <vt:lpstr>การวิจัย</vt:lpstr>
      <vt:lpstr>ความหมาย- Definitions</vt:lpstr>
      <vt:lpstr>PowerPoint Presentation</vt:lpstr>
      <vt:lpstr>แนวคิดพื้นฐานในการวิจัย</vt:lpstr>
      <vt:lpstr>แนวคิดปฏิฐานนิยม</vt:lpstr>
      <vt:lpstr>แนวคิดปรากฎการณ์นิยม</vt:lpstr>
      <vt:lpstr>ปรัชญาการวิจัย –  การคิดสู่การปฏิบัติเพื่อประโยชน์ของผู้อื่น</vt:lpstr>
      <vt:lpstr>การกำหนดโจทย์การวิจัยแบบบูรณาการที่สอดคล้องกับนโยบายการวิจัยของประเทศ ตามบริบทของชุมชน และงานตามภารกิจหลัก</vt:lpstr>
      <vt:lpstr>วัตถุประสงค์การเรียนรู้ เพื่อให้ผู้เรียนสามารถ</vt:lpstr>
      <vt:lpstr>ประเด็นสำคัญของเนื้อหาบรรยาย</vt:lpstr>
      <vt:lpstr>การวิจัย - Research</vt:lpstr>
      <vt:lpstr>PowerPoint Presentation</vt:lpstr>
      <vt:lpstr>เกณฑ์การพิจารณาการวิจัย</vt:lpstr>
      <vt:lpstr>PowerPoint Presentation</vt:lpstr>
      <vt:lpstr>PowerPoint Presentation</vt:lpstr>
      <vt:lpstr>ประเภทการวิจัย            เป้าหมาย</vt:lpstr>
      <vt:lpstr>PowerPoint Presentation</vt:lpstr>
      <vt:lpstr>หลักการวิจัย - Principles</vt:lpstr>
      <vt:lpstr>ประเด็นสำคัญของเนื้อหา บรรยาย</vt:lpstr>
      <vt:lpstr>กรอบเวลาของแผนต่างๆ ที่สัมพันธ์กับแผนกลยุทธ์ของแต่ละหน่วยงาน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ประเด็นสำคัญของเนื้อหาบรรยาย</vt:lpstr>
      <vt:lpstr>จรรยาบรรณการวิจัย- Research ethics</vt:lpstr>
      <vt:lpstr>จรรยาบรรณการวิจัย- Research ethics</vt:lpstr>
      <vt:lpstr>หลักการ- Principles of ethics concern</vt:lpstr>
      <vt:lpstr>ข้อควรปฏิบัติสำหรับนักวิจัย</vt:lpstr>
      <vt:lpstr>Research principles: components</vt:lpstr>
      <vt:lpstr>ขั้นตอนการเตรียมตัว-  Procedure of preparation</vt:lpstr>
      <vt:lpstr>ประเด็นสำคัญของเนื้อหาบรรยาย</vt:lpstr>
      <vt:lpstr>สภาวะการณ์ที่สร้างโจทย์วิจัย</vt:lpstr>
      <vt:lpstr>โจทย์วิจัยเกิดขึ้นที่ไหน</vt:lpstr>
      <vt:lpstr>องค์ประกอบ</vt:lpstr>
      <vt:lpstr>ลักษณะโจทย์วิจัย</vt:lpstr>
      <vt:lpstr>ลักษณะ - Characteristics</vt:lpstr>
      <vt:lpstr>Bad research questions</vt:lpstr>
      <vt:lpstr>How to choose research questions</vt:lpstr>
      <vt:lpstr>การกำหนดโจทย์วิจัยที่สำคัญ</vt:lpstr>
      <vt:lpstr>การกำหนดปัญหาการวิจัยที่สอดคล้องกับนโยบาย</vt:lpstr>
      <vt:lpstr>ขั้นตอนการประชุมเพื่อจัดทำโครงการวิจัย</vt:lpstr>
      <vt:lpstr>PowerPoint Presentation</vt:lpstr>
      <vt:lpstr>PowerPoint Presentation</vt:lpstr>
      <vt:lpstr>ประเด็นสำคัญของเนื้อหาบรรยาย</vt:lpstr>
      <vt:lpstr>หลักการเขียนวัตถุประสงค์การวิจัย </vt:lpstr>
      <vt:lpstr>หลักการเขียนวัตถุประสงค์การวิจัย </vt:lpstr>
      <vt:lpstr>หลักการเขียนวัตถุประสงค์การวิจัย</vt:lpstr>
      <vt:lpstr>หลักการเขียนวัตถุประสงค์การวิจัย</vt:lpstr>
      <vt:lpstr>หลักการเขียนวัตถุประสงค์การวิจัย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ปรัชญา หลักการ กระบวนการวิจัย และจริยธรรมการวิจัย</dc:title>
  <dc:creator>Lenovo</dc:creator>
  <cp:lastModifiedBy>SORN</cp:lastModifiedBy>
  <cp:revision>81</cp:revision>
  <dcterms:created xsi:type="dcterms:W3CDTF">2014-07-23T14:12:22Z</dcterms:created>
  <dcterms:modified xsi:type="dcterms:W3CDTF">2014-12-03T12:12:34Z</dcterms:modified>
</cp:coreProperties>
</file>