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notesMasterIdLst>
    <p:notesMasterId r:id="rId21"/>
  </p:notesMasterIdLst>
  <p:sldIdLst>
    <p:sldId id="256" r:id="rId4"/>
    <p:sldId id="313" r:id="rId5"/>
    <p:sldId id="314" r:id="rId6"/>
    <p:sldId id="315" r:id="rId7"/>
    <p:sldId id="316" r:id="rId8"/>
    <p:sldId id="318" r:id="rId9"/>
    <p:sldId id="262" r:id="rId10"/>
    <p:sldId id="297" r:id="rId11"/>
    <p:sldId id="298" r:id="rId12"/>
    <p:sldId id="299" r:id="rId13"/>
    <p:sldId id="319" r:id="rId14"/>
    <p:sldId id="320" r:id="rId15"/>
    <p:sldId id="301" r:id="rId16"/>
    <p:sldId id="308" r:id="rId17"/>
    <p:sldId id="311" r:id="rId18"/>
    <p:sldId id="304" r:id="rId19"/>
    <p:sldId id="272" r:id="rId2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3300"/>
    <a:srgbClr val="CC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1" autoAdjust="0"/>
    <p:restoredTop sz="94660"/>
  </p:normalViewPr>
  <p:slideViewPr>
    <p:cSldViewPr>
      <p:cViewPr varScale="1">
        <p:scale>
          <a:sx n="103" d="100"/>
          <a:sy n="103" d="100"/>
        </p:scale>
        <p:origin x="-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BCE8E6-8C64-4F43-82FE-F877E6D6F47D}" type="doc">
      <dgm:prSet loTypeId="urn:microsoft.com/office/officeart/2005/8/layout/hProcess9" loCatId="process" qsTypeId="urn:microsoft.com/office/officeart/2005/8/quickstyle/simple1" qsCatId="simple" csTypeId="urn:microsoft.com/office/officeart/2005/8/colors/colorful3" csCatId="colorful" phldr="1"/>
      <dgm:spPr/>
    </dgm:pt>
    <dgm:pt modelId="{E3A53565-947A-4557-B39B-0E60032CC0FC}">
      <dgm:prSet phldrT="[ข้อความ]"/>
      <dgm:spPr/>
      <dgm:t>
        <a:bodyPr/>
        <a:lstStyle/>
        <a:p>
          <a:r>
            <a:rPr lang="th-TH" dirty="0" smtClean="0"/>
            <a:t>ปัญหา</a:t>
          </a:r>
          <a:endParaRPr lang="th-TH" dirty="0"/>
        </a:p>
      </dgm:t>
    </dgm:pt>
    <dgm:pt modelId="{8BCE0611-EEED-4E29-BF45-9E6E3481DCFB}" type="parTrans" cxnId="{0078FA76-ED02-4C66-930D-571A2BD7D1DE}">
      <dgm:prSet/>
      <dgm:spPr/>
      <dgm:t>
        <a:bodyPr/>
        <a:lstStyle/>
        <a:p>
          <a:endParaRPr lang="th-TH"/>
        </a:p>
      </dgm:t>
    </dgm:pt>
    <dgm:pt modelId="{9DB7193D-A924-48F1-B3EE-26ECD5D79C31}" type="sibTrans" cxnId="{0078FA76-ED02-4C66-930D-571A2BD7D1DE}">
      <dgm:prSet/>
      <dgm:spPr/>
      <dgm:t>
        <a:bodyPr/>
        <a:lstStyle/>
        <a:p>
          <a:endParaRPr lang="th-TH"/>
        </a:p>
      </dgm:t>
    </dgm:pt>
    <dgm:pt modelId="{75427768-54EC-4812-BA30-E30A38359FD6}">
      <dgm:prSet phldrT="[ข้อความ]"/>
      <dgm:spPr/>
      <dgm:t>
        <a:bodyPr/>
        <a:lstStyle/>
        <a:p>
          <a:r>
            <a:rPr lang="th-TH" dirty="0" smtClean="0"/>
            <a:t>วิธีแก้ปัญหาใหม่</a:t>
          </a:r>
          <a:endParaRPr lang="th-TH" dirty="0"/>
        </a:p>
      </dgm:t>
    </dgm:pt>
    <dgm:pt modelId="{24611F2F-16D5-473E-9D1F-ED71F173FA74}" type="parTrans" cxnId="{2A1DF25F-222B-4140-ADB5-68605BF38820}">
      <dgm:prSet/>
      <dgm:spPr/>
      <dgm:t>
        <a:bodyPr/>
        <a:lstStyle/>
        <a:p>
          <a:endParaRPr lang="th-TH"/>
        </a:p>
      </dgm:t>
    </dgm:pt>
    <dgm:pt modelId="{E719F728-947A-4C82-A8B9-486E44DC34FB}" type="sibTrans" cxnId="{2A1DF25F-222B-4140-ADB5-68605BF38820}">
      <dgm:prSet/>
      <dgm:spPr/>
      <dgm:t>
        <a:bodyPr/>
        <a:lstStyle/>
        <a:p>
          <a:endParaRPr lang="th-TH"/>
        </a:p>
      </dgm:t>
    </dgm:pt>
    <dgm:pt modelId="{135FD473-CCE9-4E9E-A755-7050A4EE59AC}">
      <dgm:prSet phldrT="[ข้อความ]"/>
      <dgm:spPr/>
      <dgm:t>
        <a:bodyPr/>
        <a:lstStyle/>
        <a:p>
          <a:r>
            <a:rPr lang="th-TH" dirty="0" smtClean="0">
              <a:solidFill>
                <a:srgbClr val="FF0000"/>
              </a:solidFill>
            </a:rPr>
            <a:t>ผลที่คาดว่าจะได้รับ</a:t>
          </a:r>
          <a:endParaRPr lang="th-TH" dirty="0">
            <a:solidFill>
              <a:srgbClr val="FF0000"/>
            </a:solidFill>
          </a:endParaRPr>
        </a:p>
      </dgm:t>
    </dgm:pt>
    <dgm:pt modelId="{52827AB0-D61D-43AA-ADF9-2F934251DA20}" type="parTrans" cxnId="{08F62422-C161-4F21-81AF-78896960DD31}">
      <dgm:prSet/>
      <dgm:spPr/>
      <dgm:t>
        <a:bodyPr/>
        <a:lstStyle/>
        <a:p>
          <a:endParaRPr lang="th-TH"/>
        </a:p>
      </dgm:t>
    </dgm:pt>
    <dgm:pt modelId="{AF471477-4E8E-488A-8616-269EAE2554D1}" type="sibTrans" cxnId="{08F62422-C161-4F21-81AF-78896960DD31}">
      <dgm:prSet/>
      <dgm:spPr/>
      <dgm:t>
        <a:bodyPr/>
        <a:lstStyle/>
        <a:p>
          <a:endParaRPr lang="th-TH"/>
        </a:p>
      </dgm:t>
    </dgm:pt>
    <dgm:pt modelId="{DD26431E-BB3E-4960-8E22-10C00EB45B4D}" type="pres">
      <dgm:prSet presAssocID="{93BCE8E6-8C64-4F43-82FE-F877E6D6F47D}" presName="CompostProcess" presStyleCnt="0">
        <dgm:presLayoutVars>
          <dgm:dir/>
          <dgm:resizeHandles val="exact"/>
        </dgm:presLayoutVars>
      </dgm:prSet>
      <dgm:spPr/>
    </dgm:pt>
    <dgm:pt modelId="{DB649D10-D66F-47A6-81DF-023B1C683CF4}" type="pres">
      <dgm:prSet presAssocID="{93BCE8E6-8C64-4F43-82FE-F877E6D6F47D}" presName="arrow" presStyleLbl="bgShp" presStyleIdx="0" presStyleCnt="1"/>
      <dgm:spPr/>
    </dgm:pt>
    <dgm:pt modelId="{2C856C06-1225-44C2-AF1B-BB36ABB0214A}" type="pres">
      <dgm:prSet presAssocID="{93BCE8E6-8C64-4F43-82FE-F877E6D6F47D}" presName="linearProcess" presStyleCnt="0"/>
      <dgm:spPr/>
    </dgm:pt>
    <dgm:pt modelId="{59356A6B-DF42-45EF-A3F3-6F24BE07C2AC}" type="pres">
      <dgm:prSet presAssocID="{E3A53565-947A-4557-B39B-0E60032CC0F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03A3211-CF4F-43CC-9AD6-68E80E0D8820}" type="pres">
      <dgm:prSet presAssocID="{9DB7193D-A924-48F1-B3EE-26ECD5D79C31}" presName="sibTrans" presStyleCnt="0"/>
      <dgm:spPr/>
    </dgm:pt>
    <dgm:pt modelId="{4F293F75-ACE8-4555-8007-F05D61A3776F}" type="pres">
      <dgm:prSet presAssocID="{75427768-54EC-4812-BA30-E30A38359FD6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354500D-7B45-4913-9730-F6174913282C}" type="pres">
      <dgm:prSet presAssocID="{E719F728-947A-4C82-A8B9-486E44DC34FB}" presName="sibTrans" presStyleCnt="0"/>
      <dgm:spPr/>
    </dgm:pt>
    <dgm:pt modelId="{A9AFC077-F4FB-4850-B609-09AD682BFF86}" type="pres">
      <dgm:prSet presAssocID="{135FD473-CCE9-4E9E-A755-7050A4EE59AC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B241018-88F9-4E15-B312-6C8A301FD5B1}" type="presOf" srcId="{E3A53565-947A-4557-B39B-0E60032CC0FC}" destId="{59356A6B-DF42-45EF-A3F3-6F24BE07C2AC}" srcOrd="0" destOrd="0" presId="urn:microsoft.com/office/officeart/2005/8/layout/hProcess9"/>
    <dgm:cxn modelId="{0078FA76-ED02-4C66-930D-571A2BD7D1DE}" srcId="{93BCE8E6-8C64-4F43-82FE-F877E6D6F47D}" destId="{E3A53565-947A-4557-B39B-0E60032CC0FC}" srcOrd="0" destOrd="0" parTransId="{8BCE0611-EEED-4E29-BF45-9E6E3481DCFB}" sibTransId="{9DB7193D-A924-48F1-B3EE-26ECD5D79C31}"/>
    <dgm:cxn modelId="{28FDBB1C-D31B-4C52-82A1-8FFA2D5BFC93}" type="presOf" srcId="{93BCE8E6-8C64-4F43-82FE-F877E6D6F47D}" destId="{DD26431E-BB3E-4960-8E22-10C00EB45B4D}" srcOrd="0" destOrd="0" presId="urn:microsoft.com/office/officeart/2005/8/layout/hProcess9"/>
    <dgm:cxn modelId="{2A1DF25F-222B-4140-ADB5-68605BF38820}" srcId="{93BCE8E6-8C64-4F43-82FE-F877E6D6F47D}" destId="{75427768-54EC-4812-BA30-E30A38359FD6}" srcOrd="1" destOrd="0" parTransId="{24611F2F-16D5-473E-9D1F-ED71F173FA74}" sibTransId="{E719F728-947A-4C82-A8B9-486E44DC34FB}"/>
    <dgm:cxn modelId="{08F62422-C161-4F21-81AF-78896960DD31}" srcId="{93BCE8E6-8C64-4F43-82FE-F877E6D6F47D}" destId="{135FD473-CCE9-4E9E-A755-7050A4EE59AC}" srcOrd="2" destOrd="0" parTransId="{52827AB0-D61D-43AA-ADF9-2F934251DA20}" sibTransId="{AF471477-4E8E-488A-8616-269EAE2554D1}"/>
    <dgm:cxn modelId="{47EC6514-D97B-4384-B718-57327B92F308}" type="presOf" srcId="{75427768-54EC-4812-BA30-E30A38359FD6}" destId="{4F293F75-ACE8-4555-8007-F05D61A3776F}" srcOrd="0" destOrd="0" presId="urn:microsoft.com/office/officeart/2005/8/layout/hProcess9"/>
    <dgm:cxn modelId="{FBC6F682-9B3A-464F-81F7-E8BF11BC89D0}" type="presOf" srcId="{135FD473-CCE9-4E9E-A755-7050A4EE59AC}" destId="{A9AFC077-F4FB-4850-B609-09AD682BFF86}" srcOrd="0" destOrd="0" presId="urn:microsoft.com/office/officeart/2005/8/layout/hProcess9"/>
    <dgm:cxn modelId="{184C2881-FCF3-4C1F-AAF8-90037A2ED684}" type="presParOf" srcId="{DD26431E-BB3E-4960-8E22-10C00EB45B4D}" destId="{DB649D10-D66F-47A6-81DF-023B1C683CF4}" srcOrd="0" destOrd="0" presId="urn:microsoft.com/office/officeart/2005/8/layout/hProcess9"/>
    <dgm:cxn modelId="{D98FEF3A-5389-4DB6-9A60-D70757624221}" type="presParOf" srcId="{DD26431E-BB3E-4960-8E22-10C00EB45B4D}" destId="{2C856C06-1225-44C2-AF1B-BB36ABB0214A}" srcOrd="1" destOrd="0" presId="urn:microsoft.com/office/officeart/2005/8/layout/hProcess9"/>
    <dgm:cxn modelId="{EFE50ABD-0E11-4B9A-BF8A-A273AE83A115}" type="presParOf" srcId="{2C856C06-1225-44C2-AF1B-BB36ABB0214A}" destId="{59356A6B-DF42-45EF-A3F3-6F24BE07C2AC}" srcOrd="0" destOrd="0" presId="urn:microsoft.com/office/officeart/2005/8/layout/hProcess9"/>
    <dgm:cxn modelId="{022F900B-8A24-4567-8A37-602C199C1891}" type="presParOf" srcId="{2C856C06-1225-44C2-AF1B-BB36ABB0214A}" destId="{203A3211-CF4F-43CC-9AD6-68E80E0D8820}" srcOrd="1" destOrd="0" presId="urn:microsoft.com/office/officeart/2005/8/layout/hProcess9"/>
    <dgm:cxn modelId="{66612088-2DF2-4BBB-9B29-29398547720B}" type="presParOf" srcId="{2C856C06-1225-44C2-AF1B-BB36ABB0214A}" destId="{4F293F75-ACE8-4555-8007-F05D61A3776F}" srcOrd="2" destOrd="0" presId="urn:microsoft.com/office/officeart/2005/8/layout/hProcess9"/>
    <dgm:cxn modelId="{DDD32E51-378D-4AC0-82AA-97C97EB63824}" type="presParOf" srcId="{2C856C06-1225-44C2-AF1B-BB36ABB0214A}" destId="{3354500D-7B45-4913-9730-F6174913282C}" srcOrd="3" destOrd="0" presId="urn:microsoft.com/office/officeart/2005/8/layout/hProcess9"/>
    <dgm:cxn modelId="{A8703E4C-932C-4CA3-99B4-887B858D3310}" type="presParOf" srcId="{2C856C06-1225-44C2-AF1B-BB36ABB0214A}" destId="{A9AFC077-F4FB-4850-B609-09AD682BFF8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6F231D-4242-471E-BCC0-B713977BD3D1}" type="doc">
      <dgm:prSet loTypeId="urn:microsoft.com/office/officeart/2005/8/layout/chevron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th-TH"/>
        </a:p>
      </dgm:t>
    </dgm:pt>
    <dgm:pt modelId="{36ECA20A-C247-4375-BF54-BB76E8464B5B}">
      <dgm:prSet phldrT="[ข้อความ]"/>
      <dgm:spPr/>
      <dgm:t>
        <a:bodyPr/>
        <a:lstStyle/>
        <a:p>
          <a:r>
            <a:rPr lang="th-TH" dirty="0" smtClean="0"/>
            <a:t>ข้อมูล</a:t>
          </a:r>
          <a:endParaRPr lang="th-TH" dirty="0"/>
        </a:p>
      </dgm:t>
    </dgm:pt>
    <dgm:pt modelId="{BE16D5D8-BC71-4C84-8C6B-F2FD9BA92D0F}" type="parTrans" cxnId="{966642A4-529A-4635-8D62-70EE5460CA86}">
      <dgm:prSet/>
      <dgm:spPr/>
      <dgm:t>
        <a:bodyPr/>
        <a:lstStyle/>
        <a:p>
          <a:endParaRPr lang="th-TH"/>
        </a:p>
      </dgm:t>
    </dgm:pt>
    <dgm:pt modelId="{53868E58-D3A0-4113-9D38-771C4A1E0374}" type="sibTrans" cxnId="{966642A4-529A-4635-8D62-70EE5460CA86}">
      <dgm:prSet/>
      <dgm:spPr/>
      <dgm:t>
        <a:bodyPr/>
        <a:lstStyle/>
        <a:p>
          <a:endParaRPr lang="th-TH"/>
        </a:p>
      </dgm:t>
    </dgm:pt>
    <dgm:pt modelId="{FD84C576-9DAF-46A4-AABC-4F257C001141}">
      <dgm:prSet phldrT="[ข้อความ]"/>
      <dgm:spPr/>
      <dgm:t>
        <a:bodyPr/>
        <a:lstStyle/>
        <a:p>
          <a:r>
            <a:rPr lang="en-US" dirty="0" smtClean="0"/>
            <a:t>Stakeholders</a:t>
          </a:r>
          <a:endParaRPr lang="th-TH" dirty="0"/>
        </a:p>
      </dgm:t>
    </dgm:pt>
    <dgm:pt modelId="{74571CAD-162D-404D-8634-82D54752CE4D}" type="parTrans" cxnId="{3E43D97C-C165-4F1C-AFE7-65399B8A9F66}">
      <dgm:prSet/>
      <dgm:spPr/>
      <dgm:t>
        <a:bodyPr/>
        <a:lstStyle/>
        <a:p>
          <a:endParaRPr lang="th-TH"/>
        </a:p>
      </dgm:t>
    </dgm:pt>
    <dgm:pt modelId="{3719FC43-C26D-40AF-A4CC-4C2DCE4C51C5}" type="sibTrans" cxnId="{3E43D97C-C165-4F1C-AFE7-65399B8A9F66}">
      <dgm:prSet/>
      <dgm:spPr/>
      <dgm:t>
        <a:bodyPr/>
        <a:lstStyle/>
        <a:p>
          <a:endParaRPr lang="th-TH"/>
        </a:p>
      </dgm:t>
    </dgm:pt>
    <dgm:pt modelId="{DBE3DFE3-8E2F-4517-BE25-D7C6CFEF1A73}">
      <dgm:prSet phldrT="[ข้อความ]"/>
      <dgm:spPr/>
      <dgm:t>
        <a:bodyPr/>
        <a:lstStyle/>
        <a:p>
          <a:r>
            <a:rPr lang="en-US" dirty="0" smtClean="0"/>
            <a:t>Concerned communities</a:t>
          </a:r>
          <a:endParaRPr lang="th-TH" dirty="0"/>
        </a:p>
      </dgm:t>
    </dgm:pt>
    <dgm:pt modelId="{4B8426CD-1849-40EC-B1E3-B481C5B154C3}" type="parTrans" cxnId="{9E0A42DD-1626-472C-B60F-6025DE66D463}">
      <dgm:prSet/>
      <dgm:spPr/>
      <dgm:t>
        <a:bodyPr/>
        <a:lstStyle/>
        <a:p>
          <a:endParaRPr lang="th-TH"/>
        </a:p>
      </dgm:t>
    </dgm:pt>
    <dgm:pt modelId="{C4BB7D90-4DB0-46C9-BE98-20199759A699}" type="sibTrans" cxnId="{9E0A42DD-1626-472C-B60F-6025DE66D463}">
      <dgm:prSet/>
      <dgm:spPr/>
      <dgm:t>
        <a:bodyPr/>
        <a:lstStyle/>
        <a:p>
          <a:endParaRPr lang="th-TH"/>
        </a:p>
      </dgm:t>
    </dgm:pt>
    <dgm:pt modelId="{8AAE0010-F110-4787-B818-47FBB4768730}">
      <dgm:prSet phldrT="[ข้อความ]"/>
      <dgm:spPr/>
      <dgm:t>
        <a:bodyPr/>
        <a:lstStyle/>
        <a:p>
          <a:r>
            <a:rPr lang="th-TH" dirty="0" smtClean="0"/>
            <a:t>ทฤษฎี</a:t>
          </a:r>
          <a:endParaRPr lang="th-TH" dirty="0"/>
        </a:p>
      </dgm:t>
    </dgm:pt>
    <dgm:pt modelId="{72A6F1B7-5E67-4C3F-B13F-F5DB7D97256C}" type="parTrans" cxnId="{29646339-B0D2-4D2F-BE3E-770C70C5CDC9}">
      <dgm:prSet/>
      <dgm:spPr/>
      <dgm:t>
        <a:bodyPr/>
        <a:lstStyle/>
        <a:p>
          <a:endParaRPr lang="th-TH"/>
        </a:p>
      </dgm:t>
    </dgm:pt>
    <dgm:pt modelId="{76B4433D-2515-43ED-AEC9-D3A505D12989}" type="sibTrans" cxnId="{29646339-B0D2-4D2F-BE3E-770C70C5CDC9}">
      <dgm:prSet/>
      <dgm:spPr/>
      <dgm:t>
        <a:bodyPr/>
        <a:lstStyle/>
        <a:p>
          <a:endParaRPr lang="th-TH"/>
        </a:p>
      </dgm:t>
    </dgm:pt>
    <dgm:pt modelId="{EB39B868-63D4-4E3B-90C0-A3AF0F89CFA8}">
      <dgm:prSet phldrT="[ข้อความ]"/>
      <dgm:spPr/>
      <dgm:t>
        <a:bodyPr/>
        <a:lstStyle/>
        <a:p>
          <a:r>
            <a:rPr lang="en-US" dirty="0" smtClean="0"/>
            <a:t>Literature Review</a:t>
          </a:r>
          <a:endParaRPr lang="th-TH" dirty="0"/>
        </a:p>
      </dgm:t>
    </dgm:pt>
    <dgm:pt modelId="{6FEF54FD-53CC-41B7-85C4-21FDF8E7F791}" type="parTrans" cxnId="{AB730613-F2A1-4886-AEC9-C264DFFFA113}">
      <dgm:prSet/>
      <dgm:spPr/>
      <dgm:t>
        <a:bodyPr/>
        <a:lstStyle/>
        <a:p>
          <a:endParaRPr lang="th-TH"/>
        </a:p>
      </dgm:t>
    </dgm:pt>
    <dgm:pt modelId="{F32A1281-4D2A-4A19-88D4-7BC1D9F4E365}" type="sibTrans" cxnId="{AB730613-F2A1-4886-AEC9-C264DFFFA113}">
      <dgm:prSet/>
      <dgm:spPr/>
      <dgm:t>
        <a:bodyPr/>
        <a:lstStyle/>
        <a:p>
          <a:endParaRPr lang="th-TH"/>
        </a:p>
      </dgm:t>
    </dgm:pt>
    <dgm:pt modelId="{D2CB5964-7DCA-48EB-A3D3-B2018BBA4896}">
      <dgm:prSet phldrT="[ข้อความ]"/>
      <dgm:spPr/>
      <dgm:t>
        <a:bodyPr/>
        <a:lstStyle/>
        <a:p>
          <a:r>
            <a:rPr lang="th-TH" dirty="0" smtClean="0"/>
            <a:t>วิธีการเดิม</a:t>
          </a:r>
          <a:endParaRPr lang="th-TH" dirty="0"/>
        </a:p>
      </dgm:t>
    </dgm:pt>
    <dgm:pt modelId="{53F32006-366F-447B-96E7-4D3AF2BE3598}" type="parTrans" cxnId="{B20D6BF8-0CDB-4933-B0EC-707762C55F12}">
      <dgm:prSet/>
      <dgm:spPr/>
      <dgm:t>
        <a:bodyPr/>
        <a:lstStyle/>
        <a:p>
          <a:endParaRPr lang="th-TH"/>
        </a:p>
      </dgm:t>
    </dgm:pt>
    <dgm:pt modelId="{7B0A69D3-CF85-4233-A7C2-85F690D5DB56}" type="sibTrans" cxnId="{B20D6BF8-0CDB-4933-B0EC-707762C55F12}">
      <dgm:prSet/>
      <dgm:spPr/>
      <dgm:t>
        <a:bodyPr/>
        <a:lstStyle/>
        <a:p>
          <a:endParaRPr lang="th-TH"/>
        </a:p>
      </dgm:t>
    </dgm:pt>
    <dgm:pt modelId="{60EDCA29-F77E-408E-8965-411E3D58052B}">
      <dgm:prSet phldrT="[ข้อความ]"/>
      <dgm:spPr/>
      <dgm:t>
        <a:bodyPr/>
        <a:lstStyle/>
        <a:p>
          <a:r>
            <a:rPr lang="en-US" dirty="0" smtClean="0"/>
            <a:t>Literature Review</a:t>
          </a:r>
          <a:endParaRPr lang="th-TH" dirty="0"/>
        </a:p>
      </dgm:t>
    </dgm:pt>
    <dgm:pt modelId="{D619C94C-8B92-47E6-AE52-2A9C916FC3C5}" type="parTrans" cxnId="{00C43789-CE09-4AC4-AC4F-FACC3870F784}">
      <dgm:prSet/>
      <dgm:spPr/>
      <dgm:t>
        <a:bodyPr/>
        <a:lstStyle/>
        <a:p>
          <a:endParaRPr lang="th-TH"/>
        </a:p>
      </dgm:t>
    </dgm:pt>
    <dgm:pt modelId="{0D13FD57-130E-49F5-BF9A-3DFD761E2F95}" type="sibTrans" cxnId="{00C43789-CE09-4AC4-AC4F-FACC3870F784}">
      <dgm:prSet/>
      <dgm:spPr/>
      <dgm:t>
        <a:bodyPr/>
        <a:lstStyle/>
        <a:p>
          <a:endParaRPr lang="th-TH"/>
        </a:p>
      </dgm:t>
    </dgm:pt>
    <dgm:pt modelId="{4F35948E-7D14-4943-9FED-FC6BBDFBC00E}" type="pres">
      <dgm:prSet presAssocID="{966F231D-4242-471E-BCC0-B713977BD3D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440E5A7-8108-40AB-8C2E-B8A637DBFBD8}" type="pres">
      <dgm:prSet presAssocID="{36ECA20A-C247-4375-BF54-BB76E8464B5B}" presName="composite" presStyleCnt="0"/>
      <dgm:spPr/>
    </dgm:pt>
    <dgm:pt modelId="{C23325E4-7995-4B32-9462-1EE42216B1FD}" type="pres">
      <dgm:prSet presAssocID="{36ECA20A-C247-4375-BF54-BB76E8464B5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A1A58D0-8C69-4E5E-AAEA-F437D3747308}" type="pres">
      <dgm:prSet presAssocID="{36ECA20A-C247-4375-BF54-BB76E8464B5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D1C604A-0FB3-43AF-AC71-4DBF6627EA77}" type="pres">
      <dgm:prSet presAssocID="{53868E58-D3A0-4113-9D38-771C4A1E0374}" presName="sp" presStyleCnt="0"/>
      <dgm:spPr/>
    </dgm:pt>
    <dgm:pt modelId="{92401F80-020E-4557-95D8-AD55AE886C2A}" type="pres">
      <dgm:prSet presAssocID="{8AAE0010-F110-4787-B818-47FBB4768730}" presName="composite" presStyleCnt="0"/>
      <dgm:spPr/>
    </dgm:pt>
    <dgm:pt modelId="{E77C99EA-EB6A-4F36-BE69-C544B890C560}" type="pres">
      <dgm:prSet presAssocID="{8AAE0010-F110-4787-B818-47FBB476873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CCD0466-12B4-4580-AE61-A78345085BEC}" type="pres">
      <dgm:prSet presAssocID="{8AAE0010-F110-4787-B818-47FBB476873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69FFAC9-6F80-4A77-98CD-B0840822C61C}" type="pres">
      <dgm:prSet presAssocID="{76B4433D-2515-43ED-AEC9-D3A505D12989}" presName="sp" presStyleCnt="0"/>
      <dgm:spPr/>
    </dgm:pt>
    <dgm:pt modelId="{4DCD270A-102E-427E-B11B-824DA7B14384}" type="pres">
      <dgm:prSet presAssocID="{D2CB5964-7DCA-48EB-A3D3-B2018BBA4896}" presName="composite" presStyleCnt="0"/>
      <dgm:spPr/>
    </dgm:pt>
    <dgm:pt modelId="{072B6F41-85B0-4E25-9F23-07E3FE6F2960}" type="pres">
      <dgm:prSet presAssocID="{D2CB5964-7DCA-48EB-A3D3-B2018BBA489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CF0D16F-33DE-4E8F-BECD-D42005FB4B08}" type="pres">
      <dgm:prSet presAssocID="{D2CB5964-7DCA-48EB-A3D3-B2018BBA489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84B6FF4-8AE3-402C-AD42-5E03AAD442C0}" type="presOf" srcId="{D2CB5964-7DCA-48EB-A3D3-B2018BBA4896}" destId="{072B6F41-85B0-4E25-9F23-07E3FE6F2960}" srcOrd="0" destOrd="0" presId="urn:microsoft.com/office/officeart/2005/8/layout/chevron2"/>
    <dgm:cxn modelId="{0484510B-9B21-4FBD-A4F4-D2CA8313767A}" type="presOf" srcId="{8AAE0010-F110-4787-B818-47FBB4768730}" destId="{E77C99EA-EB6A-4F36-BE69-C544B890C560}" srcOrd="0" destOrd="0" presId="urn:microsoft.com/office/officeart/2005/8/layout/chevron2"/>
    <dgm:cxn modelId="{AB730613-F2A1-4886-AEC9-C264DFFFA113}" srcId="{8AAE0010-F110-4787-B818-47FBB4768730}" destId="{EB39B868-63D4-4E3B-90C0-A3AF0F89CFA8}" srcOrd="0" destOrd="0" parTransId="{6FEF54FD-53CC-41B7-85C4-21FDF8E7F791}" sibTransId="{F32A1281-4D2A-4A19-88D4-7BC1D9F4E365}"/>
    <dgm:cxn modelId="{78791B1B-D6D1-4AA0-BBA6-4289367E8206}" type="presOf" srcId="{FD84C576-9DAF-46A4-AABC-4F257C001141}" destId="{AA1A58D0-8C69-4E5E-AAEA-F437D3747308}" srcOrd="0" destOrd="0" presId="urn:microsoft.com/office/officeart/2005/8/layout/chevron2"/>
    <dgm:cxn modelId="{966642A4-529A-4635-8D62-70EE5460CA86}" srcId="{966F231D-4242-471E-BCC0-B713977BD3D1}" destId="{36ECA20A-C247-4375-BF54-BB76E8464B5B}" srcOrd="0" destOrd="0" parTransId="{BE16D5D8-BC71-4C84-8C6B-F2FD9BA92D0F}" sibTransId="{53868E58-D3A0-4113-9D38-771C4A1E0374}"/>
    <dgm:cxn modelId="{29646339-B0D2-4D2F-BE3E-770C70C5CDC9}" srcId="{966F231D-4242-471E-BCC0-B713977BD3D1}" destId="{8AAE0010-F110-4787-B818-47FBB4768730}" srcOrd="1" destOrd="0" parTransId="{72A6F1B7-5E67-4C3F-B13F-F5DB7D97256C}" sibTransId="{76B4433D-2515-43ED-AEC9-D3A505D12989}"/>
    <dgm:cxn modelId="{11AF4190-39F1-46BD-96FF-166E7408DF80}" type="presOf" srcId="{60EDCA29-F77E-408E-8965-411E3D58052B}" destId="{BCF0D16F-33DE-4E8F-BECD-D42005FB4B08}" srcOrd="0" destOrd="0" presId="urn:microsoft.com/office/officeart/2005/8/layout/chevron2"/>
    <dgm:cxn modelId="{F150C98A-C904-4406-9063-78DA85557ADE}" type="presOf" srcId="{36ECA20A-C247-4375-BF54-BB76E8464B5B}" destId="{C23325E4-7995-4B32-9462-1EE42216B1FD}" srcOrd="0" destOrd="0" presId="urn:microsoft.com/office/officeart/2005/8/layout/chevron2"/>
    <dgm:cxn modelId="{3E43D97C-C165-4F1C-AFE7-65399B8A9F66}" srcId="{36ECA20A-C247-4375-BF54-BB76E8464B5B}" destId="{FD84C576-9DAF-46A4-AABC-4F257C001141}" srcOrd="0" destOrd="0" parTransId="{74571CAD-162D-404D-8634-82D54752CE4D}" sibTransId="{3719FC43-C26D-40AF-A4CC-4C2DCE4C51C5}"/>
    <dgm:cxn modelId="{89F7B033-F5C0-45B3-8C10-BD65C6DEE882}" type="presOf" srcId="{EB39B868-63D4-4E3B-90C0-A3AF0F89CFA8}" destId="{1CCD0466-12B4-4580-AE61-A78345085BEC}" srcOrd="0" destOrd="0" presId="urn:microsoft.com/office/officeart/2005/8/layout/chevron2"/>
    <dgm:cxn modelId="{9E0A42DD-1626-472C-B60F-6025DE66D463}" srcId="{36ECA20A-C247-4375-BF54-BB76E8464B5B}" destId="{DBE3DFE3-8E2F-4517-BE25-D7C6CFEF1A73}" srcOrd="1" destOrd="0" parTransId="{4B8426CD-1849-40EC-B1E3-B481C5B154C3}" sibTransId="{C4BB7D90-4DB0-46C9-BE98-20199759A699}"/>
    <dgm:cxn modelId="{1D7F2B38-042F-4740-830C-7082036041D4}" type="presOf" srcId="{DBE3DFE3-8E2F-4517-BE25-D7C6CFEF1A73}" destId="{AA1A58D0-8C69-4E5E-AAEA-F437D3747308}" srcOrd="0" destOrd="1" presId="urn:microsoft.com/office/officeart/2005/8/layout/chevron2"/>
    <dgm:cxn modelId="{00C43789-CE09-4AC4-AC4F-FACC3870F784}" srcId="{D2CB5964-7DCA-48EB-A3D3-B2018BBA4896}" destId="{60EDCA29-F77E-408E-8965-411E3D58052B}" srcOrd="0" destOrd="0" parTransId="{D619C94C-8B92-47E6-AE52-2A9C916FC3C5}" sibTransId="{0D13FD57-130E-49F5-BF9A-3DFD761E2F95}"/>
    <dgm:cxn modelId="{B20D6BF8-0CDB-4933-B0EC-707762C55F12}" srcId="{966F231D-4242-471E-BCC0-B713977BD3D1}" destId="{D2CB5964-7DCA-48EB-A3D3-B2018BBA4896}" srcOrd="2" destOrd="0" parTransId="{53F32006-366F-447B-96E7-4D3AF2BE3598}" sibTransId="{7B0A69D3-CF85-4233-A7C2-85F690D5DB56}"/>
    <dgm:cxn modelId="{04661129-4130-40E0-9D06-D1B46DE248FA}" type="presOf" srcId="{966F231D-4242-471E-BCC0-B713977BD3D1}" destId="{4F35948E-7D14-4943-9FED-FC6BBDFBC00E}" srcOrd="0" destOrd="0" presId="urn:microsoft.com/office/officeart/2005/8/layout/chevron2"/>
    <dgm:cxn modelId="{F8753394-2E16-48F5-A06C-8BD836AA447C}" type="presParOf" srcId="{4F35948E-7D14-4943-9FED-FC6BBDFBC00E}" destId="{3440E5A7-8108-40AB-8C2E-B8A637DBFBD8}" srcOrd="0" destOrd="0" presId="urn:microsoft.com/office/officeart/2005/8/layout/chevron2"/>
    <dgm:cxn modelId="{1A0677EA-0D82-4E70-AACB-ED6C57393954}" type="presParOf" srcId="{3440E5A7-8108-40AB-8C2E-B8A637DBFBD8}" destId="{C23325E4-7995-4B32-9462-1EE42216B1FD}" srcOrd="0" destOrd="0" presId="urn:microsoft.com/office/officeart/2005/8/layout/chevron2"/>
    <dgm:cxn modelId="{9BFACA60-9B19-429D-B521-514D5BD5934D}" type="presParOf" srcId="{3440E5A7-8108-40AB-8C2E-B8A637DBFBD8}" destId="{AA1A58D0-8C69-4E5E-AAEA-F437D3747308}" srcOrd="1" destOrd="0" presId="urn:microsoft.com/office/officeart/2005/8/layout/chevron2"/>
    <dgm:cxn modelId="{3D40CDBF-22FD-4713-9879-ABD0CBA8A83D}" type="presParOf" srcId="{4F35948E-7D14-4943-9FED-FC6BBDFBC00E}" destId="{1D1C604A-0FB3-43AF-AC71-4DBF6627EA77}" srcOrd="1" destOrd="0" presId="urn:microsoft.com/office/officeart/2005/8/layout/chevron2"/>
    <dgm:cxn modelId="{AC599FEA-14FB-4457-B4F0-3FCB0C15A075}" type="presParOf" srcId="{4F35948E-7D14-4943-9FED-FC6BBDFBC00E}" destId="{92401F80-020E-4557-95D8-AD55AE886C2A}" srcOrd="2" destOrd="0" presId="urn:microsoft.com/office/officeart/2005/8/layout/chevron2"/>
    <dgm:cxn modelId="{E571C74C-1CD4-4F72-8A11-3E6E96849BE5}" type="presParOf" srcId="{92401F80-020E-4557-95D8-AD55AE886C2A}" destId="{E77C99EA-EB6A-4F36-BE69-C544B890C560}" srcOrd="0" destOrd="0" presId="urn:microsoft.com/office/officeart/2005/8/layout/chevron2"/>
    <dgm:cxn modelId="{70FA44DF-45BB-4E0A-989F-E0AF990CBEE7}" type="presParOf" srcId="{92401F80-020E-4557-95D8-AD55AE886C2A}" destId="{1CCD0466-12B4-4580-AE61-A78345085BEC}" srcOrd="1" destOrd="0" presId="urn:microsoft.com/office/officeart/2005/8/layout/chevron2"/>
    <dgm:cxn modelId="{1FA1E487-395B-44FA-8114-BCC51B18B622}" type="presParOf" srcId="{4F35948E-7D14-4943-9FED-FC6BBDFBC00E}" destId="{869FFAC9-6F80-4A77-98CD-B0840822C61C}" srcOrd="3" destOrd="0" presId="urn:microsoft.com/office/officeart/2005/8/layout/chevron2"/>
    <dgm:cxn modelId="{411CFF46-5CFF-4B07-B270-C5485F0AD747}" type="presParOf" srcId="{4F35948E-7D14-4943-9FED-FC6BBDFBC00E}" destId="{4DCD270A-102E-427E-B11B-824DA7B14384}" srcOrd="4" destOrd="0" presId="urn:microsoft.com/office/officeart/2005/8/layout/chevron2"/>
    <dgm:cxn modelId="{783523C9-AE81-42A2-824E-6CBA568E8D06}" type="presParOf" srcId="{4DCD270A-102E-427E-B11B-824DA7B14384}" destId="{072B6F41-85B0-4E25-9F23-07E3FE6F2960}" srcOrd="0" destOrd="0" presId="urn:microsoft.com/office/officeart/2005/8/layout/chevron2"/>
    <dgm:cxn modelId="{0BCBDFD7-526C-402B-AE16-D72B59150BB9}" type="presParOf" srcId="{4DCD270A-102E-427E-B11B-824DA7B14384}" destId="{BCF0D16F-33DE-4E8F-BECD-D42005FB4B0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6F231D-4242-471E-BCC0-B713977BD3D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6ECA20A-C247-4375-BF54-BB76E8464B5B}">
      <dgm:prSet phldrT="[ข้อความ]"/>
      <dgm:spPr/>
      <dgm:t>
        <a:bodyPr/>
        <a:lstStyle/>
        <a:p>
          <a:r>
            <a:rPr lang="th-TH" dirty="0" smtClean="0"/>
            <a:t>วิธีการใหม่</a:t>
          </a:r>
          <a:endParaRPr lang="th-TH" dirty="0"/>
        </a:p>
      </dgm:t>
    </dgm:pt>
    <dgm:pt modelId="{BE16D5D8-BC71-4C84-8C6B-F2FD9BA92D0F}" type="parTrans" cxnId="{966642A4-529A-4635-8D62-70EE5460CA86}">
      <dgm:prSet/>
      <dgm:spPr/>
      <dgm:t>
        <a:bodyPr/>
        <a:lstStyle/>
        <a:p>
          <a:endParaRPr lang="th-TH"/>
        </a:p>
      </dgm:t>
    </dgm:pt>
    <dgm:pt modelId="{53868E58-D3A0-4113-9D38-771C4A1E0374}" type="sibTrans" cxnId="{966642A4-529A-4635-8D62-70EE5460CA86}">
      <dgm:prSet/>
      <dgm:spPr/>
      <dgm:t>
        <a:bodyPr/>
        <a:lstStyle/>
        <a:p>
          <a:endParaRPr lang="th-TH"/>
        </a:p>
      </dgm:t>
    </dgm:pt>
    <dgm:pt modelId="{FD84C576-9DAF-46A4-AABC-4F257C001141}">
      <dgm:prSet phldrT="[ข้อความ]"/>
      <dgm:spPr/>
      <dgm:t>
        <a:bodyPr/>
        <a:lstStyle/>
        <a:p>
          <a:r>
            <a:rPr lang="en-US" dirty="0" smtClean="0"/>
            <a:t>Development</a:t>
          </a:r>
          <a:endParaRPr lang="th-TH" dirty="0"/>
        </a:p>
      </dgm:t>
    </dgm:pt>
    <dgm:pt modelId="{74571CAD-162D-404D-8634-82D54752CE4D}" type="parTrans" cxnId="{3E43D97C-C165-4F1C-AFE7-65399B8A9F66}">
      <dgm:prSet/>
      <dgm:spPr/>
      <dgm:t>
        <a:bodyPr/>
        <a:lstStyle/>
        <a:p>
          <a:endParaRPr lang="th-TH"/>
        </a:p>
      </dgm:t>
    </dgm:pt>
    <dgm:pt modelId="{3719FC43-C26D-40AF-A4CC-4C2DCE4C51C5}" type="sibTrans" cxnId="{3E43D97C-C165-4F1C-AFE7-65399B8A9F66}">
      <dgm:prSet/>
      <dgm:spPr/>
      <dgm:t>
        <a:bodyPr/>
        <a:lstStyle/>
        <a:p>
          <a:endParaRPr lang="th-TH"/>
        </a:p>
      </dgm:t>
    </dgm:pt>
    <dgm:pt modelId="{DBE3DFE3-8E2F-4517-BE25-D7C6CFEF1A73}">
      <dgm:prSet phldrT="[ข้อความ]"/>
      <dgm:spPr/>
      <dgm:t>
        <a:bodyPr/>
        <a:lstStyle/>
        <a:p>
          <a:r>
            <a:rPr lang="en-US" dirty="0" smtClean="0"/>
            <a:t>Novel Method</a:t>
          </a:r>
          <a:endParaRPr lang="th-TH" dirty="0"/>
        </a:p>
      </dgm:t>
    </dgm:pt>
    <dgm:pt modelId="{4B8426CD-1849-40EC-B1E3-B481C5B154C3}" type="parTrans" cxnId="{9E0A42DD-1626-472C-B60F-6025DE66D463}">
      <dgm:prSet/>
      <dgm:spPr/>
      <dgm:t>
        <a:bodyPr/>
        <a:lstStyle/>
        <a:p>
          <a:endParaRPr lang="th-TH"/>
        </a:p>
      </dgm:t>
    </dgm:pt>
    <dgm:pt modelId="{C4BB7D90-4DB0-46C9-BE98-20199759A699}" type="sibTrans" cxnId="{9E0A42DD-1626-472C-B60F-6025DE66D463}">
      <dgm:prSet/>
      <dgm:spPr/>
      <dgm:t>
        <a:bodyPr/>
        <a:lstStyle/>
        <a:p>
          <a:endParaRPr lang="th-TH"/>
        </a:p>
      </dgm:t>
    </dgm:pt>
    <dgm:pt modelId="{8AAE0010-F110-4787-B818-47FBB4768730}">
      <dgm:prSet phldrT="[ข้อความ]"/>
      <dgm:spPr/>
      <dgm:t>
        <a:bodyPr/>
        <a:lstStyle/>
        <a:p>
          <a:r>
            <a:rPr lang="th-TH" dirty="0" smtClean="0"/>
            <a:t>ตัวแปร</a:t>
          </a:r>
          <a:endParaRPr lang="th-TH" dirty="0"/>
        </a:p>
      </dgm:t>
    </dgm:pt>
    <dgm:pt modelId="{72A6F1B7-5E67-4C3F-B13F-F5DB7D97256C}" type="parTrans" cxnId="{29646339-B0D2-4D2F-BE3E-770C70C5CDC9}">
      <dgm:prSet/>
      <dgm:spPr/>
      <dgm:t>
        <a:bodyPr/>
        <a:lstStyle/>
        <a:p>
          <a:endParaRPr lang="th-TH"/>
        </a:p>
      </dgm:t>
    </dgm:pt>
    <dgm:pt modelId="{76B4433D-2515-43ED-AEC9-D3A505D12989}" type="sibTrans" cxnId="{29646339-B0D2-4D2F-BE3E-770C70C5CDC9}">
      <dgm:prSet/>
      <dgm:spPr/>
      <dgm:t>
        <a:bodyPr/>
        <a:lstStyle/>
        <a:p>
          <a:endParaRPr lang="th-TH"/>
        </a:p>
      </dgm:t>
    </dgm:pt>
    <dgm:pt modelId="{EB39B868-63D4-4E3B-90C0-A3AF0F89CFA8}">
      <dgm:prSet phldrT="[ข้อความ]" custT="1"/>
      <dgm:spPr/>
      <dgm:t>
        <a:bodyPr/>
        <a:lstStyle/>
        <a:p>
          <a:r>
            <a:rPr lang="th-TH" sz="2400" dirty="0" smtClean="0"/>
            <a:t>ตัวแปรหลัก/รอง/</a:t>
          </a:r>
          <a:r>
            <a:rPr lang="en-US" sz="1400" dirty="0" smtClean="0"/>
            <a:t>Fix</a:t>
          </a:r>
          <a:endParaRPr lang="th-TH" sz="1400" dirty="0"/>
        </a:p>
      </dgm:t>
    </dgm:pt>
    <dgm:pt modelId="{6FEF54FD-53CC-41B7-85C4-21FDF8E7F791}" type="parTrans" cxnId="{AB730613-F2A1-4886-AEC9-C264DFFFA113}">
      <dgm:prSet/>
      <dgm:spPr/>
      <dgm:t>
        <a:bodyPr/>
        <a:lstStyle/>
        <a:p>
          <a:endParaRPr lang="th-TH"/>
        </a:p>
      </dgm:t>
    </dgm:pt>
    <dgm:pt modelId="{F32A1281-4D2A-4A19-88D4-7BC1D9F4E365}" type="sibTrans" cxnId="{AB730613-F2A1-4886-AEC9-C264DFFFA113}">
      <dgm:prSet/>
      <dgm:spPr/>
      <dgm:t>
        <a:bodyPr/>
        <a:lstStyle/>
        <a:p>
          <a:endParaRPr lang="th-TH"/>
        </a:p>
      </dgm:t>
    </dgm:pt>
    <dgm:pt modelId="{D2CB5964-7DCA-48EB-A3D3-B2018BBA4896}">
      <dgm:prSet phldrT="[ข้อความ]"/>
      <dgm:spPr/>
      <dgm:t>
        <a:bodyPr/>
        <a:lstStyle/>
        <a:p>
          <a:r>
            <a:rPr lang="th-TH" dirty="0" smtClean="0"/>
            <a:t>ขอบเขตการวิจัย</a:t>
          </a:r>
          <a:endParaRPr lang="th-TH" dirty="0"/>
        </a:p>
      </dgm:t>
    </dgm:pt>
    <dgm:pt modelId="{53F32006-366F-447B-96E7-4D3AF2BE3598}" type="parTrans" cxnId="{B20D6BF8-0CDB-4933-B0EC-707762C55F12}">
      <dgm:prSet/>
      <dgm:spPr/>
      <dgm:t>
        <a:bodyPr/>
        <a:lstStyle/>
        <a:p>
          <a:endParaRPr lang="th-TH"/>
        </a:p>
      </dgm:t>
    </dgm:pt>
    <dgm:pt modelId="{7B0A69D3-CF85-4233-A7C2-85F690D5DB56}" type="sibTrans" cxnId="{B20D6BF8-0CDB-4933-B0EC-707762C55F12}">
      <dgm:prSet/>
      <dgm:spPr/>
      <dgm:t>
        <a:bodyPr/>
        <a:lstStyle/>
        <a:p>
          <a:endParaRPr lang="th-TH"/>
        </a:p>
      </dgm:t>
    </dgm:pt>
    <dgm:pt modelId="{60EDCA29-F77E-408E-8965-411E3D58052B}">
      <dgm:prSet phldrT="[ข้อความ]" custT="1"/>
      <dgm:spPr/>
      <dgm:t>
        <a:bodyPr/>
        <a:lstStyle/>
        <a:p>
          <a:r>
            <a:rPr lang="th-TH" sz="2400" dirty="0" smtClean="0"/>
            <a:t>ข้อจำกัดเวลา/สถานที่/เครื่องมือ/งบประมาณ</a:t>
          </a:r>
          <a:endParaRPr lang="th-TH" sz="2400" dirty="0"/>
        </a:p>
      </dgm:t>
    </dgm:pt>
    <dgm:pt modelId="{D619C94C-8B92-47E6-AE52-2A9C916FC3C5}" type="parTrans" cxnId="{00C43789-CE09-4AC4-AC4F-FACC3870F784}">
      <dgm:prSet/>
      <dgm:spPr/>
      <dgm:t>
        <a:bodyPr/>
        <a:lstStyle/>
        <a:p>
          <a:endParaRPr lang="th-TH"/>
        </a:p>
      </dgm:t>
    </dgm:pt>
    <dgm:pt modelId="{0D13FD57-130E-49F5-BF9A-3DFD761E2F95}" type="sibTrans" cxnId="{00C43789-CE09-4AC4-AC4F-FACC3870F784}">
      <dgm:prSet/>
      <dgm:spPr/>
      <dgm:t>
        <a:bodyPr/>
        <a:lstStyle/>
        <a:p>
          <a:endParaRPr lang="th-TH"/>
        </a:p>
      </dgm:t>
    </dgm:pt>
    <dgm:pt modelId="{6AF22A84-0726-4059-9F82-FCC518CB0383}">
      <dgm:prSet phldrT="[ข้อความ]" custT="1"/>
      <dgm:spPr/>
      <dgm:t>
        <a:bodyPr/>
        <a:lstStyle/>
        <a:p>
          <a:r>
            <a:rPr lang="th-TH" sz="2400" dirty="0" smtClean="0"/>
            <a:t>ความสัมพันธ์</a:t>
          </a:r>
          <a:endParaRPr lang="th-TH" sz="2400" dirty="0"/>
        </a:p>
      </dgm:t>
    </dgm:pt>
    <dgm:pt modelId="{1C770E11-541B-459C-9E05-8ECBF7B76EE1}" type="parTrans" cxnId="{2C032FFE-C29E-49AF-A25D-8553A037D2B5}">
      <dgm:prSet/>
      <dgm:spPr/>
      <dgm:t>
        <a:bodyPr/>
        <a:lstStyle/>
        <a:p>
          <a:endParaRPr lang="th-TH"/>
        </a:p>
      </dgm:t>
    </dgm:pt>
    <dgm:pt modelId="{59770635-CF72-4348-BCB4-6672BD2AAA3A}" type="sibTrans" cxnId="{2C032FFE-C29E-49AF-A25D-8553A037D2B5}">
      <dgm:prSet/>
      <dgm:spPr/>
      <dgm:t>
        <a:bodyPr/>
        <a:lstStyle/>
        <a:p>
          <a:endParaRPr lang="th-TH"/>
        </a:p>
      </dgm:t>
    </dgm:pt>
    <dgm:pt modelId="{2881D71D-BAA2-41C0-87C9-68C497E03DB3}">
      <dgm:prSet phldrT="[ข้อความ]" custT="1"/>
      <dgm:spPr/>
      <dgm:t>
        <a:bodyPr/>
        <a:lstStyle/>
        <a:p>
          <a:r>
            <a:rPr lang="th-TH" sz="2400" dirty="0" smtClean="0"/>
            <a:t>นิยาม</a:t>
          </a:r>
          <a:endParaRPr lang="th-TH" sz="2400" dirty="0"/>
        </a:p>
      </dgm:t>
    </dgm:pt>
    <dgm:pt modelId="{8EEBB498-EA31-4965-9A1B-274F39338A53}" type="parTrans" cxnId="{67E7189E-DEF2-4D36-8734-8CA8B9CB312A}">
      <dgm:prSet/>
      <dgm:spPr/>
      <dgm:t>
        <a:bodyPr/>
        <a:lstStyle/>
        <a:p>
          <a:endParaRPr lang="th-TH"/>
        </a:p>
      </dgm:t>
    </dgm:pt>
    <dgm:pt modelId="{9A449B4C-33EE-4183-93F4-1DCF0C8112B4}" type="sibTrans" cxnId="{67E7189E-DEF2-4D36-8734-8CA8B9CB312A}">
      <dgm:prSet/>
      <dgm:spPr/>
      <dgm:t>
        <a:bodyPr/>
        <a:lstStyle/>
        <a:p>
          <a:endParaRPr lang="th-TH"/>
        </a:p>
      </dgm:t>
    </dgm:pt>
    <dgm:pt modelId="{48D48700-255C-4941-9352-6A1EFC40878B}">
      <dgm:prSet phldrT="[ข้อความ]" custT="1"/>
      <dgm:spPr/>
      <dgm:t>
        <a:bodyPr/>
        <a:lstStyle/>
        <a:p>
          <a:r>
            <a:rPr lang="th-TH" sz="2400" dirty="0" smtClean="0"/>
            <a:t>วิธีการวัด</a:t>
          </a:r>
          <a:endParaRPr lang="th-TH" sz="2400" dirty="0"/>
        </a:p>
      </dgm:t>
    </dgm:pt>
    <dgm:pt modelId="{57D13B02-082E-4184-88C4-91C0C6863E48}" type="parTrans" cxnId="{17B61D5C-519E-4B70-A594-1B9A7F2A23A0}">
      <dgm:prSet/>
      <dgm:spPr/>
      <dgm:t>
        <a:bodyPr/>
        <a:lstStyle/>
        <a:p>
          <a:endParaRPr lang="th-TH"/>
        </a:p>
      </dgm:t>
    </dgm:pt>
    <dgm:pt modelId="{5C380E90-E2DD-4AEE-B6EE-90BEBD2338A6}" type="sibTrans" cxnId="{17B61D5C-519E-4B70-A594-1B9A7F2A23A0}">
      <dgm:prSet/>
      <dgm:spPr/>
      <dgm:t>
        <a:bodyPr/>
        <a:lstStyle/>
        <a:p>
          <a:endParaRPr lang="th-TH"/>
        </a:p>
      </dgm:t>
    </dgm:pt>
    <dgm:pt modelId="{0251FA44-F14B-475C-9894-CF883FA90D76}">
      <dgm:prSet phldrT="[ข้อความ]" custT="1"/>
      <dgm:spPr/>
      <dgm:t>
        <a:bodyPr/>
        <a:lstStyle/>
        <a:p>
          <a:r>
            <a:rPr lang="th-TH" sz="2400" dirty="0" smtClean="0"/>
            <a:t>เครื่องมือวัด</a:t>
          </a:r>
          <a:endParaRPr lang="th-TH" sz="2400" dirty="0"/>
        </a:p>
      </dgm:t>
    </dgm:pt>
    <dgm:pt modelId="{018496C6-B798-4363-B0A9-06B7F7F08B65}" type="parTrans" cxnId="{5722545F-745B-4668-BBFD-4EC4876732ED}">
      <dgm:prSet/>
      <dgm:spPr/>
      <dgm:t>
        <a:bodyPr/>
        <a:lstStyle/>
        <a:p>
          <a:endParaRPr lang="th-TH"/>
        </a:p>
      </dgm:t>
    </dgm:pt>
    <dgm:pt modelId="{440F1C5B-5AD7-4BF6-A80F-6F3C0752B512}" type="sibTrans" cxnId="{5722545F-745B-4668-BBFD-4EC4876732ED}">
      <dgm:prSet/>
      <dgm:spPr/>
      <dgm:t>
        <a:bodyPr/>
        <a:lstStyle/>
        <a:p>
          <a:endParaRPr lang="th-TH"/>
        </a:p>
      </dgm:t>
    </dgm:pt>
    <dgm:pt modelId="{4F35948E-7D14-4943-9FED-FC6BBDFBC00E}" type="pres">
      <dgm:prSet presAssocID="{966F231D-4242-471E-BCC0-B713977BD3D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440E5A7-8108-40AB-8C2E-B8A637DBFBD8}" type="pres">
      <dgm:prSet presAssocID="{36ECA20A-C247-4375-BF54-BB76E8464B5B}" presName="composite" presStyleCnt="0"/>
      <dgm:spPr/>
    </dgm:pt>
    <dgm:pt modelId="{C23325E4-7995-4B32-9462-1EE42216B1FD}" type="pres">
      <dgm:prSet presAssocID="{36ECA20A-C247-4375-BF54-BB76E8464B5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A1A58D0-8C69-4E5E-AAEA-F437D3747308}" type="pres">
      <dgm:prSet presAssocID="{36ECA20A-C247-4375-BF54-BB76E8464B5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D1C604A-0FB3-43AF-AC71-4DBF6627EA77}" type="pres">
      <dgm:prSet presAssocID="{53868E58-D3A0-4113-9D38-771C4A1E0374}" presName="sp" presStyleCnt="0"/>
      <dgm:spPr/>
    </dgm:pt>
    <dgm:pt modelId="{92401F80-020E-4557-95D8-AD55AE886C2A}" type="pres">
      <dgm:prSet presAssocID="{8AAE0010-F110-4787-B818-47FBB4768730}" presName="composite" presStyleCnt="0"/>
      <dgm:spPr/>
    </dgm:pt>
    <dgm:pt modelId="{E77C99EA-EB6A-4F36-BE69-C544B890C560}" type="pres">
      <dgm:prSet presAssocID="{8AAE0010-F110-4787-B818-47FBB4768730}" presName="parentText" presStyleLbl="alignNode1" presStyleIdx="1" presStyleCnt="3" custScaleY="13221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CCD0466-12B4-4580-AE61-A78345085BEC}" type="pres">
      <dgm:prSet presAssocID="{8AAE0010-F110-4787-B818-47FBB4768730}" presName="descendantText" presStyleLbl="alignAcc1" presStyleIdx="1" presStyleCnt="3" custScaleY="1695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69FFAC9-6F80-4A77-98CD-B0840822C61C}" type="pres">
      <dgm:prSet presAssocID="{76B4433D-2515-43ED-AEC9-D3A505D12989}" presName="sp" presStyleCnt="0"/>
      <dgm:spPr/>
    </dgm:pt>
    <dgm:pt modelId="{4DCD270A-102E-427E-B11B-824DA7B14384}" type="pres">
      <dgm:prSet presAssocID="{D2CB5964-7DCA-48EB-A3D3-B2018BBA4896}" presName="composite" presStyleCnt="0"/>
      <dgm:spPr/>
    </dgm:pt>
    <dgm:pt modelId="{072B6F41-85B0-4E25-9F23-07E3FE6F2960}" type="pres">
      <dgm:prSet presAssocID="{D2CB5964-7DCA-48EB-A3D3-B2018BBA489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CF0D16F-33DE-4E8F-BECD-D42005FB4B08}" type="pres">
      <dgm:prSet presAssocID="{D2CB5964-7DCA-48EB-A3D3-B2018BBA4896}" presName="descendantText" presStyleLbl="alignAcc1" presStyleIdx="2" presStyleCnt="3" custScaleY="9640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B730613-F2A1-4886-AEC9-C264DFFFA113}" srcId="{8AAE0010-F110-4787-B818-47FBB4768730}" destId="{EB39B868-63D4-4E3B-90C0-A3AF0F89CFA8}" srcOrd="0" destOrd="0" parTransId="{6FEF54FD-53CC-41B7-85C4-21FDF8E7F791}" sibTransId="{F32A1281-4D2A-4A19-88D4-7BC1D9F4E365}"/>
    <dgm:cxn modelId="{4DFDA039-36C8-4302-AAEC-F98C5B3F7C5A}" type="presOf" srcId="{48D48700-255C-4941-9352-6A1EFC40878B}" destId="{1CCD0466-12B4-4580-AE61-A78345085BEC}" srcOrd="0" destOrd="3" presId="urn:microsoft.com/office/officeart/2005/8/layout/chevron2"/>
    <dgm:cxn modelId="{9D3F9B1D-09E0-4E08-8C3E-302E64AD3760}" type="presOf" srcId="{8AAE0010-F110-4787-B818-47FBB4768730}" destId="{E77C99EA-EB6A-4F36-BE69-C544B890C560}" srcOrd="0" destOrd="0" presId="urn:microsoft.com/office/officeart/2005/8/layout/chevron2"/>
    <dgm:cxn modelId="{4F78ED1F-E73C-47BA-A555-F8F36FC01465}" type="presOf" srcId="{D2CB5964-7DCA-48EB-A3D3-B2018BBA4896}" destId="{072B6F41-85B0-4E25-9F23-07E3FE6F2960}" srcOrd="0" destOrd="0" presId="urn:microsoft.com/office/officeart/2005/8/layout/chevron2"/>
    <dgm:cxn modelId="{5722545F-745B-4668-BBFD-4EC4876732ED}" srcId="{8AAE0010-F110-4787-B818-47FBB4768730}" destId="{0251FA44-F14B-475C-9894-CF883FA90D76}" srcOrd="4" destOrd="0" parTransId="{018496C6-B798-4363-B0A9-06B7F7F08B65}" sibTransId="{440F1C5B-5AD7-4BF6-A80F-6F3C0752B512}"/>
    <dgm:cxn modelId="{2395343B-96F2-4FCE-A6A3-FDC31E824331}" type="presOf" srcId="{36ECA20A-C247-4375-BF54-BB76E8464B5B}" destId="{C23325E4-7995-4B32-9462-1EE42216B1FD}" srcOrd="0" destOrd="0" presId="urn:microsoft.com/office/officeart/2005/8/layout/chevron2"/>
    <dgm:cxn modelId="{5849E849-43AE-48A7-A709-429F8636AAD8}" type="presOf" srcId="{60EDCA29-F77E-408E-8965-411E3D58052B}" destId="{BCF0D16F-33DE-4E8F-BECD-D42005FB4B08}" srcOrd="0" destOrd="0" presId="urn:microsoft.com/office/officeart/2005/8/layout/chevron2"/>
    <dgm:cxn modelId="{966642A4-529A-4635-8D62-70EE5460CA86}" srcId="{966F231D-4242-471E-BCC0-B713977BD3D1}" destId="{36ECA20A-C247-4375-BF54-BB76E8464B5B}" srcOrd="0" destOrd="0" parTransId="{BE16D5D8-BC71-4C84-8C6B-F2FD9BA92D0F}" sibTransId="{53868E58-D3A0-4113-9D38-771C4A1E0374}"/>
    <dgm:cxn modelId="{C5614AC0-5D2F-4AF1-863F-54F040612689}" type="presOf" srcId="{2881D71D-BAA2-41C0-87C9-68C497E03DB3}" destId="{1CCD0466-12B4-4580-AE61-A78345085BEC}" srcOrd="0" destOrd="2" presId="urn:microsoft.com/office/officeart/2005/8/layout/chevron2"/>
    <dgm:cxn modelId="{29646339-B0D2-4D2F-BE3E-770C70C5CDC9}" srcId="{966F231D-4242-471E-BCC0-B713977BD3D1}" destId="{8AAE0010-F110-4787-B818-47FBB4768730}" srcOrd="1" destOrd="0" parTransId="{72A6F1B7-5E67-4C3F-B13F-F5DB7D97256C}" sibTransId="{76B4433D-2515-43ED-AEC9-D3A505D12989}"/>
    <dgm:cxn modelId="{17B61D5C-519E-4B70-A594-1B9A7F2A23A0}" srcId="{8AAE0010-F110-4787-B818-47FBB4768730}" destId="{48D48700-255C-4941-9352-6A1EFC40878B}" srcOrd="3" destOrd="0" parTransId="{57D13B02-082E-4184-88C4-91C0C6863E48}" sibTransId="{5C380E90-E2DD-4AEE-B6EE-90BEBD2338A6}"/>
    <dgm:cxn modelId="{3E43D97C-C165-4F1C-AFE7-65399B8A9F66}" srcId="{36ECA20A-C247-4375-BF54-BB76E8464B5B}" destId="{FD84C576-9DAF-46A4-AABC-4F257C001141}" srcOrd="0" destOrd="0" parTransId="{74571CAD-162D-404D-8634-82D54752CE4D}" sibTransId="{3719FC43-C26D-40AF-A4CC-4C2DCE4C51C5}"/>
    <dgm:cxn modelId="{EAFE0143-EEE3-4A09-9552-2814C1C3E51A}" type="presOf" srcId="{EB39B868-63D4-4E3B-90C0-A3AF0F89CFA8}" destId="{1CCD0466-12B4-4580-AE61-A78345085BEC}" srcOrd="0" destOrd="0" presId="urn:microsoft.com/office/officeart/2005/8/layout/chevron2"/>
    <dgm:cxn modelId="{9E0A42DD-1626-472C-B60F-6025DE66D463}" srcId="{36ECA20A-C247-4375-BF54-BB76E8464B5B}" destId="{DBE3DFE3-8E2F-4517-BE25-D7C6CFEF1A73}" srcOrd="1" destOrd="0" parTransId="{4B8426CD-1849-40EC-B1E3-B481C5B154C3}" sibTransId="{C4BB7D90-4DB0-46C9-BE98-20199759A699}"/>
    <dgm:cxn modelId="{E247B3E8-215A-4D38-AD94-55D45455AF96}" type="presOf" srcId="{FD84C576-9DAF-46A4-AABC-4F257C001141}" destId="{AA1A58D0-8C69-4E5E-AAEA-F437D3747308}" srcOrd="0" destOrd="0" presId="urn:microsoft.com/office/officeart/2005/8/layout/chevron2"/>
    <dgm:cxn modelId="{06E70265-ED78-4DA1-8389-8D1B40D32834}" type="presOf" srcId="{0251FA44-F14B-475C-9894-CF883FA90D76}" destId="{1CCD0466-12B4-4580-AE61-A78345085BEC}" srcOrd="0" destOrd="4" presId="urn:microsoft.com/office/officeart/2005/8/layout/chevron2"/>
    <dgm:cxn modelId="{EF8DD700-B5E9-4BD1-B864-0085BB5F7944}" type="presOf" srcId="{DBE3DFE3-8E2F-4517-BE25-D7C6CFEF1A73}" destId="{AA1A58D0-8C69-4E5E-AAEA-F437D3747308}" srcOrd="0" destOrd="1" presId="urn:microsoft.com/office/officeart/2005/8/layout/chevron2"/>
    <dgm:cxn modelId="{95F8D388-0A16-4C3D-AFE6-398B2C5C465D}" type="presOf" srcId="{6AF22A84-0726-4059-9F82-FCC518CB0383}" destId="{1CCD0466-12B4-4580-AE61-A78345085BEC}" srcOrd="0" destOrd="1" presId="urn:microsoft.com/office/officeart/2005/8/layout/chevron2"/>
    <dgm:cxn modelId="{2C032FFE-C29E-49AF-A25D-8553A037D2B5}" srcId="{8AAE0010-F110-4787-B818-47FBB4768730}" destId="{6AF22A84-0726-4059-9F82-FCC518CB0383}" srcOrd="1" destOrd="0" parTransId="{1C770E11-541B-459C-9E05-8ECBF7B76EE1}" sibTransId="{59770635-CF72-4348-BCB4-6672BD2AAA3A}"/>
    <dgm:cxn modelId="{00C43789-CE09-4AC4-AC4F-FACC3870F784}" srcId="{D2CB5964-7DCA-48EB-A3D3-B2018BBA4896}" destId="{60EDCA29-F77E-408E-8965-411E3D58052B}" srcOrd="0" destOrd="0" parTransId="{D619C94C-8B92-47E6-AE52-2A9C916FC3C5}" sibTransId="{0D13FD57-130E-49F5-BF9A-3DFD761E2F95}"/>
    <dgm:cxn modelId="{B20D6BF8-0CDB-4933-B0EC-707762C55F12}" srcId="{966F231D-4242-471E-BCC0-B713977BD3D1}" destId="{D2CB5964-7DCA-48EB-A3D3-B2018BBA4896}" srcOrd="2" destOrd="0" parTransId="{53F32006-366F-447B-96E7-4D3AF2BE3598}" sibTransId="{7B0A69D3-CF85-4233-A7C2-85F690D5DB56}"/>
    <dgm:cxn modelId="{67E7189E-DEF2-4D36-8734-8CA8B9CB312A}" srcId="{8AAE0010-F110-4787-B818-47FBB4768730}" destId="{2881D71D-BAA2-41C0-87C9-68C497E03DB3}" srcOrd="2" destOrd="0" parTransId="{8EEBB498-EA31-4965-9A1B-274F39338A53}" sibTransId="{9A449B4C-33EE-4183-93F4-1DCF0C8112B4}"/>
    <dgm:cxn modelId="{CC0AFE23-791C-47E3-AE95-A60BF958F776}" type="presOf" srcId="{966F231D-4242-471E-BCC0-B713977BD3D1}" destId="{4F35948E-7D14-4943-9FED-FC6BBDFBC00E}" srcOrd="0" destOrd="0" presId="urn:microsoft.com/office/officeart/2005/8/layout/chevron2"/>
    <dgm:cxn modelId="{3AA01E20-E5CC-4979-B2DA-786406A56E94}" type="presParOf" srcId="{4F35948E-7D14-4943-9FED-FC6BBDFBC00E}" destId="{3440E5A7-8108-40AB-8C2E-B8A637DBFBD8}" srcOrd="0" destOrd="0" presId="urn:microsoft.com/office/officeart/2005/8/layout/chevron2"/>
    <dgm:cxn modelId="{B012B872-F0C7-4807-8054-21C65FC9F456}" type="presParOf" srcId="{3440E5A7-8108-40AB-8C2E-B8A637DBFBD8}" destId="{C23325E4-7995-4B32-9462-1EE42216B1FD}" srcOrd="0" destOrd="0" presId="urn:microsoft.com/office/officeart/2005/8/layout/chevron2"/>
    <dgm:cxn modelId="{13D78427-5352-443B-8401-71EB9718AFD1}" type="presParOf" srcId="{3440E5A7-8108-40AB-8C2E-B8A637DBFBD8}" destId="{AA1A58D0-8C69-4E5E-AAEA-F437D3747308}" srcOrd="1" destOrd="0" presId="urn:microsoft.com/office/officeart/2005/8/layout/chevron2"/>
    <dgm:cxn modelId="{BB839DAD-0ECF-4AB4-A6D3-4784A38A5DC5}" type="presParOf" srcId="{4F35948E-7D14-4943-9FED-FC6BBDFBC00E}" destId="{1D1C604A-0FB3-43AF-AC71-4DBF6627EA77}" srcOrd="1" destOrd="0" presId="urn:microsoft.com/office/officeart/2005/8/layout/chevron2"/>
    <dgm:cxn modelId="{5D38A25F-08FC-4508-8FF0-FD7D5333B1CD}" type="presParOf" srcId="{4F35948E-7D14-4943-9FED-FC6BBDFBC00E}" destId="{92401F80-020E-4557-95D8-AD55AE886C2A}" srcOrd="2" destOrd="0" presId="urn:microsoft.com/office/officeart/2005/8/layout/chevron2"/>
    <dgm:cxn modelId="{0C417FB6-FBA5-4773-A144-1EB74203AF0E}" type="presParOf" srcId="{92401F80-020E-4557-95D8-AD55AE886C2A}" destId="{E77C99EA-EB6A-4F36-BE69-C544B890C560}" srcOrd="0" destOrd="0" presId="urn:microsoft.com/office/officeart/2005/8/layout/chevron2"/>
    <dgm:cxn modelId="{85F262DF-9FB3-4B30-B2E0-90308ABDCB63}" type="presParOf" srcId="{92401F80-020E-4557-95D8-AD55AE886C2A}" destId="{1CCD0466-12B4-4580-AE61-A78345085BEC}" srcOrd="1" destOrd="0" presId="urn:microsoft.com/office/officeart/2005/8/layout/chevron2"/>
    <dgm:cxn modelId="{3B461F1A-3AEB-40C5-90A9-F6931335A582}" type="presParOf" srcId="{4F35948E-7D14-4943-9FED-FC6BBDFBC00E}" destId="{869FFAC9-6F80-4A77-98CD-B0840822C61C}" srcOrd="3" destOrd="0" presId="urn:microsoft.com/office/officeart/2005/8/layout/chevron2"/>
    <dgm:cxn modelId="{6022E959-25F9-4EEC-80E1-77C3B77AD3A9}" type="presParOf" srcId="{4F35948E-7D14-4943-9FED-FC6BBDFBC00E}" destId="{4DCD270A-102E-427E-B11B-824DA7B14384}" srcOrd="4" destOrd="0" presId="urn:microsoft.com/office/officeart/2005/8/layout/chevron2"/>
    <dgm:cxn modelId="{3896FA43-45A5-42BA-B4E0-6366A2670580}" type="presParOf" srcId="{4DCD270A-102E-427E-B11B-824DA7B14384}" destId="{072B6F41-85B0-4E25-9F23-07E3FE6F2960}" srcOrd="0" destOrd="0" presId="urn:microsoft.com/office/officeart/2005/8/layout/chevron2"/>
    <dgm:cxn modelId="{5F058B12-A5D0-4F5D-A6C0-43C9E6C3050D}" type="presParOf" srcId="{4DCD270A-102E-427E-B11B-824DA7B14384}" destId="{BCF0D16F-33DE-4E8F-BECD-D42005FB4B0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6F231D-4242-471E-BCC0-B713977BD3D1}" type="doc">
      <dgm:prSet loTypeId="urn:microsoft.com/office/officeart/2005/8/layout/chevron2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th-TH"/>
        </a:p>
      </dgm:t>
    </dgm:pt>
    <dgm:pt modelId="{36ECA20A-C247-4375-BF54-BB76E8464B5B}">
      <dgm:prSet phldrT="[ข้อความ]"/>
      <dgm:spPr/>
      <dgm:t>
        <a:bodyPr/>
        <a:lstStyle/>
        <a:p>
          <a:r>
            <a:rPr lang="th-TH" dirty="0" smtClean="0">
              <a:solidFill>
                <a:srgbClr val="FF0000"/>
              </a:solidFill>
            </a:rPr>
            <a:t>เกิดประโยชน์กับใคร</a:t>
          </a:r>
          <a:endParaRPr lang="th-TH" dirty="0">
            <a:solidFill>
              <a:srgbClr val="FF0000"/>
            </a:solidFill>
          </a:endParaRPr>
        </a:p>
      </dgm:t>
    </dgm:pt>
    <dgm:pt modelId="{BE16D5D8-BC71-4C84-8C6B-F2FD9BA92D0F}" type="parTrans" cxnId="{966642A4-529A-4635-8D62-70EE5460CA86}">
      <dgm:prSet/>
      <dgm:spPr/>
      <dgm:t>
        <a:bodyPr/>
        <a:lstStyle/>
        <a:p>
          <a:endParaRPr lang="th-TH"/>
        </a:p>
      </dgm:t>
    </dgm:pt>
    <dgm:pt modelId="{53868E58-D3A0-4113-9D38-771C4A1E0374}" type="sibTrans" cxnId="{966642A4-529A-4635-8D62-70EE5460CA86}">
      <dgm:prSet/>
      <dgm:spPr/>
      <dgm:t>
        <a:bodyPr/>
        <a:lstStyle/>
        <a:p>
          <a:endParaRPr lang="th-TH"/>
        </a:p>
      </dgm:t>
    </dgm:pt>
    <dgm:pt modelId="{FD84C576-9DAF-46A4-AABC-4F257C001141}">
      <dgm:prSet phldrT="[ข้อความ]" custT="1"/>
      <dgm:spPr/>
      <dgm:t>
        <a:bodyPr/>
        <a:lstStyle/>
        <a:p>
          <a:r>
            <a:rPr lang="en-US" sz="1400" dirty="0" smtClean="0"/>
            <a:t>Stakeholders</a:t>
          </a:r>
          <a:endParaRPr lang="th-TH" sz="1400" dirty="0"/>
        </a:p>
      </dgm:t>
    </dgm:pt>
    <dgm:pt modelId="{74571CAD-162D-404D-8634-82D54752CE4D}" type="parTrans" cxnId="{3E43D97C-C165-4F1C-AFE7-65399B8A9F66}">
      <dgm:prSet/>
      <dgm:spPr/>
      <dgm:t>
        <a:bodyPr/>
        <a:lstStyle/>
        <a:p>
          <a:endParaRPr lang="th-TH"/>
        </a:p>
      </dgm:t>
    </dgm:pt>
    <dgm:pt modelId="{3719FC43-C26D-40AF-A4CC-4C2DCE4C51C5}" type="sibTrans" cxnId="{3E43D97C-C165-4F1C-AFE7-65399B8A9F66}">
      <dgm:prSet/>
      <dgm:spPr/>
      <dgm:t>
        <a:bodyPr/>
        <a:lstStyle/>
        <a:p>
          <a:endParaRPr lang="th-TH"/>
        </a:p>
      </dgm:t>
    </dgm:pt>
    <dgm:pt modelId="{DBE3DFE3-8E2F-4517-BE25-D7C6CFEF1A73}">
      <dgm:prSet phldrT="[ข้อความ]" custT="1"/>
      <dgm:spPr/>
      <dgm:t>
        <a:bodyPr/>
        <a:lstStyle/>
        <a:p>
          <a:r>
            <a:rPr lang="en-US" sz="1400" dirty="0" smtClean="0"/>
            <a:t>Concerned communities</a:t>
          </a:r>
          <a:endParaRPr lang="th-TH" sz="1400" dirty="0"/>
        </a:p>
      </dgm:t>
    </dgm:pt>
    <dgm:pt modelId="{4B8426CD-1849-40EC-B1E3-B481C5B154C3}" type="parTrans" cxnId="{9E0A42DD-1626-472C-B60F-6025DE66D463}">
      <dgm:prSet/>
      <dgm:spPr/>
      <dgm:t>
        <a:bodyPr/>
        <a:lstStyle/>
        <a:p>
          <a:endParaRPr lang="th-TH"/>
        </a:p>
      </dgm:t>
    </dgm:pt>
    <dgm:pt modelId="{C4BB7D90-4DB0-46C9-BE98-20199759A699}" type="sibTrans" cxnId="{9E0A42DD-1626-472C-B60F-6025DE66D463}">
      <dgm:prSet/>
      <dgm:spPr/>
      <dgm:t>
        <a:bodyPr/>
        <a:lstStyle/>
        <a:p>
          <a:endParaRPr lang="th-TH"/>
        </a:p>
      </dgm:t>
    </dgm:pt>
    <dgm:pt modelId="{8AAE0010-F110-4787-B818-47FBB4768730}">
      <dgm:prSet phldrT="[ข้อความ]"/>
      <dgm:spPr/>
      <dgm:t>
        <a:bodyPr/>
        <a:lstStyle/>
        <a:p>
          <a:r>
            <a:rPr lang="th-TH" dirty="0" smtClean="0">
              <a:solidFill>
                <a:srgbClr val="FF0000"/>
              </a:solidFill>
            </a:rPr>
            <a:t>เกิดประโยชน์อย่างไร</a:t>
          </a:r>
          <a:endParaRPr lang="th-TH" dirty="0">
            <a:solidFill>
              <a:srgbClr val="FF0000"/>
            </a:solidFill>
          </a:endParaRPr>
        </a:p>
      </dgm:t>
    </dgm:pt>
    <dgm:pt modelId="{72A6F1B7-5E67-4C3F-B13F-F5DB7D97256C}" type="parTrans" cxnId="{29646339-B0D2-4D2F-BE3E-770C70C5CDC9}">
      <dgm:prSet/>
      <dgm:spPr/>
      <dgm:t>
        <a:bodyPr/>
        <a:lstStyle/>
        <a:p>
          <a:endParaRPr lang="th-TH"/>
        </a:p>
      </dgm:t>
    </dgm:pt>
    <dgm:pt modelId="{76B4433D-2515-43ED-AEC9-D3A505D12989}" type="sibTrans" cxnId="{29646339-B0D2-4D2F-BE3E-770C70C5CDC9}">
      <dgm:prSet/>
      <dgm:spPr/>
      <dgm:t>
        <a:bodyPr/>
        <a:lstStyle/>
        <a:p>
          <a:endParaRPr lang="th-TH"/>
        </a:p>
      </dgm:t>
    </dgm:pt>
    <dgm:pt modelId="{EB39B868-63D4-4E3B-90C0-A3AF0F89CFA8}">
      <dgm:prSet phldrT="[ข้อความ]" custT="1"/>
      <dgm:spPr/>
      <dgm:t>
        <a:bodyPr/>
        <a:lstStyle/>
        <a:p>
          <a:r>
            <a:rPr lang="th-TH" sz="2400" dirty="0" smtClean="0"/>
            <a:t>วิชาการ</a:t>
          </a:r>
          <a:endParaRPr lang="th-TH" sz="2400" dirty="0"/>
        </a:p>
      </dgm:t>
    </dgm:pt>
    <dgm:pt modelId="{6FEF54FD-53CC-41B7-85C4-21FDF8E7F791}" type="parTrans" cxnId="{AB730613-F2A1-4886-AEC9-C264DFFFA113}">
      <dgm:prSet/>
      <dgm:spPr/>
      <dgm:t>
        <a:bodyPr/>
        <a:lstStyle/>
        <a:p>
          <a:endParaRPr lang="th-TH"/>
        </a:p>
      </dgm:t>
    </dgm:pt>
    <dgm:pt modelId="{F32A1281-4D2A-4A19-88D4-7BC1D9F4E365}" type="sibTrans" cxnId="{AB730613-F2A1-4886-AEC9-C264DFFFA113}">
      <dgm:prSet/>
      <dgm:spPr/>
      <dgm:t>
        <a:bodyPr/>
        <a:lstStyle/>
        <a:p>
          <a:endParaRPr lang="th-TH"/>
        </a:p>
      </dgm:t>
    </dgm:pt>
    <dgm:pt modelId="{D2CB5964-7DCA-48EB-A3D3-B2018BBA4896}">
      <dgm:prSet phldrT="[ข้อความ]"/>
      <dgm:spPr/>
      <dgm:t>
        <a:bodyPr/>
        <a:lstStyle/>
        <a:p>
          <a:r>
            <a:rPr lang="th-TH" dirty="0" smtClean="0">
              <a:solidFill>
                <a:srgbClr val="FF0000"/>
              </a:solidFill>
            </a:rPr>
            <a:t>ตรงตามวัตถุประสงค์</a:t>
          </a:r>
          <a:endParaRPr lang="th-TH" dirty="0">
            <a:solidFill>
              <a:srgbClr val="FF0000"/>
            </a:solidFill>
          </a:endParaRPr>
        </a:p>
      </dgm:t>
    </dgm:pt>
    <dgm:pt modelId="{53F32006-366F-447B-96E7-4D3AF2BE3598}" type="parTrans" cxnId="{B20D6BF8-0CDB-4933-B0EC-707762C55F12}">
      <dgm:prSet/>
      <dgm:spPr/>
      <dgm:t>
        <a:bodyPr/>
        <a:lstStyle/>
        <a:p>
          <a:endParaRPr lang="th-TH"/>
        </a:p>
      </dgm:t>
    </dgm:pt>
    <dgm:pt modelId="{7B0A69D3-CF85-4233-A7C2-85F690D5DB56}" type="sibTrans" cxnId="{B20D6BF8-0CDB-4933-B0EC-707762C55F12}">
      <dgm:prSet/>
      <dgm:spPr/>
      <dgm:t>
        <a:bodyPr/>
        <a:lstStyle/>
        <a:p>
          <a:endParaRPr lang="th-TH"/>
        </a:p>
      </dgm:t>
    </dgm:pt>
    <dgm:pt modelId="{60EDCA29-F77E-408E-8965-411E3D58052B}">
      <dgm:prSet phldrT="[ข้อความ]" custT="1"/>
      <dgm:spPr/>
      <dgm:t>
        <a:bodyPr/>
        <a:lstStyle/>
        <a:p>
          <a:r>
            <a:rPr lang="th-TH" sz="2400" dirty="0" smtClean="0"/>
            <a:t>ผลผลิต</a:t>
          </a:r>
          <a:endParaRPr lang="th-TH" sz="2400" dirty="0"/>
        </a:p>
      </dgm:t>
    </dgm:pt>
    <dgm:pt modelId="{D619C94C-8B92-47E6-AE52-2A9C916FC3C5}" type="parTrans" cxnId="{00C43789-CE09-4AC4-AC4F-FACC3870F784}">
      <dgm:prSet/>
      <dgm:spPr/>
      <dgm:t>
        <a:bodyPr/>
        <a:lstStyle/>
        <a:p>
          <a:endParaRPr lang="th-TH"/>
        </a:p>
      </dgm:t>
    </dgm:pt>
    <dgm:pt modelId="{0D13FD57-130E-49F5-BF9A-3DFD761E2F95}" type="sibTrans" cxnId="{00C43789-CE09-4AC4-AC4F-FACC3870F784}">
      <dgm:prSet/>
      <dgm:spPr/>
      <dgm:t>
        <a:bodyPr/>
        <a:lstStyle/>
        <a:p>
          <a:endParaRPr lang="th-TH"/>
        </a:p>
      </dgm:t>
    </dgm:pt>
    <dgm:pt modelId="{13C228B3-AFB1-4443-A50B-A75BD6BA8E45}">
      <dgm:prSet phldrT="[ข้อความ]" custT="1"/>
      <dgm:spPr/>
      <dgm:t>
        <a:bodyPr/>
        <a:lstStyle/>
        <a:p>
          <a:r>
            <a:rPr lang="en-US" sz="1400" dirty="0" smtClean="0"/>
            <a:t>Funding Agency</a:t>
          </a:r>
          <a:endParaRPr lang="th-TH" sz="1400" dirty="0"/>
        </a:p>
      </dgm:t>
    </dgm:pt>
    <dgm:pt modelId="{1623EAB1-4B9A-439F-BCB5-C175FA41B166}" type="parTrans" cxnId="{A3EA4BDE-72AB-40CB-A258-B462E68B7A12}">
      <dgm:prSet/>
      <dgm:spPr/>
      <dgm:t>
        <a:bodyPr/>
        <a:lstStyle/>
        <a:p>
          <a:endParaRPr lang="th-TH"/>
        </a:p>
      </dgm:t>
    </dgm:pt>
    <dgm:pt modelId="{FC09A310-094B-4348-A96F-B4EC21DB8FAD}" type="sibTrans" cxnId="{A3EA4BDE-72AB-40CB-A258-B462E68B7A12}">
      <dgm:prSet/>
      <dgm:spPr/>
      <dgm:t>
        <a:bodyPr/>
        <a:lstStyle/>
        <a:p>
          <a:endParaRPr lang="th-TH"/>
        </a:p>
      </dgm:t>
    </dgm:pt>
    <dgm:pt modelId="{8462BAD4-445E-4BBA-A57D-6A8F28FFEFDF}">
      <dgm:prSet phldrT="[ข้อความ]" custT="1"/>
      <dgm:spPr/>
      <dgm:t>
        <a:bodyPr/>
        <a:lstStyle/>
        <a:p>
          <a:r>
            <a:rPr lang="th-TH" sz="2400" dirty="0" smtClean="0"/>
            <a:t>สังคม</a:t>
          </a:r>
          <a:endParaRPr lang="th-TH" sz="2400" dirty="0"/>
        </a:p>
      </dgm:t>
    </dgm:pt>
    <dgm:pt modelId="{4FD05220-8A27-43D3-8308-1173CC1C5895}" type="parTrans" cxnId="{BFB6FA4A-AE69-4968-9285-7A2B7240F644}">
      <dgm:prSet/>
      <dgm:spPr/>
      <dgm:t>
        <a:bodyPr/>
        <a:lstStyle/>
        <a:p>
          <a:endParaRPr lang="th-TH"/>
        </a:p>
      </dgm:t>
    </dgm:pt>
    <dgm:pt modelId="{A846EEB6-D3EE-4170-9F06-4878CF5338BD}" type="sibTrans" cxnId="{BFB6FA4A-AE69-4968-9285-7A2B7240F644}">
      <dgm:prSet/>
      <dgm:spPr/>
      <dgm:t>
        <a:bodyPr/>
        <a:lstStyle/>
        <a:p>
          <a:endParaRPr lang="th-TH"/>
        </a:p>
      </dgm:t>
    </dgm:pt>
    <dgm:pt modelId="{1E569CC0-A605-422D-8790-0CAC4F63ECAF}">
      <dgm:prSet phldrT="[ข้อความ]" custT="1"/>
      <dgm:spPr/>
      <dgm:t>
        <a:bodyPr/>
        <a:lstStyle/>
        <a:p>
          <a:r>
            <a:rPr lang="th-TH" sz="2400" dirty="0" smtClean="0"/>
            <a:t>เศรษฐกิจ</a:t>
          </a:r>
          <a:endParaRPr lang="th-TH" sz="2400" dirty="0"/>
        </a:p>
      </dgm:t>
    </dgm:pt>
    <dgm:pt modelId="{8E3C46DA-FABA-4F9C-BCE0-0ABF43D2064C}" type="parTrans" cxnId="{9F461DBF-9FA8-4BC5-A1E0-6C165DE5A0D3}">
      <dgm:prSet/>
      <dgm:spPr/>
      <dgm:t>
        <a:bodyPr/>
        <a:lstStyle/>
        <a:p>
          <a:endParaRPr lang="th-TH"/>
        </a:p>
      </dgm:t>
    </dgm:pt>
    <dgm:pt modelId="{DE37A662-385F-4CC8-9EEE-2CD97C3A24FE}" type="sibTrans" cxnId="{9F461DBF-9FA8-4BC5-A1E0-6C165DE5A0D3}">
      <dgm:prSet/>
      <dgm:spPr/>
      <dgm:t>
        <a:bodyPr/>
        <a:lstStyle/>
        <a:p>
          <a:endParaRPr lang="th-TH"/>
        </a:p>
      </dgm:t>
    </dgm:pt>
    <dgm:pt modelId="{5442AE8A-3E08-405D-B8C5-25985853CC61}">
      <dgm:prSet phldrT="[ข้อความ]" custT="1"/>
      <dgm:spPr/>
      <dgm:t>
        <a:bodyPr/>
        <a:lstStyle/>
        <a:p>
          <a:r>
            <a:rPr lang="th-TH" sz="2400" dirty="0" smtClean="0"/>
            <a:t>อื่นๆ</a:t>
          </a:r>
          <a:endParaRPr lang="th-TH" sz="2400" dirty="0"/>
        </a:p>
      </dgm:t>
    </dgm:pt>
    <dgm:pt modelId="{1396863A-FA68-4AEE-AB36-7A44EB0764E1}" type="parTrans" cxnId="{EC60163E-DB5F-491F-A84B-99B55DAA4098}">
      <dgm:prSet/>
      <dgm:spPr/>
      <dgm:t>
        <a:bodyPr/>
        <a:lstStyle/>
        <a:p>
          <a:endParaRPr lang="th-TH"/>
        </a:p>
      </dgm:t>
    </dgm:pt>
    <dgm:pt modelId="{B7E42EBC-B88E-4557-AB36-ED805103E240}" type="sibTrans" cxnId="{EC60163E-DB5F-491F-A84B-99B55DAA4098}">
      <dgm:prSet/>
      <dgm:spPr/>
      <dgm:t>
        <a:bodyPr/>
        <a:lstStyle/>
        <a:p>
          <a:endParaRPr lang="th-TH"/>
        </a:p>
      </dgm:t>
    </dgm:pt>
    <dgm:pt modelId="{AA796D55-6B9B-4D1E-AE8E-184CCF6D36DA}">
      <dgm:prSet phldrT="[ข้อความ]" custT="1"/>
      <dgm:spPr/>
      <dgm:t>
        <a:bodyPr/>
        <a:lstStyle/>
        <a:p>
          <a:r>
            <a:rPr lang="th-TH" sz="2400" dirty="0" smtClean="0"/>
            <a:t>ผลลัพธ์</a:t>
          </a:r>
          <a:endParaRPr lang="th-TH" sz="2400" dirty="0"/>
        </a:p>
      </dgm:t>
    </dgm:pt>
    <dgm:pt modelId="{89297C60-4E24-4A93-8EBB-96BB41CFAB40}" type="parTrans" cxnId="{0A460EAA-DDA3-423E-93D9-8352304D276E}">
      <dgm:prSet/>
      <dgm:spPr/>
      <dgm:t>
        <a:bodyPr/>
        <a:lstStyle/>
        <a:p>
          <a:endParaRPr lang="th-TH"/>
        </a:p>
      </dgm:t>
    </dgm:pt>
    <dgm:pt modelId="{33122150-B649-4DA4-B9AC-0A5E18FF42A3}" type="sibTrans" cxnId="{0A460EAA-DDA3-423E-93D9-8352304D276E}">
      <dgm:prSet/>
      <dgm:spPr/>
      <dgm:t>
        <a:bodyPr/>
        <a:lstStyle/>
        <a:p>
          <a:endParaRPr lang="th-TH"/>
        </a:p>
      </dgm:t>
    </dgm:pt>
    <dgm:pt modelId="{4F35948E-7D14-4943-9FED-FC6BBDFBC00E}" type="pres">
      <dgm:prSet presAssocID="{966F231D-4242-471E-BCC0-B713977BD3D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440E5A7-8108-40AB-8C2E-B8A637DBFBD8}" type="pres">
      <dgm:prSet presAssocID="{36ECA20A-C247-4375-BF54-BB76E8464B5B}" presName="composite" presStyleCnt="0"/>
      <dgm:spPr/>
    </dgm:pt>
    <dgm:pt modelId="{C23325E4-7995-4B32-9462-1EE42216B1FD}" type="pres">
      <dgm:prSet presAssocID="{36ECA20A-C247-4375-BF54-BB76E8464B5B}" presName="parentText" presStyleLbl="alignNode1" presStyleIdx="0" presStyleCnt="3" custLinFactNeighborX="0" custLinFactNeighborY="8189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A1A58D0-8C69-4E5E-AAEA-F437D3747308}" type="pres">
      <dgm:prSet presAssocID="{36ECA20A-C247-4375-BF54-BB76E8464B5B}" presName="descendantText" presStyleLbl="alignAcc1" presStyleIdx="0" presStyleCnt="3" custScaleY="100000" custLinFactY="29886" custLinFactNeighborX="1709" custLinFactNeighborY="1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D1C604A-0FB3-43AF-AC71-4DBF6627EA77}" type="pres">
      <dgm:prSet presAssocID="{53868E58-D3A0-4113-9D38-771C4A1E0374}" presName="sp" presStyleCnt="0"/>
      <dgm:spPr/>
    </dgm:pt>
    <dgm:pt modelId="{92401F80-020E-4557-95D8-AD55AE886C2A}" type="pres">
      <dgm:prSet presAssocID="{8AAE0010-F110-4787-B818-47FBB4768730}" presName="composite" presStyleCnt="0"/>
      <dgm:spPr/>
    </dgm:pt>
    <dgm:pt modelId="{E77C99EA-EB6A-4F36-BE69-C544B890C560}" type="pres">
      <dgm:prSet presAssocID="{8AAE0010-F110-4787-B818-47FBB4768730}" presName="parentText" presStyleLbl="alignNode1" presStyleIdx="1" presStyleCnt="3" custLinFactNeighborX="0" custLinFactNeighborY="8833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CCD0466-12B4-4580-AE61-A78345085BEC}" type="pres">
      <dgm:prSet presAssocID="{8AAE0010-F110-4787-B818-47FBB4768730}" presName="descendantText" presStyleLbl="alignAcc1" presStyleIdx="1" presStyleCnt="3" custScaleY="127046" custLinFactY="33086" custLinFactNeighborX="1709" custLinFactNeighborY="1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69FFAC9-6F80-4A77-98CD-B0840822C61C}" type="pres">
      <dgm:prSet presAssocID="{76B4433D-2515-43ED-AEC9-D3A505D12989}" presName="sp" presStyleCnt="0"/>
      <dgm:spPr/>
    </dgm:pt>
    <dgm:pt modelId="{4DCD270A-102E-427E-B11B-824DA7B14384}" type="pres">
      <dgm:prSet presAssocID="{D2CB5964-7DCA-48EB-A3D3-B2018BBA4896}" presName="composite" presStyleCnt="0"/>
      <dgm:spPr/>
    </dgm:pt>
    <dgm:pt modelId="{072B6F41-85B0-4E25-9F23-07E3FE6F2960}" type="pres">
      <dgm:prSet presAssocID="{D2CB5964-7DCA-48EB-A3D3-B2018BBA4896}" presName="parentText" presStyleLbl="alignNode1" presStyleIdx="2" presStyleCnt="3" custLinFactY="-72541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CF0D16F-33DE-4E8F-BECD-D42005FB4B08}" type="pres">
      <dgm:prSet presAssocID="{D2CB5964-7DCA-48EB-A3D3-B2018BBA4896}" presName="descendantText" presStyleLbl="alignAcc1" presStyleIdx="2" presStyleCnt="3" custLinFactY="-100000" custLinFactNeighborY="-16755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E0A42DD-1626-472C-B60F-6025DE66D463}" srcId="{36ECA20A-C247-4375-BF54-BB76E8464B5B}" destId="{DBE3DFE3-8E2F-4517-BE25-D7C6CFEF1A73}" srcOrd="1" destOrd="0" parTransId="{4B8426CD-1849-40EC-B1E3-B481C5B154C3}" sibTransId="{C4BB7D90-4DB0-46C9-BE98-20199759A699}"/>
    <dgm:cxn modelId="{B20D6BF8-0CDB-4933-B0EC-707762C55F12}" srcId="{966F231D-4242-471E-BCC0-B713977BD3D1}" destId="{D2CB5964-7DCA-48EB-A3D3-B2018BBA4896}" srcOrd="2" destOrd="0" parTransId="{53F32006-366F-447B-96E7-4D3AF2BE3598}" sibTransId="{7B0A69D3-CF85-4233-A7C2-85F690D5DB56}"/>
    <dgm:cxn modelId="{EC60163E-DB5F-491F-A84B-99B55DAA4098}" srcId="{8AAE0010-F110-4787-B818-47FBB4768730}" destId="{5442AE8A-3E08-405D-B8C5-25985853CC61}" srcOrd="3" destOrd="0" parTransId="{1396863A-FA68-4AEE-AB36-7A44EB0764E1}" sibTransId="{B7E42EBC-B88E-4557-AB36-ED805103E240}"/>
    <dgm:cxn modelId="{AB730613-F2A1-4886-AEC9-C264DFFFA113}" srcId="{8AAE0010-F110-4787-B818-47FBB4768730}" destId="{EB39B868-63D4-4E3B-90C0-A3AF0F89CFA8}" srcOrd="0" destOrd="0" parTransId="{6FEF54FD-53CC-41B7-85C4-21FDF8E7F791}" sibTransId="{F32A1281-4D2A-4A19-88D4-7BC1D9F4E365}"/>
    <dgm:cxn modelId="{AC8CDDB6-BF0B-4A7B-8762-5332BA447828}" type="presOf" srcId="{5442AE8A-3E08-405D-B8C5-25985853CC61}" destId="{1CCD0466-12B4-4580-AE61-A78345085BEC}" srcOrd="0" destOrd="3" presId="urn:microsoft.com/office/officeart/2005/8/layout/chevron2"/>
    <dgm:cxn modelId="{A3EA4BDE-72AB-40CB-A258-B462E68B7A12}" srcId="{36ECA20A-C247-4375-BF54-BB76E8464B5B}" destId="{13C228B3-AFB1-4443-A50B-A75BD6BA8E45}" srcOrd="2" destOrd="0" parTransId="{1623EAB1-4B9A-439F-BCB5-C175FA41B166}" sibTransId="{FC09A310-094B-4348-A96F-B4EC21DB8FAD}"/>
    <dgm:cxn modelId="{3E43D97C-C165-4F1C-AFE7-65399B8A9F66}" srcId="{36ECA20A-C247-4375-BF54-BB76E8464B5B}" destId="{FD84C576-9DAF-46A4-AABC-4F257C001141}" srcOrd="0" destOrd="0" parTransId="{74571CAD-162D-404D-8634-82D54752CE4D}" sibTransId="{3719FC43-C26D-40AF-A4CC-4C2DCE4C51C5}"/>
    <dgm:cxn modelId="{397FC374-6982-4BA2-8F43-25FC467FCC6C}" type="presOf" srcId="{13C228B3-AFB1-4443-A50B-A75BD6BA8E45}" destId="{AA1A58D0-8C69-4E5E-AAEA-F437D3747308}" srcOrd="0" destOrd="2" presId="urn:microsoft.com/office/officeart/2005/8/layout/chevron2"/>
    <dgm:cxn modelId="{29646339-B0D2-4D2F-BE3E-770C70C5CDC9}" srcId="{966F231D-4242-471E-BCC0-B713977BD3D1}" destId="{8AAE0010-F110-4787-B818-47FBB4768730}" srcOrd="1" destOrd="0" parTransId="{72A6F1B7-5E67-4C3F-B13F-F5DB7D97256C}" sibTransId="{76B4433D-2515-43ED-AEC9-D3A505D12989}"/>
    <dgm:cxn modelId="{0A460EAA-DDA3-423E-93D9-8352304D276E}" srcId="{D2CB5964-7DCA-48EB-A3D3-B2018BBA4896}" destId="{AA796D55-6B9B-4D1E-AE8E-184CCF6D36DA}" srcOrd="1" destOrd="0" parTransId="{89297C60-4E24-4A93-8EBB-96BB41CFAB40}" sibTransId="{33122150-B649-4DA4-B9AC-0A5E18FF42A3}"/>
    <dgm:cxn modelId="{B0413772-7DCA-4801-81E9-E7CA84036C9A}" type="presOf" srcId="{966F231D-4242-471E-BCC0-B713977BD3D1}" destId="{4F35948E-7D14-4943-9FED-FC6BBDFBC00E}" srcOrd="0" destOrd="0" presId="urn:microsoft.com/office/officeart/2005/8/layout/chevron2"/>
    <dgm:cxn modelId="{B73EA13B-C746-42BC-AE9F-8B2AA73C5DF9}" type="presOf" srcId="{DBE3DFE3-8E2F-4517-BE25-D7C6CFEF1A73}" destId="{AA1A58D0-8C69-4E5E-AAEA-F437D3747308}" srcOrd="0" destOrd="1" presId="urn:microsoft.com/office/officeart/2005/8/layout/chevron2"/>
    <dgm:cxn modelId="{966642A4-529A-4635-8D62-70EE5460CA86}" srcId="{966F231D-4242-471E-BCC0-B713977BD3D1}" destId="{36ECA20A-C247-4375-BF54-BB76E8464B5B}" srcOrd="0" destOrd="0" parTransId="{BE16D5D8-BC71-4C84-8C6B-F2FD9BA92D0F}" sibTransId="{53868E58-D3A0-4113-9D38-771C4A1E0374}"/>
    <dgm:cxn modelId="{60C0A83D-6E29-4E21-A6E0-A8EB553AAC30}" type="presOf" srcId="{8462BAD4-445E-4BBA-A57D-6A8F28FFEFDF}" destId="{1CCD0466-12B4-4580-AE61-A78345085BEC}" srcOrd="0" destOrd="1" presId="urn:microsoft.com/office/officeart/2005/8/layout/chevron2"/>
    <dgm:cxn modelId="{9F461DBF-9FA8-4BC5-A1E0-6C165DE5A0D3}" srcId="{8AAE0010-F110-4787-B818-47FBB4768730}" destId="{1E569CC0-A605-422D-8790-0CAC4F63ECAF}" srcOrd="2" destOrd="0" parTransId="{8E3C46DA-FABA-4F9C-BCE0-0ABF43D2064C}" sibTransId="{DE37A662-385F-4CC8-9EEE-2CD97C3A24FE}"/>
    <dgm:cxn modelId="{A22A1082-B454-452F-A82D-1558988E11DD}" type="presOf" srcId="{AA796D55-6B9B-4D1E-AE8E-184CCF6D36DA}" destId="{BCF0D16F-33DE-4E8F-BECD-D42005FB4B08}" srcOrd="0" destOrd="1" presId="urn:microsoft.com/office/officeart/2005/8/layout/chevron2"/>
    <dgm:cxn modelId="{EFD80C69-0875-48FA-8779-C1C8EE9DD660}" type="presOf" srcId="{60EDCA29-F77E-408E-8965-411E3D58052B}" destId="{BCF0D16F-33DE-4E8F-BECD-D42005FB4B08}" srcOrd="0" destOrd="0" presId="urn:microsoft.com/office/officeart/2005/8/layout/chevron2"/>
    <dgm:cxn modelId="{31F181AD-A02B-4FA8-8742-F6806AA0728D}" type="presOf" srcId="{EB39B868-63D4-4E3B-90C0-A3AF0F89CFA8}" destId="{1CCD0466-12B4-4580-AE61-A78345085BEC}" srcOrd="0" destOrd="0" presId="urn:microsoft.com/office/officeart/2005/8/layout/chevron2"/>
    <dgm:cxn modelId="{00C43789-CE09-4AC4-AC4F-FACC3870F784}" srcId="{D2CB5964-7DCA-48EB-A3D3-B2018BBA4896}" destId="{60EDCA29-F77E-408E-8965-411E3D58052B}" srcOrd="0" destOrd="0" parTransId="{D619C94C-8B92-47E6-AE52-2A9C916FC3C5}" sibTransId="{0D13FD57-130E-49F5-BF9A-3DFD761E2F95}"/>
    <dgm:cxn modelId="{EAC7A9D9-BDEB-4680-9A57-7A0CAC6C207E}" type="presOf" srcId="{FD84C576-9DAF-46A4-AABC-4F257C001141}" destId="{AA1A58D0-8C69-4E5E-AAEA-F437D3747308}" srcOrd="0" destOrd="0" presId="urn:microsoft.com/office/officeart/2005/8/layout/chevron2"/>
    <dgm:cxn modelId="{EE93A989-1FAC-4C67-8621-FEEA81C84F0C}" type="presOf" srcId="{1E569CC0-A605-422D-8790-0CAC4F63ECAF}" destId="{1CCD0466-12B4-4580-AE61-A78345085BEC}" srcOrd="0" destOrd="2" presId="urn:microsoft.com/office/officeart/2005/8/layout/chevron2"/>
    <dgm:cxn modelId="{BFB6FA4A-AE69-4968-9285-7A2B7240F644}" srcId="{8AAE0010-F110-4787-B818-47FBB4768730}" destId="{8462BAD4-445E-4BBA-A57D-6A8F28FFEFDF}" srcOrd="1" destOrd="0" parTransId="{4FD05220-8A27-43D3-8308-1173CC1C5895}" sibTransId="{A846EEB6-D3EE-4170-9F06-4878CF5338BD}"/>
    <dgm:cxn modelId="{1209217E-AEFE-4DD4-8844-ED4AB77666F6}" type="presOf" srcId="{8AAE0010-F110-4787-B818-47FBB4768730}" destId="{E77C99EA-EB6A-4F36-BE69-C544B890C560}" srcOrd="0" destOrd="0" presId="urn:microsoft.com/office/officeart/2005/8/layout/chevron2"/>
    <dgm:cxn modelId="{22A32AF6-636D-4A61-9FFA-92E3E7F94411}" type="presOf" srcId="{D2CB5964-7DCA-48EB-A3D3-B2018BBA4896}" destId="{072B6F41-85B0-4E25-9F23-07E3FE6F2960}" srcOrd="0" destOrd="0" presId="urn:microsoft.com/office/officeart/2005/8/layout/chevron2"/>
    <dgm:cxn modelId="{B26A92A5-AE15-42BD-9DC8-0EA025234ED8}" type="presOf" srcId="{36ECA20A-C247-4375-BF54-BB76E8464B5B}" destId="{C23325E4-7995-4B32-9462-1EE42216B1FD}" srcOrd="0" destOrd="0" presId="urn:microsoft.com/office/officeart/2005/8/layout/chevron2"/>
    <dgm:cxn modelId="{9FCB2845-D662-4727-A530-A6C8975C661E}" type="presParOf" srcId="{4F35948E-7D14-4943-9FED-FC6BBDFBC00E}" destId="{3440E5A7-8108-40AB-8C2E-B8A637DBFBD8}" srcOrd="0" destOrd="0" presId="urn:microsoft.com/office/officeart/2005/8/layout/chevron2"/>
    <dgm:cxn modelId="{ACBA97F4-1FFE-47ED-9CFF-0D51FDEDA1B5}" type="presParOf" srcId="{3440E5A7-8108-40AB-8C2E-B8A637DBFBD8}" destId="{C23325E4-7995-4B32-9462-1EE42216B1FD}" srcOrd="0" destOrd="0" presId="urn:microsoft.com/office/officeart/2005/8/layout/chevron2"/>
    <dgm:cxn modelId="{FA758D32-1C63-4F4B-ADFE-9DF2E80FC1ED}" type="presParOf" srcId="{3440E5A7-8108-40AB-8C2E-B8A637DBFBD8}" destId="{AA1A58D0-8C69-4E5E-AAEA-F437D3747308}" srcOrd="1" destOrd="0" presId="urn:microsoft.com/office/officeart/2005/8/layout/chevron2"/>
    <dgm:cxn modelId="{DE6F8710-6574-436F-8AFA-5FF403EF3C5F}" type="presParOf" srcId="{4F35948E-7D14-4943-9FED-FC6BBDFBC00E}" destId="{1D1C604A-0FB3-43AF-AC71-4DBF6627EA77}" srcOrd="1" destOrd="0" presId="urn:microsoft.com/office/officeart/2005/8/layout/chevron2"/>
    <dgm:cxn modelId="{620BC6A8-0954-41C9-B9F9-1BB904E1C81B}" type="presParOf" srcId="{4F35948E-7D14-4943-9FED-FC6BBDFBC00E}" destId="{92401F80-020E-4557-95D8-AD55AE886C2A}" srcOrd="2" destOrd="0" presId="urn:microsoft.com/office/officeart/2005/8/layout/chevron2"/>
    <dgm:cxn modelId="{9B479E91-9746-49C8-BB9B-68BB0BBA224A}" type="presParOf" srcId="{92401F80-020E-4557-95D8-AD55AE886C2A}" destId="{E77C99EA-EB6A-4F36-BE69-C544B890C560}" srcOrd="0" destOrd="0" presId="urn:microsoft.com/office/officeart/2005/8/layout/chevron2"/>
    <dgm:cxn modelId="{97A3956A-2013-499E-97F5-EC44353E77DB}" type="presParOf" srcId="{92401F80-020E-4557-95D8-AD55AE886C2A}" destId="{1CCD0466-12B4-4580-AE61-A78345085BEC}" srcOrd="1" destOrd="0" presId="urn:microsoft.com/office/officeart/2005/8/layout/chevron2"/>
    <dgm:cxn modelId="{B7C621B7-B24E-4E5F-8E10-4862CC9A2499}" type="presParOf" srcId="{4F35948E-7D14-4943-9FED-FC6BBDFBC00E}" destId="{869FFAC9-6F80-4A77-98CD-B0840822C61C}" srcOrd="3" destOrd="0" presId="urn:microsoft.com/office/officeart/2005/8/layout/chevron2"/>
    <dgm:cxn modelId="{D1818462-D8F0-4A0D-A776-A43B7BC345AC}" type="presParOf" srcId="{4F35948E-7D14-4943-9FED-FC6BBDFBC00E}" destId="{4DCD270A-102E-427E-B11B-824DA7B14384}" srcOrd="4" destOrd="0" presId="urn:microsoft.com/office/officeart/2005/8/layout/chevron2"/>
    <dgm:cxn modelId="{2FFA4AF4-8186-4421-850B-D10B32A6BC60}" type="presParOf" srcId="{4DCD270A-102E-427E-B11B-824DA7B14384}" destId="{072B6F41-85B0-4E25-9F23-07E3FE6F2960}" srcOrd="0" destOrd="0" presId="urn:microsoft.com/office/officeart/2005/8/layout/chevron2"/>
    <dgm:cxn modelId="{5CD2E3C1-579F-48FE-800C-0C207063FD2F}" type="presParOf" srcId="{4DCD270A-102E-427E-B11B-824DA7B14384}" destId="{BCF0D16F-33DE-4E8F-BECD-D42005FB4B0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49D10-D66F-47A6-81DF-023B1C683CF4}">
      <dsp:nvSpPr>
        <dsp:cNvPr id="0" name=""/>
        <dsp:cNvSpPr/>
      </dsp:nvSpPr>
      <dsp:spPr>
        <a:xfrm>
          <a:off x="642671" y="0"/>
          <a:ext cx="7283609" cy="1728192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356A6B-DF42-45EF-A3F3-6F24BE07C2AC}">
      <dsp:nvSpPr>
        <dsp:cNvPr id="0" name=""/>
        <dsp:cNvSpPr/>
      </dsp:nvSpPr>
      <dsp:spPr>
        <a:xfrm>
          <a:off x="0" y="518457"/>
          <a:ext cx="2570685" cy="69127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ปัญหา</a:t>
          </a:r>
          <a:endParaRPr lang="th-TH" sz="3200" kern="1200" dirty="0"/>
        </a:p>
      </dsp:txBody>
      <dsp:txXfrm>
        <a:off x="33745" y="552202"/>
        <a:ext cx="2503195" cy="623786"/>
      </dsp:txXfrm>
    </dsp:sp>
    <dsp:sp modelId="{4F293F75-ACE8-4555-8007-F05D61A3776F}">
      <dsp:nvSpPr>
        <dsp:cNvPr id="0" name=""/>
        <dsp:cNvSpPr/>
      </dsp:nvSpPr>
      <dsp:spPr>
        <a:xfrm>
          <a:off x="2999133" y="518457"/>
          <a:ext cx="2570685" cy="691276"/>
        </a:xfrm>
        <a:prstGeom prst="roundRect">
          <a:avLst/>
        </a:prstGeom>
        <a:solidFill>
          <a:schemeClr val="accent3">
            <a:hueOff val="1187685"/>
            <a:satOff val="6397"/>
            <a:lumOff val="8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วิธีแก้ปัญหาใหม่</a:t>
          </a:r>
          <a:endParaRPr lang="th-TH" sz="3200" kern="1200" dirty="0"/>
        </a:p>
      </dsp:txBody>
      <dsp:txXfrm>
        <a:off x="3032878" y="552202"/>
        <a:ext cx="2503195" cy="623786"/>
      </dsp:txXfrm>
    </dsp:sp>
    <dsp:sp modelId="{A9AFC077-F4FB-4850-B609-09AD682BFF86}">
      <dsp:nvSpPr>
        <dsp:cNvPr id="0" name=""/>
        <dsp:cNvSpPr/>
      </dsp:nvSpPr>
      <dsp:spPr>
        <a:xfrm>
          <a:off x="5998266" y="518457"/>
          <a:ext cx="2570685" cy="691276"/>
        </a:xfrm>
        <a:prstGeom prst="roundRect">
          <a:avLst/>
        </a:prstGeom>
        <a:solidFill>
          <a:schemeClr val="accent3">
            <a:hueOff val="2375370"/>
            <a:satOff val="12794"/>
            <a:lumOff val="174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>
              <a:solidFill>
                <a:srgbClr val="FF0000"/>
              </a:solidFill>
            </a:rPr>
            <a:t>ผลที่คาดว่าจะได้รับ</a:t>
          </a:r>
          <a:endParaRPr lang="th-TH" sz="3200" kern="1200" dirty="0">
            <a:solidFill>
              <a:srgbClr val="FF0000"/>
            </a:solidFill>
          </a:endParaRPr>
        </a:p>
      </dsp:txBody>
      <dsp:txXfrm>
        <a:off x="6032011" y="552202"/>
        <a:ext cx="2503195" cy="6237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3325E4-7995-4B32-9462-1EE42216B1FD}">
      <dsp:nvSpPr>
        <dsp:cNvPr id="0" name=""/>
        <dsp:cNvSpPr/>
      </dsp:nvSpPr>
      <dsp:spPr>
        <a:xfrm rot="5400000">
          <a:off x="-333094" y="361682"/>
          <a:ext cx="1698488" cy="97930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kern="1200" dirty="0" smtClean="0"/>
            <a:t>ข้อมูล</a:t>
          </a:r>
          <a:endParaRPr lang="th-TH" sz="2900" kern="1200" dirty="0"/>
        </a:p>
      </dsp:txBody>
      <dsp:txXfrm rot="-5400000">
        <a:off x="26496" y="491746"/>
        <a:ext cx="979308" cy="719180"/>
      </dsp:txXfrm>
    </dsp:sp>
    <dsp:sp modelId="{AA1A58D0-8C69-4E5E-AAEA-F437D3747308}">
      <dsp:nvSpPr>
        <dsp:cNvPr id="0" name=""/>
        <dsp:cNvSpPr/>
      </dsp:nvSpPr>
      <dsp:spPr>
        <a:xfrm rot="5400000">
          <a:off x="1122621" y="-114723"/>
          <a:ext cx="1182338" cy="14159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Stakeholders</a:t>
          </a:r>
          <a:endParaRPr lang="th-TH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Concerned communities</a:t>
          </a:r>
          <a:endParaRPr lang="th-TH" sz="1400" kern="1200" dirty="0"/>
        </a:p>
      </dsp:txBody>
      <dsp:txXfrm rot="-5400000">
        <a:off x="1005805" y="59810"/>
        <a:ext cx="1358255" cy="1066904"/>
      </dsp:txXfrm>
    </dsp:sp>
    <dsp:sp modelId="{E77C99EA-EB6A-4F36-BE69-C544B890C560}">
      <dsp:nvSpPr>
        <dsp:cNvPr id="0" name=""/>
        <dsp:cNvSpPr/>
      </dsp:nvSpPr>
      <dsp:spPr>
        <a:xfrm rot="5400000">
          <a:off x="-333094" y="1750481"/>
          <a:ext cx="1698488" cy="97930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kern="1200" dirty="0" smtClean="0"/>
            <a:t>ทฤษฎี</a:t>
          </a:r>
          <a:endParaRPr lang="th-TH" sz="2900" kern="1200" dirty="0"/>
        </a:p>
      </dsp:txBody>
      <dsp:txXfrm rot="-5400000">
        <a:off x="26496" y="1880545"/>
        <a:ext cx="979308" cy="719180"/>
      </dsp:txXfrm>
    </dsp:sp>
    <dsp:sp modelId="{1CCD0466-12B4-4580-AE61-A78345085BEC}">
      <dsp:nvSpPr>
        <dsp:cNvPr id="0" name=""/>
        <dsp:cNvSpPr/>
      </dsp:nvSpPr>
      <dsp:spPr>
        <a:xfrm rot="5400000">
          <a:off x="1122621" y="1274074"/>
          <a:ext cx="1182338" cy="14159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Literature Review</a:t>
          </a:r>
          <a:endParaRPr lang="th-TH" sz="1400" kern="1200" dirty="0"/>
        </a:p>
      </dsp:txBody>
      <dsp:txXfrm rot="-5400000">
        <a:off x="1005805" y="1448608"/>
        <a:ext cx="1358255" cy="1066904"/>
      </dsp:txXfrm>
    </dsp:sp>
    <dsp:sp modelId="{072B6F41-85B0-4E25-9F23-07E3FE6F2960}">
      <dsp:nvSpPr>
        <dsp:cNvPr id="0" name=""/>
        <dsp:cNvSpPr/>
      </dsp:nvSpPr>
      <dsp:spPr>
        <a:xfrm rot="5400000">
          <a:off x="-333094" y="3139280"/>
          <a:ext cx="1698488" cy="97930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kern="1200" dirty="0" smtClean="0"/>
            <a:t>วิธีการเดิม</a:t>
          </a:r>
          <a:endParaRPr lang="th-TH" sz="2900" kern="1200" dirty="0"/>
        </a:p>
      </dsp:txBody>
      <dsp:txXfrm rot="-5400000">
        <a:off x="26496" y="3269344"/>
        <a:ext cx="979308" cy="719180"/>
      </dsp:txXfrm>
    </dsp:sp>
    <dsp:sp modelId="{BCF0D16F-33DE-4E8F-BECD-D42005FB4B08}">
      <dsp:nvSpPr>
        <dsp:cNvPr id="0" name=""/>
        <dsp:cNvSpPr/>
      </dsp:nvSpPr>
      <dsp:spPr>
        <a:xfrm rot="5400000">
          <a:off x="1122621" y="2662873"/>
          <a:ext cx="1182338" cy="14159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Literature Review</a:t>
          </a:r>
          <a:endParaRPr lang="th-TH" sz="1400" kern="1200" dirty="0"/>
        </a:p>
      </dsp:txBody>
      <dsp:txXfrm rot="-5400000">
        <a:off x="1005805" y="2837407"/>
        <a:ext cx="1358255" cy="10669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3325E4-7995-4B32-9462-1EE42216B1FD}">
      <dsp:nvSpPr>
        <dsp:cNvPr id="0" name=""/>
        <dsp:cNvSpPr/>
      </dsp:nvSpPr>
      <dsp:spPr>
        <a:xfrm rot="5400000">
          <a:off x="-242783" y="299298"/>
          <a:ext cx="1618555" cy="11329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วิธีการใหม่</a:t>
          </a:r>
          <a:endParaRPr lang="th-TH" sz="2100" kern="1200" dirty="0"/>
        </a:p>
      </dsp:txBody>
      <dsp:txXfrm rot="-5400000">
        <a:off x="1" y="623008"/>
        <a:ext cx="1132988" cy="485567"/>
      </dsp:txXfrm>
    </dsp:sp>
    <dsp:sp modelId="{AA1A58D0-8C69-4E5E-AAEA-F437D3747308}">
      <dsp:nvSpPr>
        <dsp:cNvPr id="0" name=""/>
        <dsp:cNvSpPr/>
      </dsp:nvSpPr>
      <dsp:spPr>
        <a:xfrm rot="5400000">
          <a:off x="1588635" y="-399132"/>
          <a:ext cx="1052061" cy="19633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Development</a:t>
          </a:r>
          <a:endParaRPr lang="th-TH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Novel Method</a:t>
          </a:r>
          <a:endParaRPr lang="th-TH" sz="1800" kern="1200" dirty="0"/>
        </a:p>
      </dsp:txBody>
      <dsp:txXfrm rot="-5400000">
        <a:off x="1132989" y="107871"/>
        <a:ext cx="1911998" cy="949347"/>
      </dsp:txXfrm>
    </dsp:sp>
    <dsp:sp modelId="{E77C99EA-EB6A-4F36-BE69-C544B890C560}">
      <dsp:nvSpPr>
        <dsp:cNvPr id="0" name=""/>
        <dsp:cNvSpPr/>
      </dsp:nvSpPr>
      <dsp:spPr>
        <a:xfrm rot="5400000">
          <a:off x="-503476" y="2050155"/>
          <a:ext cx="2139940" cy="11329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ตัวแปร</a:t>
          </a:r>
          <a:endParaRPr lang="th-TH" sz="2100" kern="1200" dirty="0"/>
        </a:p>
      </dsp:txBody>
      <dsp:txXfrm rot="-5400000">
        <a:off x="0" y="2113173"/>
        <a:ext cx="1132988" cy="1006952"/>
      </dsp:txXfrm>
    </dsp:sp>
    <dsp:sp modelId="{1CCD0466-12B4-4580-AE61-A78345085BEC}">
      <dsp:nvSpPr>
        <dsp:cNvPr id="0" name=""/>
        <dsp:cNvSpPr/>
      </dsp:nvSpPr>
      <dsp:spPr>
        <a:xfrm rot="5400000">
          <a:off x="1222986" y="1351725"/>
          <a:ext cx="1783359" cy="19633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ตัวแปรหลัก/รอง/</a:t>
          </a:r>
          <a:r>
            <a:rPr lang="en-US" sz="1400" kern="1200" dirty="0" smtClean="0"/>
            <a:t>Fix</a:t>
          </a:r>
          <a:endParaRPr lang="th-TH" sz="1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ความสัมพันธ์</a:t>
          </a:r>
          <a:endParaRPr lang="th-TH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นิยาม</a:t>
          </a:r>
          <a:endParaRPr lang="th-TH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วิธีการวัด</a:t>
          </a:r>
          <a:endParaRPr lang="th-TH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เครื่องมือวัด</a:t>
          </a:r>
          <a:endParaRPr lang="th-TH" sz="2400" kern="1200" dirty="0"/>
        </a:p>
      </dsp:txBody>
      <dsp:txXfrm rot="-5400000">
        <a:off x="1132988" y="1528779"/>
        <a:ext cx="1876299" cy="1609247"/>
      </dsp:txXfrm>
    </dsp:sp>
    <dsp:sp modelId="{072B6F41-85B0-4E25-9F23-07E3FE6F2960}">
      <dsp:nvSpPr>
        <dsp:cNvPr id="0" name=""/>
        <dsp:cNvSpPr/>
      </dsp:nvSpPr>
      <dsp:spPr>
        <a:xfrm rot="5400000">
          <a:off x="-242783" y="3696056"/>
          <a:ext cx="1618555" cy="11329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ขอบเขตการวิจัย</a:t>
          </a:r>
          <a:endParaRPr lang="th-TH" sz="2100" kern="1200" dirty="0"/>
        </a:p>
      </dsp:txBody>
      <dsp:txXfrm rot="-5400000">
        <a:off x="1" y="4019766"/>
        <a:ext cx="1132988" cy="485567"/>
      </dsp:txXfrm>
    </dsp:sp>
    <dsp:sp modelId="{BCF0D16F-33DE-4E8F-BECD-D42005FB4B08}">
      <dsp:nvSpPr>
        <dsp:cNvPr id="0" name=""/>
        <dsp:cNvSpPr/>
      </dsp:nvSpPr>
      <dsp:spPr>
        <a:xfrm rot="5400000">
          <a:off x="1607525" y="2997626"/>
          <a:ext cx="1014281" cy="19633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ข้อจำกัดเวลา/สถานที่/เครื่องมือ/งบประมาณ</a:t>
          </a:r>
          <a:endParaRPr lang="th-TH" sz="2400" kern="1200" dirty="0"/>
        </a:p>
      </dsp:txBody>
      <dsp:txXfrm rot="-5400000">
        <a:off x="1132989" y="3521676"/>
        <a:ext cx="1913842" cy="9152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3325E4-7995-4B32-9462-1EE42216B1FD}">
      <dsp:nvSpPr>
        <dsp:cNvPr id="0" name=""/>
        <dsp:cNvSpPr/>
      </dsp:nvSpPr>
      <dsp:spPr>
        <a:xfrm rot="5400000">
          <a:off x="-240172" y="1573989"/>
          <a:ext cx="1601147" cy="112080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kern="1200" dirty="0" smtClean="0">
              <a:solidFill>
                <a:srgbClr val="FF0000"/>
              </a:solidFill>
            </a:rPr>
            <a:t>เกิดประโยชน์กับใคร</a:t>
          </a:r>
          <a:endParaRPr lang="th-TH" sz="1900" kern="1200" dirty="0">
            <a:solidFill>
              <a:srgbClr val="FF0000"/>
            </a:solidFill>
          </a:endParaRPr>
        </a:p>
      </dsp:txBody>
      <dsp:txXfrm rot="-5400000">
        <a:off x="1" y="1894219"/>
        <a:ext cx="1120803" cy="480344"/>
      </dsp:txXfrm>
    </dsp:sp>
    <dsp:sp modelId="{AA1A58D0-8C69-4E5E-AAEA-F437D3747308}">
      <dsp:nvSpPr>
        <dsp:cNvPr id="0" name=""/>
        <dsp:cNvSpPr/>
      </dsp:nvSpPr>
      <dsp:spPr>
        <a:xfrm rot="5400000">
          <a:off x="1444184" y="1050959"/>
          <a:ext cx="1040745" cy="16875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Stakeholders</a:t>
          </a:r>
          <a:endParaRPr lang="th-TH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Concerned communities</a:t>
          </a:r>
          <a:endParaRPr lang="th-TH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Funding Agency</a:t>
          </a:r>
          <a:endParaRPr lang="th-TH" sz="1400" kern="1200" dirty="0"/>
        </a:p>
      </dsp:txBody>
      <dsp:txXfrm rot="-5400000">
        <a:off x="1120803" y="1425146"/>
        <a:ext cx="1636703" cy="939135"/>
      </dsp:txXfrm>
    </dsp:sp>
    <dsp:sp modelId="{E77C99EA-EB6A-4F36-BE69-C544B890C560}">
      <dsp:nvSpPr>
        <dsp:cNvPr id="0" name=""/>
        <dsp:cNvSpPr/>
      </dsp:nvSpPr>
      <dsp:spPr>
        <a:xfrm rot="5400000">
          <a:off x="-240172" y="3119296"/>
          <a:ext cx="1601147" cy="112080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kern="1200" dirty="0" smtClean="0">
              <a:solidFill>
                <a:srgbClr val="FF0000"/>
              </a:solidFill>
            </a:rPr>
            <a:t>เกิดประโยชน์อย่างไร</a:t>
          </a:r>
          <a:endParaRPr lang="th-TH" sz="1900" kern="1200" dirty="0">
            <a:solidFill>
              <a:srgbClr val="FF0000"/>
            </a:solidFill>
          </a:endParaRPr>
        </a:p>
      </dsp:txBody>
      <dsp:txXfrm rot="-5400000">
        <a:off x="1" y="3439526"/>
        <a:ext cx="1120803" cy="480344"/>
      </dsp:txXfrm>
    </dsp:sp>
    <dsp:sp modelId="{1CCD0466-12B4-4580-AE61-A78345085BEC}">
      <dsp:nvSpPr>
        <dsp:cNvPr id="0" name=""/>
        <dsp:cNvSpPr/>
      </dsp:nvSpPr>
      <dsp:spPr>
        <a:xfrm rot="5400000">
          <a:off x="1303444" y="2571637"/>
          <a:ext cx="1322225" cy="16875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วิชาการ</a:t>
          </a:r>
          <a:endParaRPr lang="th-TH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สังคม</a:t>
          </a:r>
          <a:endParaRPr lang="th-TH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เศรษฐกิจ</a:t>
          </a:r>
          <a:endParaRPr lang="th-TH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อื่นๆ</a:t>
          </a:r>
          <a:endParaRPr lang="th-TH" sz="2400" kern="1200" dirty="0"/>
        </a:p>
      </dsp:txBody>
      <dsp:txXfrm rot="-5400000">
        <a:off x="1120803" y="2818824"/>
        <a:ext cx="1622962" cy="1193133"/>
      </dsp:txXfrm>
    </dsp:sp>
    <dsp:sp modelId="{072B6F41-85B0-4E25-9F23-07E3FE6F2960}">
      <dsp:nvSpPr>
        <dsp:cNvPr id="0" name=""/>
        <dsp:cNvSpPr/>
      </dsp:nvSpPr>
      <dsp:spPr>
        <a:xfrm rot="5400000">
          <a:off x="-240172" y="334103"/>
          <a:ext cx="1601147" cy="112080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kern="1200" dirty="0" smtClean="0">
              <a:solidFill>
                <a:srgbClr val="FF0000"/>
              </a:solidFill>
            </a:rPr>
            <a:t>ตรงตามวัตถุประสงค์</a:t>
          </a:r>
          <a:endParaRPr lang="th-TH" sz="1900" kern="1200" dirty="0">
            <a:solidFill>
              <a:srgbClr val="FF0000"/>
            </a:solidFill>
          </a:endParaRPr>
        </a:p>
      </dsp:txBody>
      <dsp:txXfrm rot="-5400000">
        <a:off x="1" y="654333"/>
        <a:ext cx="1120803" cy="480344"/>
      </dsp:txXfrm>
    </dsp:sp>
    <dsp:sp modelId="{BCF0D16F-33DE-4E8F-BECD-D42005FB4B08}">
      <dsp:nvSpPr>
        <dsp:cNvPr id="0" name=""/>
        <dsp:cNvSpPr/>
      </dsp:nvSpPr>
      <dsp:spPr>
        <a:xfrm rot="5400000">
          <a:off x="1444184" y="-251371"/>
          <a:ext cx="1040745" cy="16875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ผลผลิต</a:t>
          </a:r>
          <a:endParaRPr lang="th-TH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400" kern="1200" dirty="0" smtClean="0"/>
            <a:t>ผลลัพธ์</a:t>
          </a:r>
          <a:endParaRPr lang="th-TH" sz="2400" kern="1200" dirty="0"/>
        </a:p>
      </dsp:txBody>
      <dsp:txXfrm rot="-5400000">
        <a:off x="1120803" y="122815"/>
        <a:ext cx="1636703" cy="9391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0C9AC-EEC3-4C81-AB17-C0484D5A6CF7}" type="datetimeFigureOut">
              <a:rPr lang="th-TH" smtClean="0"/>
              <a:t>03/12/57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07726-E324-4B6D-AEDB-15811D86619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519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0B7251-57AE-4683-A3B5-382639511B67}" type="slidenum">
              <a:rPr lang="en-US" sz="1300">
                <a:solidFill>
                  <a:srgbClr val="000000"/>
                </a:solidFill>
              </a:rPr>
              <a:pPr eaLnBrk="1" hangingPunct="1"/>
              <a:t>3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2625"/>
            <a:ext cx="4578350" cy="3433763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22885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B206C-B83A-44B5-AC48-4750A6F5F149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6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2887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0"/>
              </a:spcBef>
            </a:pPr>
            <a:fld id="{4DB5B77B-67AC-445B-B4A9-63B66E8AAD3D}" type="slidenum">
              <a:rPr lang="en-US" altLang="th-TH" smtClean="0"/>
              <a:pPr eaLnBrk="1" hangingPunct="1">
                <a:spcBef>
                  <a:spcPct val="0"/>
                </a:spcBef>
              </a:pPr>
              <a:t>11</a:t>
            </a:fld>
            <a:endParaRPr lang="th-TH" altLang="th-TH" smtClean="0"/>
          </a:p>
        </p:txBody>
      </p:sp>
      <p:sp>
        <p:nvSpPr>
          <p:cNvPr id="313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th-T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spcBef>
                <a:spcPct val="30000"/>
              </a:spcBef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0"/>
              </a:spcBef>
            </a:pPr>
            <a:fld id="{7F6D7AF6-FE92-41D5-A23F-C15855AA9F6B}" type="slidenum">
              <a:rPr lang="en-US" altLang="th-TH" smtClean="0"/>
              <a:pPr eaLnBrk="1" hangingPunct="1">
                <a:spcBef>
                  <a:spcPct val="0"/>
                </a:spcBef>
              </a:pPr>
              <a:t>12</a:t>
            </a:fld>
            <a:endParaRPr lang="th-TH" altLang="th-TH" smtClean="0"/>
          </a:p>
        </p:txBody>
      </p:sp>
      <p:sp>
        <p:nvSpPr>
          <p:cNvPr id="314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th-T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19166910"/>
              </p:ext>
            </p:extLst>
          </p:nvPr>
        </p:nvGraphicFramePr>
        <p:xfrm>
          <a:off x="8316416" y="260648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416" y="260648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9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9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85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306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9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9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58644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7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239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7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537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375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9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9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043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41" y="6459800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D0DF5E60-9974-AC48-9591-99C2BB44B7CF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800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455F5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>
                <a:solidFill>
                  <a:srgbClr val="455F51"/>
                </a:solidFill>
              </a:rPr>
              <a:pPr/>
              <a:t>‹#›</a:t>
            </a:fld>
            <a:endParaRPr lang="en-US" dirty="0">
              <a:solidFill>
                <a:srgbClr val="455F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9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4948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977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3395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9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9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12/3/2014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028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28076-DE74-4EBA-B110-7A19252A17CE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833CF-37AD-48AB-AF43-BFB2B40CAC7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78294"/>
      </p:ext>
    </p:extLst>
  </p:cSld>
  <p:clrMapOvr>
    <a:masterClrMapping/>
  </p:clrMapOvr>
  <p:transition spd="med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EB3DF-3E80-49CF-9347-481120F541E2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A5A9E-ECC3-4148-A80A-D5C04046364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120074"/>
      </p:ext>
    </p:extLst>
  </p:cSld>
  <p:clrMapOvr>
    <a:masterClrMapping/>
  </p:clrMapOvr>
  <p:transition spd="med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B6ED1-7961-4E20-8F9F-01C8B0FC4A5A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F156B-43AA-4317-BC41-03B6ADFF6DA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916996"/>
      </p:ext>
    </p:extLst>
  </p:cSld>
  <p:clrMapOvr>
    <a:masterClrMapping/>
  </p:clrMapOvr>
  <p:transition spd="med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C9740-C499-48BB-A754-998050C9B45B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1143F-1214-4381-806A-9671CFB7F98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794477"/>
      </p:ext>
    </p:extLst>
  </p:cSld>
  <p:clrMapOvr>
    <a:masterClrMapping/>
  </p:clrMapOvr>
  <p:transition spd="med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2E47A-78B5-46BE-B217-68047C707D83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878C0-1D41-4F1C-B237-F430F3313C2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522944"/>
      </p:ext>
    </p:extLst>
  </p:cSld>
  <p:clrMapOvr>
    <a:masterClrMapping/>
  </p:clrMapOvr>
  <p:transition spd="med"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49EA4-1178-45B4-B697-E36C8A5D26FD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C2D17-D567-43A3-A93C-6F8D2B71840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643099"/>
      </p:ext>
    </p:extLst>
  </p:cSld>
  <p:clrMapOvr>
    <a:masterClrMapping/>
  </p:clrMapOvr>
  <p:transition spd="med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0C682-629D-4A67-8E3A-77DA21C817AD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3D7A9-3AB4-47B2-925D-02450E70C79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337769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C491F-82E2-4F8D-BD4E-A023B83058B8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0FF83-3701-4403-8152-F952163E185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245749"/>
      </p:ext>
    </p:extLst>
  </p:cSld>
  <p:clrMapOvr>
    <a:masterClrMapping/>
  </p:clrMapOvr>
  <p:transition spd="med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2A80E-4BA8-4E17-9E97-27FFAB2BDC8A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459D3-6176-448A-80D7-B4AEDBB5C48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276869"/>
      </p:ext>
    </p:extLst>
  </p:cSld>
  <p:clrMapOvr>
    <a:masterClrMapping/>
  </p:clrMapOvr>
  <p:transition spd="med"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2F354-ACB5-4CC5-B9F8-47C2A0D5032B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02E4F-AA79-4914-B028-22CB10ADBEC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36352"/>
      </p:ext>
    </p:extLst>
  </p:cSld>
  <p:clrMapOvr>
    <a:masterClrMapping/>
  </p:clrMapOvr>
  <p:transition spd="med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8D0F2-CA30-4F63-B39E-86B32454DE69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7E8D4-51F0-46D7-BE99-3E7F65495FA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506322"/>
      </p:ext>
    </p:extLst>
  </p:cSld>
  <p:clrMapOvr>
    <a:masterClrMapping/>
  </p:clrMapOvr>
  <p:transition spd="med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228600" y="914400"/>
            <a:ext cx="4267200" cy="55626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267200" cy="55626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18AEA-F821-4936-9F66-44E75CFF27FA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DED70-FF2C-4D0D-A630-AFF26B3EC1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354917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ยึด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ยึด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ยึด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3" name="ตัวยึด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ยึด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1" name="ตัวยึด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85EF94-81DA-44E7-874C-4D7BC9F407E8}" type="datetimeFigureOut">
              <a:rPr lang="th-TH" smtClean="0"/>
              <a:pPr/>
              <a:t>03/12/57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69C846D-A425-44D9-A73F-9A1A62AAA6BB}" type="slidenum">
              <a:rPr lang="th-TH" smtClean="0"/>
              <a:pPr/>
              <a:t>‹#›</a:t>
            </a:fld>
            <a:endParaRPr lang="th-TH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789969955"/>
              </p:ext>
            </p:extLst>
          </p:nvPr>
        </p:nvGraphicFramePr>
        <p:xfrm>
          <a:off x="8231537" y="18864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14" imgW="4825397" imgH="6984127" progId="Photoshop.Image.8">
                  <p:embed/>
                </p:oleObj>
              </mc:Choice>
              <mc:Fallback>
                <p:oleObj name="Image" r:id="rId1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1537" y="18864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9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7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5734"/>
            <a:ext cx="75438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8" y="6459800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defTabSz="457200"/>
            <a:fld id="{09B482E8-6E0E-1B4F-B1FD-C69DB9E858D9}" type="datetimeFigureOut">
              <a:rPr lang="en-US" smtClean="0"/>
              <a:pPr defTabSz="457200"/>
              <a:t>12/3/2014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59800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defTabSz="45720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51" y="6459800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defTabSz="457200"/>
            <a:fld id="{D57F1E4F-1CFF-5643-939E-217C01CDF565}" type="slidenum">
              <a:rPr lang="en-US" smtClean="0"/>
              <a:pPr defTabSz="45720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54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614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69A135-4C8A-4147-8CC9-F5CD57034B81}" type="datetime1">
              <a:rPr lang="th-TH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9721FE-DD34-4912-9656-859315D2F317}" type="slidenum">
              <a:rPr 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8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ransition spd="med">
    <p:fade thruBlk="1"/>
  </p:transition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slideLayout" Target="../slideLayouts/slideLayout7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vmlDrawing" Target="../drawings/vmlDrawing11.v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image" Target="../media/image2.png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oleObject" Target="../embeddings/oleObject11.bin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4.bin"/><Relationship Id="rId4" Type="http://schemas.openxmlformats.org/officeDocument/2006/relationships/hyperlink" Target="file:///F:\&#3585;&#3636;&#3592;&#3585;&#3619;&#3619;&#3617;&#3585;&#3621;&#3640;&#3656;&#3617;&#3626;&#3633;&#3617;&#3614;&#3633;&#3609;&#3608;&#3660;\&#3651;&#3594;&#3657;&#3648;&#3626;&#3619;&#3636;&#3617;&#3585;&#3634;&#3619;&#3610;&#3619;&#3619;&#3618;&#3634;&#3618;&#3586;&#3629;&#3591;%20&#3619;&#3624;.&#3604;&#3619;.&#3585;&#3640;&#3627;&#3621;&#3634;&#3610;\&#3586;&#3657;&#3629;&#3588;&#3636;&#3604;&#3648;&#3605;&#3639;&#3629;&#3609;&#3651;&#3592;ulead%20kool%20ok%20ok.m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47664" y="0"/>
            <a:ext cx="7200800" cy="3431481"/>
          </a:xfrm>
        </p:spPr>
        <p:txBody>
          <a:bodyPr>
            <a:normAutofit/>
          </a:bodyPr>
          <a:lstStyle/>
          <a:p>
            <a:pPr algn="r"/>
            <a:r>
              <a:rPr lang="th-TH" sz="4900" dirty="0" smtClean="0">
                <a:solidFill>
                  <a:srgbClr val="002060"/>
                </a:solidFill>
              </a:rPr>
              <a:t/>
            </a:r>
            <a:br>
              <a:rPr lang="th-TH" sz="4900" dirty="0" smtClean="0">
                <a:solidFill>
                  <a:srgbClr val="002060"/>
                </a:solidFill>
              </a:rPr>
            </a:br>
            <a:r>
              <a:rPr lang="th-TH" sz="4900" dirty="0" smtClean="0">
                <a:solidFill>
                  <a:srgbClr val="002060"/>
                </a:solidFill>
              </a:rPr>
              <a:t>เทคนิคและการทบทวนวรรณกรรม และการพัฒนากรอบแนวคิดงานวิจัย</a:t>
            </a:r>
            <a:br>
              <a:rPr lang="th-TH" sz="4900" dirty="0" smtClean="0">
                <a:solidFill>
                  <a:srgbClr val="002060"/>
                </a:solidFill>
              </a:rPr>
            </a:br>
            <a:endParaRPr lang="th-TH" sz="31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7410" name="Picture 2" descr="http://happy.moy.su/111111111111/Fete-de-la-science-accueil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4189" y="4437112"/>
            <a:ext cx="3339939" cy="2305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496944" cy="1143000"/>
          </a:xfrm>
          <a:solidFill>
            <a:srgbClr val="CCFFCC"/>
          </a:solidFill>
        </p:spPr>
        <p:txBody>
          <a:bodyPr/>
          <a:lstStyle/>
          <a:p>
            <a:r>
              <a:rPr lang="th-TH" sz="3200" b="1" dirty="0" smtClean="0">
                <a:solidFill>
                  <a:srgbClr val="002060"/>
                </a:solidFill>
              </a:rPr>
              <a:t>3. </a:t>
            </a:r>
            <a:r>
              <a:rPr lang="th-TH" sz="3200" b="1" dirty="0" smtClean="0">
                <a:solidFill>
                  <a:srgbClr val="FF0000"/>
                </a:solidFill>
              </a:rPr>
              <a:t>ฐานข้อมูล</a:t>
            </a:r>
            <a:r>
              <a:rPr lang="th-TH" sz="3200" b="1" dirty="0" smtClean="0">
                <a:solidFill>
                  <a:srgbClr val="002060"/>
                </a:solidFill>
              </a:rPr>
              <a:t>และการเข้าถึงแหล่งค้นคว้าที่สำคัญ</a:t>
            </a:r>
            <a:r>
              <a:rPr lang="en-US" sz="2800" dirty="0" smtClean="0">
                <a:solidFill>
                  <a:srgbClr val="002060"/>
                </a:solidFill>
              </a:rPr>
              <a:t/>
            </a:r>
            <a:br>
              <a:rPr lang="en-US" sz="2800" dirty="0" smtClean="0">
                <a:solidFill>
                  <a:srgbClr val="002060"/>
                </a:solidFill>
              </a:rPr>
            </a:b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7467600" cy="31969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h-TH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ห้องสมุด/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Book (E-Book, OPAC etc.)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Thesis (E-Theses, </a:t>
            </a:r>
            <a:r>
              <a:rPr lang="en-US" dirty="0" err="1" smtClean="0">
                <a:solidFill>
                  <a:srgbClr val="002060"/>
                </a:solidFill>
              </a:rPr>
              <a:t>ProQuest</a:t>
            </a:r>
            <a:r>
              <a:rPr lang="en-US" dirty="0" smtClean="0">
                <a:solidFill>
                  <a:srgbClr val="002060"/>
                </a:solidFill>
              </a:rPr>
              <a:t> etc. 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Intellectual Properties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Periodic Publication (SCOPUS, </a:t>
            </a:r>
            <a:r>
              <a:rPr lang="en-US" dirty="0" err="1" smtClean="0">
                <a:solidFill>
                  <a:srgbClr val="002060"/>
                </a:solidFill>
              </a:rPr>
              <a:t>PubMed</a:t>
            </a:r>
            <a:r>
              <a:rPr lang="en-US" dirty="0" smtClean="0">
                <a:solidFill>
                  <a:srgbClr val="002060"/>
                </a:solidFill>
              </a:rPr>
              <a:t> etc.)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Proceedings (CD, Hard Copy etc.)</a:t>
            </a:r>
          </a:p>
          <a:p>
            <a:pPr>
              <a:buNone/>
            </a:pPr>
            <a:r>
              <a:rPr lang="th-TH" sz="3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นอกห้องสมุด</a:t>
            </a:r>
            <a:endParaRPr lang="en-US" sz="3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Concerned Communities </a:t>
            </a:r>
          </a:p>
          <a:p>
            <a:endParaRPr lang="th-TH" dirty="0">
              <a:solidFill>
                <a:srgbClr val="002060"/>
              </a:solidFill>
            </a:endParaRPr>
          </a:p>
        </p:txBody>
      </p:sp>
      <p:pic>
        <p:nvPicPr>
          <p:cNvPr id="8194" name="Picture 2" descr="http://image.dek-d.com/contentimg/pud_3/book/books-pi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9787" y="1844824"/>
            <a:ext cx="1938677" cy="2880320"/>
          </a:xfrm>
          <a:prstGeom prst="rect">
            <a:avLst/>
          </a:prstGeom>
          <a:noFill/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594894"/>
              </p:ext>
            </p:extLst>
          </p:nvPr>
        </p:nvGraphicFramePr>
        <p:xfrm>
          <a:off x="8244408" y="18864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4408" y="18864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44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404813"/>
            <a:ext cx="8986838" cy="6119812"/>
          </a:xfrm>
        </p:spPr>
        <p:txBody>
          <a:bodyPr/>
          <a:lstStyle/>
          <a:p>
            <a:pPr>
              <a:buNone/>
            </a:pPr>
            <a:r>
              <a:rPr lang="th-TH" altLang="th-TH" sz="4000" b="1" dirty="0" smtClean="0">
                <a:solidFill>
                  <a:srgbClr val="000099"/>
                </a:solidFill>
                <a:latin typeface="Angsana New" pitchFamily="18" charset="-34"/>
              </a:rPr>
              <a:t>	</a:t>
            </a:r>
            <a:r>
              <a:rPr lang="th-TH" sz="4000" dirty="0"/>
              <a:t>การเรียบเรียงวรรณกรรมที่ดี </a:t>
            </a:r>
            <a:endParaRPr lang="th-TH" sz="4000" dirty="0" smtClean="0"/>
          </a:p>
          <a:p>
            <a:pPr>
              <a:buNone/>
            </a:pPr>
            <a:r>
              <a:rPr lang="th-TH" altLang="th-TH" dirty="0" smtClean="0">
                <a:solidFill>
                  <a:srgbClr val="000099"/>
                </a:solidFill>
              </a:rPr>
              <a:t>	</a:t>
            </a:r>
            <a:r>
              <a:rPr lang="th-TH" altLang="th-TH" sz="3500" b="1" dirty="0" smtClean="0">
                <a:solidFill>
                  <a:srgbClr val="000099"/>
                </a:solidFill>
              </a:rPr>
              <a:t>1.  วรรณกรรมที่นำมาทบทวนหรืออ้างถึงนั้นต้องสัมพันธ์กับงานวิจัยที่  กำลังดำเนินอยู่ ไม่ควรเขียนรวมถึงทุกสิ่งทุกอย่างที่ผู้วิจัยได้อ่านมา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altLang="th-TH" sz="3500" b="1" dirty="0" smtClean="0">
                <a:solidFill>
                  <a:srgbClr val="000099"/>
                </a:solidFill>
              </a:rPr>
              <a:t>	2.  แต่ละงานวิจัยที่สำคัญที่นำมาทบทวนอาจอภิปรายทีละเรื่องในแต่ละย่อหน้า บอกวัตถุประสงค์ของการศึกษา เครื่องมือที่ใช้ในการวิจัย กลุ่มตัวอย่าง ผลการศึกษาที่เกี่ยวข้อง ถ้างานวิจัยนั้นสำคัญน้อยอาจอ้างแต่ตัดรายละเอียดออกบ้าง</a:t>
            </a:r>
          </a:p>
        </p:txBody>
      </p:sp>
      <p:pic>
        <p:nvPicPr>
          <p:cNvPr id="148483" name="Picture 4" descr="j029198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05263"/>
            <a:ext cx="2354263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54296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-108520" y="620687"/>
            <a:ext cx="8784977" cy="6229375"/>
          </a:xfrm>
        </p:spPr>
        <p:txBody>
          <a:bodyPr/>
          <a:lstStyle/>
          <a:p>
            <a:pPr marL="609600" indent="-609600" algn="thaiDist" eaLnBrk="1" hangingPunct="1">
              <a:lnSpc>
                <a:spcPct val="90000"/>
              </a:lnSpc>
              <a:buFontTx/>
              <a:buNone/>
            </a:pPr>
            <a:r>
              <a:rPr lang="th-TH" altLang="th-TH" dirty="0" smtClean="0">
                <a:solidFill>
                  <a:srgbClr val="000099"/>
                </a:solidFill>
              </a:rPr>
              <a:t>	</a:t>
            </a:r>
            <a:r>
              <a:rPr lang="th-TH" altLang="th-TH" sz="3500" b="1" dirty="0" smtClean="0">
                <a:solidFill>
                  <a:srgbClr val="000099"/>
                </a:solidFill>
              </a:rPr>
              <a:t>3.  ถ้ามีงานวิจัยที่ผ่านมาหลายเรื่องที่ศึกษาปัญหาเดียวกันในแง่มุมที่คล้ายคลึงกัน อาจนำมาทบทวนรวมกันในย่อหน้าเดียวกัน เช่น นาย ก, นาย ข, นาย ค และ นาย ง ได้ศึกษาถึงเรื่อง...............และสรุปผลออกมาเป็นกลุ่มมากกว่าแยกจากกัน</a:t>
            </a:r>
          </a:p>
          <a:p>
            <a:pPr marL="609600" indent="-609600" algn="thaiDist" eaLnBrk="1" hangingPunct="1">
              <a:lnSpc>
                <a:spcPct val="90000"/>
              </a:lnSpc>
              <a:buFontTx/>
              <a:buNone/>
            </a:pPr>
            <a:r>
              <a:rPr lang="th-TH" altLang="th-TH" sz="3500" b="1" dirty="0" smtClean="0">
                <a:solidFill>
                  <a:srgbClr val="000099"/>
                </a:solidFill>
              </a:rPr>
              <a:t>	4.  ควรเขียนทบทวนวรรณกรรมที่ได้มีการรวบรวมและสังเคราะห์ศึกษาเรื่องนี้มาอย่างดี เลือกเฉพาะที่เป็นจุดเด่นที่ทบทวนวรรณกรรมในส่วนที่เกี่ยวข้องกับการศึกษาที่ดำเนินอยู่</a:t>
            </a:r>
          </a:p>
          <a:p>
            <a:pPr marL="609600" indent="-609600" algn="thaiDist" eaLnBrk="1" hangingPunct="1">
              <a:lnSpc>
                <a:spcPct val="90000"/>
              </a:lnSpc>
              <a:buFontTx/>
              <a:buNone/>
            </a:pPr>
            <a:r>
              <a:rPr lang="th-TH" altLang="th-TH" b="1" dirty="0" smtClean="0">
                <a:solidFill>
                  <a:srgbClr val="000099"/>
                </a:solidFill>
              </a:rPr>
              <a:t>	</a:t>
            </a:r>
            <a:r>
              <a:rPr lang="th-TH" altLang="th-TH" sz="3500" b="1" dirty="0" smtClean="0">
                <a:solidFill>
                  <a:srgbClr val="000099"/>
                </a:solidFill>
                <a:latin typeface="Angsana New" pitchFamily="18" charset="-34"/>
              </a:rPr>
              <a:t>5.  เรียบเรียงสาระสำคัญเป็นขั้นเป็นตอน ตั้งแต่ผลงานวิจัยที่มาก่อนจนถึงปัจจุบัน ยังขาดอะไรอยู่ มีจุดอ่อนอะไรบ้าง มีความแตกต่างกันอย่างไร</a:t>
            </a:r>
          </a:p>
          <a:p>
            <a:pPr marL="609600" indent="-609600" algn="thaiDist" eaLnBrk="1" hangingPunct="1">
              <a:lnSpc>
                <a:spcPct val="90000"/>
              </a:lnSpc>
              <a:buFontTx/>
              <a:buNone/>
            </a:pPr>
            <a:r>
              <a:rPr lang="th-TH" altLang="th-TH" sz="3500" b="1" dirty="0" smtClean="0">
                <a:solidFill>
                  <a:srgbClr val="000099"/>
                </a:solidFill>
                <a:latin typeface="Angsana New" pitchFamily="18" charset="-34"/>
              </a:rPr>
              <a:t>	6.  ควรเขียนให้ลักษณะที่นำมาใช้ได้อนาคต ซึ่งนำมาใช้ในการอภิปรายผลการวิจัย</a:t>
            </a:r>
          </a:p>
        </p:txBody>
      </p:sp>
    </p:spTree>
    <p:extLst>
      <p:ext uri="{BB962C8B-B14F-4D97-AF65-F5344CB8AC3E}">
        <p14:creationId xmlns:p14="http://schemas.microsoft.com/office/powerpoint/2010/main" val="37326937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931224" cy="1156990"/>
          </a:xfrm>
          <a:solidFill>
            <a:srgbClr val="CCFFCC"/>
          </a:solidFill>
        </p:spPr>
        <p:txBody>
          <a:bodyPr>
            <a:normAutofit/>
          </a:bodyPr>
          <a:lstStyle/>
          <a:p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ความหมาย และความ</a:t>
            </a:r>
            <a:r>
              <a:rPr lang="th-TH" sz="3200" b="1" dirty="0">
                <a:latin typeface="JasmineUPC" pitchFamily="18" charset="-34"/>
                <a:cs typeface="JasmineUPC" pitchFamily="18" charset="-34"/>
              </a:rPr>
              <a:t>แตกต่างระหว่างความหมายกรอบทฤษฎีและความหมายกรอบแนวคิดการวิจัย</a:t>
            </a:r>
            <a:endParaRPr lang="th-TH" dirty="0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136904" cy="353943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กรอบแนวคิดการวิจัย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(Conceptual Framework)</a:t>
            </a:r>
            <a:r>
              <a:rPr lang="th-TH" sz="3200" dirty="0" smtClean="0"/>
              <a:t>  หมายถึง  กรอบของการวิจัยในด้านเนื้อหาสาระ  ซึ่งประกอบด้วย</a:t>
            </a:r>
            <a:r>
              <a:rPr lang="th-TH" sz="3200" i="1" dirty="0" smtClean="0">
                <a:solidFill>
                  <a:srgbClr val="FF0000"/>
                </a:solidFill>
              </a:rPr>
              <a:t>ตัวแปร</a:t>
            </a:r>
            <a:r>
              <a:rPr lang="th-TH" sz="3200" dirty="0" smtClean="0"/>
              <a:t>  และการระบุ</a:t>
            </a:r>
            <a:r>
              <a:rPr lang="th-TH" sz="3200" i="1" dirty="0" smtClean="0">
                <a:solidFill>
                  <a:srgbClr val="FF0000"/>
                </a:solidFill>
              </a:rPr>
              <a:t>ความสัมพันธ์ระหว่างตัวแปร</a:t>
            </a:r>
            <a:r>
              <a:rPr lang="th-TH" sz="3200" dirty="0" smtClean="0"/>
              <a:t>  ในการสร้างกรอบแนวคิดการวิจัย  ผู้วิจัยจะต้องมีกรอบ</a:t>
            </a:r>
            <a:r>
              <a:rPr lang="th-TH" sz="3200" i="1" u="sng" dirty="0" smtClean="0">
                <a:solidFill>
                  <a:srgbClr val="FF0000"/>
                </a:solidFill>
              </a:rPr>
              <a:t>พื้นฐานทางทฤษฎี</a:t>
            </a:r>
            <a:r>
              <a:rPr lang="th-TH" sz="3200" dirty="0" smtClean="0"/>
              <a:t>ที่เกี่ยวข้องกับปัญหาที่ศึกษาและ</a:t>
            </a:r>
            <a:r>
              <a:rPr lang="th-TH" sz="3200" i="1" u="sng" dirty="0" smtClean="0">
                <a:solidFill>
                  <a:srgbClr val="FF0000"/>
                </a:solidFill>
              </a:rPr>
              <a:t>มโนภาพ(</a:t>
            </a:r>
            <a:r>
              <a:rPr lang="en-US" i="1" u="sng" dirty="0" smtClean="0">
                <a:solidFill>
                  <a:srgbClr val="FF0000"/>
                </a:solidFill>
              </a:rPr>
              <a:t>concept)</a:t>
            </a:r>
            <a:r>
              <a:rPr lang="th-TH" sz="3200" dirty="0" smtClean="0"/>
              <a:t>ในเรื่องนั้น  แล้วนำมาประมวลเป็นกรอบในการกำหนดตัวแปรและรูปแบบความสัมพันธ์ระหว่างตัวแปรต่าง ๆ  ในลักษณะของกรอบแนวคิดการวิจัยและพัฒนาเป็นแบบจำลองในการวิจัย</a:t>
            </a:r>
            <a:endParaRPr lang="th-TH" sz="32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534896"/>
              </p:ext>
            </p:extLst>
          </p:nvPr>
        </p:nvGraphicFramePr>
        <p:xfrm>
          <a:off x="8244408" y="18864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4408" y="18864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699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868958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FF0000"/>
                </a:solidFill>
              </a:rPr>
              <a:t>กรอบแนวคิด ต้องประกอบด้วย</a:t>
            </a:r>
            <a:endParaRPr lang="th-TH" sz="4400" b="1" dirty="0">
              <a:solidFill>
                <a:srgbClr val="FF00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67544" y="980728"/>
            <a:ext cx="7859216" cy="5061176"/>
          </a:xfrm>
        </p:spPr>
        <p:txBody>
          <a:bodyPr>
            <a:normAutofit fontScale="92500" lnSpcReduction="10000"/>
          </a:bodyPr>
          <a:lstStyle/>
          <a:p>
            <a:r>
              <a:rPr lang="th-TH" sz="3200" dirty="0" smtClean="0"/>
              <a:t>อธิบาย</a:t>
            </a:r>
            <a:r>
              <a:rPr lang="th-TH" sz="3200" b="1" dirty="0" smtClean="0"/>
              <a:t>ทฤษฎีที่เกี่ยวข้อง</a:t>
            </a:r>
            <a:r>
              <a:rPr lang="th-TH" sz="3200" dirty="0" smtClean="0"/>
              <a:t>ได้ตรงประเด็นตามวัตถุประสงค์</a:t>
            </a:r>
          </a:p>
          <a:p>
            <a:r>
              <a:rPr lang="th-TH" sz="3200" dirty="0" smtClean="0"/>
              <a:t>เสนอ</a:t>
            </a:r>
            <a:r>
              <a:rPr lang="th-TH" sz="3200" b="1" dirty="0" smtClean="0"/>
              <a:t>วิธีการใหม่</a:t>
            </a:r>
            <a:r>
              <a:rPr lang="th-TH" sz="3200" dirty="0" smtClean="0"/>
              <a:t>หรือ</a:t>
            </a:r>
            <a:r>
              <a:rPr lang="th-TH" sz="3200" b="1" dirty="0" smtClean="0"/>
              <a:t>สมมติฐานการวิจัย </a:t>
            </a:r>
            <a:r>
              <a:rPr lang="th-TH" sz="3200" dirty="0" smtClean="0"/>
              <a:t>ที่น่าเชื่อถือ</a:t>
            </a:r>
          </a:p>
          <a:p>
            <a:r>
              <a:rPr lang="th-TH" sz="3200" b="1" dirty="0" smtClean="0"/>
              <a:t>นิยามตัวแปร</a:t>
            </a:r>
            <a:r>
              <a:rPr lang="th-TH" sz="3200" dirty="0" smtClean="0"/>
              <a:t>ได้ครบทุกตัวแปร รวมทั้ง</a:t>
            </a:r>
            <a:r>
              <a:rPr lang="th-TH" sz="3200" b="1" dirty="0" smtClean="0"/>
              <a:t>นิยามความสัมพันธ์ระหว่างตัวแปร </a:t>
            </a:r>
            <a:r>
              <a:rPr lang="th-TH" sz="3200" dirty="0" smtClean="0"/>
              <a:t>และ </a:t>
            </a:r>
            <a:r>
              <a:rPr lang="th-TH" sz="3200" b="1" dirty="0" smtClean="0"/>
              <a:t>ความสัมพันธ์ระหว่างตัวแปรกับวิธีการใหม่</a:t>
            </a:r>
          </a:p>
          <a:p>
            <a:r>
              <a:rPr lang="th-TH" sz="3200" dirty="0" smtClean="0"/>
              <a:t>อธิบาย</a:t>
            </a:r>
            <a:r>
              <a:rPr lang="th-TH" sz="3200" b="1" dirty="0" smtClean="0"/>
              <a:t>วิธีการวัดตัวแปร </a:t>
            </a:r>
            <a:r>
              <a:rPr lang="th-TH" sz="3200" dirty="0" smtClean="0"/>
              <a:t>รวมทั้ง</a:t>
            </a:r>
            <a:r>
              <a:rPr lang="th-TH" sz="3200" b="1" dirty="0" smtClean="0"/>
              <a:t>วิธีการวัดความสัมพันธ์ระหว่างตัวแปร </a:t>
            </a:r>
            <a:r>
              <a:rPr lang="th-TH" sz="3200" dirty="0" smtClean="0"/>
              <a:t>และ </a:t>
            </a:r>
            <a:r>
              <a:rPr lang="th-TH" sz="3200" b="1" dirty="0" smtClean="0"/>
              <a:t>ความสัมพันธ์ระหว่างตัวแปรกับวิธีการใหม่</a:t>
            </a:r>
            <a:r>
              <a:rPr lang="th-TH" sz="3200" dirty="0" smtClean="0"/>
              <a:t> ที่น่าเชื่อถือ</a:t>
            </a:r>
          </a:p>
          <a:p>
            <a:r>
              <a:rPr lang="th-TH" sz="3200" dirty="0" smtClean="0"/>
              <a:t>สามารถใช้</a:t>
            </a:r>
            <a:r>
              <a:rPr lang="th-TH" sz="3200" b="1" dirty="0" smtClean="0"/>
              <a:t>เครื่องมือในการวัดตัวแปร </a:t>
            </a:r>
            <a:r>
              <a:rPr lang="th-TH" sz="3200" dirty="0" smtClean="0"/>
              <a:t>รวมทั้ง</a:t>
            </a:r>
            <a:r>
              <a:rPr lang="th-TH" sz="3200" b="1" dirty="0" smtClean="0"/>
              <a:t>เครื่องมือในการวัดความสัมพันธ์ระหว่างตัวแปร </a:t>
            </a:r>
            <a:r>
              <a:rPr lang="th-TH" sz="3200" dirty="0" smtClean="0"/>
              <a:t>และ </a:t>
            </a:r>
            <a:r>
              <a:rPr lang="th-TH" sz="3200" b="1" dirty="0" smtClean="0"/>
              <a:t>ความสัมพันธ์ระหว่างตัวแปรกับวิธีการใหม่ </a:t>
            </a:r>
            <a:r>
              <a:rPr lang="th-TH" sz="3200" dirty="0" smtClean="0"/>
              <a:t>ที่น่าเชื่อถือ</a:t>
            </a:r>
          </a:p>
          <a:p>
            <a:r>
              <a:rPr lang="th-TH" sz="3200" b="1" dirty="0"/>
              <a:t>หลักฐานอ้างอิง</a:t>
            </a:r>
            <a:r>
              <a:rPr lang="th-TH" sz="3200" dirty="0"/>
              <a:t>น่าเชื่อถือและทันสมัย </a:t>
            </a:r>
          </a:p>
          <a:p>
            <a:r>
              <a:rPr lang="th-TH" sz="3200" dirty="0" smtClean="0"/>
              <a:t>กำหนด</a:t>
            </a:r>
            <a:r>
              <a:rPr lang="th-TH" sz="3200" b="1" dirty="0" smtClean="0"/>
              <a:t>ขอบเขตการวิจัย</a:t>
            </a:r>
            <a:r>
              <a:rPr lang="th-TH" sz="3200" dirty="0" smtClean="0"/>
              <a:t>ที่ชัดเจน</a:t>
            </a:r>
            <a:endParaRPr lang="th-TH" dirty="0" smtClean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9476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th-TH" altLang="th-TH" sz="3200" b="1" dirty="0">
                <a:solidFill>
                  <a:srgbClr val="CC0066"/>
                </a:solidFill>
                <a:latin typeface="Angsana New" pitchFamily="18" charset="-34"/>
              </a:rPr>
              <a:t>สมมุติฐานการวิจัย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None/>
            </a:pPr>
            <a:r>
              <a:rPr lang="th-TH" altLang="th-TH" b="1" dirty="0" smtClean="0">
                <a:solidFill>
                  <a:srgbClr val="000099"/>
                </a:solidFill>
                <a:latin typeface="Angsana New" pitchFamily="18" charset="-34"/>
              </a:rPr>
              <a:t>♠</a:t>
            </a:r>
            <a:r>
              <a:rPr lang="th-TH" altLang="th-TH" b="1" dirty="0">
                <a:solidFill>
                  <a:srgbClr val="000099"/>
                </a:solidFill>
                <a:latin typeface="Angsana New" pitchFamily="18" charset="-34"/>
              </a:rPr>
              <a:t>เป็นส่วนที่คาดคะเนผลหรือการตอบปัญหาวิจัยโดยอาศัย  ทฤษฎีงานวิจัยอื่น ๆ หรืออาศัยเหตุผล (rational approach)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th-TH" altLang="th-TH" b="1" dirty="0">
                <a:solidFill>
                  <a:srgbClr val="000099"/>
                </a:solidFill>
                <a:latin typeface="Angsana New" pitchFamily="18" charset="-34"/>
              </a:rPr>
              <a:t>♠การเขียน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th-TH" altLang="th-TH" b="1" dirty="0">
                <a:solidFill>
                  <a:srgbClr val="000099"/>
                </a:solidFill>
                <a:latin typeface="Angsana New" pitchFamily="18" charset="-34"/>
              </a:rPr>
              <a:t>	1. การเขียนเป็นข้อความสมบูรณ์ที่แสดงความสัมพันธ์ เชิงเหตุผลระหว่างตัวแปร (2 ตัวหรือมากกว่า)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th-TH" altLang="th-TH" b="1" dirty="0">
                <a:solidFill>
                  <a:srgbClr val="000099"/>
                </a:solidFill>
                <a:latin typeface="Angsana New" pitchFamily="18" charset="-34"/>
              </a:rPr>
              <a:t>	2. ความสัมพันธ์ที่กำหนดควรมีทิศทางชัดเจน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th-TH" altLang="th-TH" b="1" dirty="0">
                <a:solidFill>
                  <a:srgbClr val="000099"/>
                </a:solidFill>
                <a:latin typeface="Angsana New" pitchFamily="18" charset="-34"/>
              </a:rPr>
              <a:t>	3. เขียนโดยมีทฤษฎี หรืองานวิจัยรองรับ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th-TH" altLang="th-TH" b="1" dirty="0">
                <a:solidFill>
                  <a:srgbClr val="000099"/>
                </a:solidFill>
                <a:latin typeface="Angsana New" pitchFamily="18" charset="-34"/>
              </a:rPr>
              <a:t>	4. ครอบคลุมและสอดคล้องกับความมุ่งหมายและปัญหาวิจัย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th-TH" altLang="th-TH" b="1" dirty="0">
                <a:solidFill>
                  <a:srgbClr val="000099"/>
                </a:solidFill>
                <a:latin typeface="Angsana New" pitchFamily="18" charset="-34"/>
              </a:rPr>
              <a:t>	5. ใช้ถ้อยคำที่คงเส้นคงวา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th-TH" altLang="th-TH" b="1" dirty="0">
                <a:solidFill>
                  <a:srgbClr val="000099"/>
                </a:solidFill>
                <a:latin typeface="Angsana New" pitchFamily="18" charset="-34"/>
              </a:rPr>
              <a:t>	6.อย่าใช้คำที่แสดงถึงความไม่แน่ใจ หรือความคิดเห็น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9772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CCFFCC"/>
          </a:solidFill>
        </p:spPr>
        <p:txBody>
          <a:bodyPr/>
          <a:lstStyle/>
          <a:p>
            <a:r>
              <a:rPr lang="th-TH" sz="3200" b="1" dirty="0" smtClean="0">
                <a:solidFill>
                  <a:srgbClr val="FF0000"/>
                </a:solidFill>
              </a:rPr>
              <a:t>การกำหนด</a:t>
            </a:r>
            <a:r>
              <a:rPr lang="th-TH" sz="3200" b="1" dirty="0" smtClean="0">
                <a:solidFill>
                  <a:srgbClr val="002060"/>
                </a:solidFill>
              </a:rPr>
              <a:t>ตัวแปรและ</a:t>
            </a:r>
            <a:r>
              <a:rPr lang="th-TH" sz="3200" b="1" dirty="0" smtClean="0">
                <a:solidFill>
                  <a:srgbClr val="FF0000"/>
                </a:solidFill>
              </a:rPr>
              <a:t>วิธีการวัด</a:t>
            </a:r>
            <a:r>
              <a:rPr lang="th-TH" sz="3200" b="1" dirty="0" smtClean="0">
                <a:solidFill>
                  <a:srgbClr val="002060"/>
                </a:solidFill>
              </a:rPr>
              <a:t>ตัวแปร การให้</a:t>
            </a:r>
            <a:r>
              <a:rPr lang="th-TH" sz="3200" b="1" dirty="0" smtClean="0">
                <a:solidFill>
                  <a:srgbClr val="FF0000"/>
                </a:solidFill>
              </a:rPr>
              <a:t>คำนิยามตัวแปร</a:t>
            </a:r>
            <a:r>
              <a:rPr lang="en-US" sz="2800" b="1" dirty="0" smtClean="0">
                <a:solidFill>
                  <a:srgbClr val="FF0000"/>
                </a:solidFill>
              </a:rPr>
              <a:t/>
            </a:r>
            <a:br>
              <a:rPr lang="en-US" sz="2800" b="1" dirty="0" smtClean="0">
                <a:solidFill>
                  <a:srgbClr val="FF0000"/>
                </a:solidFill>
              </a:rPr>
            </a:b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692896"/>
          </a:xfrm>
        </p:spPr>
        <p:txBody>
          <a:bodyPr>
            <a:normAutofit/>
          </a:bodyPr>
          <a:lstStyle/>
          <a:p>
            <a:r>
              <a:rPr lang="th-TH" sz="2800" b="1" dirty="0" smtClean="0">
                <a:solidFill>
                  <a:srgbClr val="FF0000"/>
                </a:solidFill>
              </a:rPr>
              <a:t>กำหนด </a:t>
            </a:r>
            <a:r>
              <a:rPr lang="th-TH" sz="2800" b="1" u="sng" dirty="0" smtClean="0">
                <a:solidFill>
                  <a:srgbClr val="FF0000"/>
                </a:solidFill>
              </a:rPr>
              <a:t>จำนวน</a:t>
            </a:r>
            <a:r>
              <a:rPr lang="th-TH" sz="2800" dirty="0" smtClean="0"/>
              <a:t> </a:t>
            </a:r>
            <a:r>
              <a:rPr lang="th-TH" sz="2800" i="1" dirty="0" smtClean="0">
                <a:solidFill>
                  <a:srgbClr val="FF0000"/>
                </a:solidFill>
              </a:rPr>
              <a:t>ตัวแปร</a:t>
            </a:r>
            <a:r>
              <a:rPr lang="th-TH" sz="2800" dirty="0" smtClean="0"/>
              <a:t> </a:t>
            </a:r>
            <a:r>
              <a:rPr lang="en-US" dirty="0" smtClean="0">
                <a:solidFill>
                  <a:srgbClr val="002060"/>
                </a:solidFill>
              </a:rPr>
              <a:t>(Variables) </a:t>
            </a:r>
            <a:r>
              <a:rPr lang="th-TH" sz="2800" dirty="0" smtClean="0">
                <a:solidFill>
                  <a:srgbClr val="002060"/>
                </a:solidFill>
              </a:rPr>
              <a:t>และ </a:t>
            </a:r>
            <a:r>
              <a:rPr lang="th-TH" sz="2800" i="1" dirty="0" smtClean="0">
                <a:solidFill>
                  <a:srgbClr val="FF0000"/>
                </a:solidFill>
              </a:rPr>
              <a:t>ตัวแปรควบคุม </a:t>
            </a:r>
            <a:r>
              <a:rPr lang="en-US" dirty="0" smtClean="0">
                <a:solidFill>
                  <a:srgbClr val="002060"/>
                </a:solidFill>
              </a:rPr>
              <a:t>(Fixed Values) </a:t>
            </a:r>
            <a:r>
              <a:rPr lang="th-TH" sz="2800" dirty="0" smtClean="0">
                <a:solidFill>
                  <a:srgbClr val="002060"/>
                </a:solidFill>
              </a:rPr>
              <a:t>เพื่อให้ทราบว่าจะศึกษาอะไรบ้าง</a:t>
            </a:r>
            <a:endParaRPr lang="en-US" sz="2800" dirty="0" smtClean="0">
              <a:solidFill>
                <a:srgbClr val="002060"/>
              </a:solidFill>
            </a:endParaRPr>
          </a:p>
          <a:p>
            <a:r>
              <a:rPr lang="th-TH" sz="2800" b="1" dirty="0" smtClean="0">
                <a:solidFill>
                  <a:srgbClr val="FF0000"/>
                </a:solidFill>
              </a:rPr>
              <a:t>กำหนด</a:t>
            </a:r>
            <a:r>
              <a:rPr lang="th-TH" sz="2800" dirty="0" smtClean="0">
                <a:solidFill>
                  <a:srgbClr val="002060"/>
                </a:solidFill>
              </a:rPr>
              <a:t> </a:t>
            </a:r>
            <a:r>
              <a:rPr lang="th-TH" sz="2800" b="1" u="sng" dirty="0" smtClean="0">
                <a:solidFill>
                  <a:srgbClr val="FF0000"/>
                </a:solidFill>
              </a:rPr>
              <a:t>นิยาม</a:t>
            </a:r>
            <a:r>
              <a:rPr lang="th-TH" sz="2800" dirty="0" smtClean="0">
                <a:solidFill>
                  <a:srgbClr val="002060"/>
                </a:solidFill>
              </a:rPr>
              <a:t> </a:t>
            </a:r>
            <a:r>
              <a:rPr lang="th-TH" sz="2800" i="1" dirty="0" smtClean="0">
                <a:solidFill>
                  <a:srgbClr val="FF0000"/>
                </a:solidFill>
              </a:rPr>
              <a:t>ตัวแปร </a:t>
            </a:r>
            <a:r>
              <a:rPr lang="th-TH" sz="2800" dirty="0" smtClean="0">
                <a:solidFill>
                  <a:srgbClr val="002060"/>
                </a:solidFill>
              </a:rPr>
              <a:t>เพื่อเป็นการกำหนดขอบเขตการทำวิจัย</a:t>
            </a:r>
          </a:p>
          <a:p>
            <a:r>
              <a:rPr lang="th-TH" sz="2800" b="1" dirty="0" smtClean="0">
                <a:solidFill>
                  <a:srgbClr val="FF0000"/>
                </a:solidFill>
              </a:rPr>
              <a:t>กำหนด </a:t>
            </a:r>
            <a:r>
              <a:rPr lang="th-TH" sz="2800" b="1" u="sng" dirty="0" smtClean="0">
                <a:solidFill>
                  <a:srgbClr val="FF0000"/>
                </a:solidFill>
              </a:rPr>
              <a:t>วิธีการวัด</a:t>
            </a:r>
            <a:r>
              <a:rPr lang="th-TH" sz="2800" b="1" dirty="0" smtClean="0">
                <a:solidFill>
                  <a:srgbClr val="FF0000"/>
                </a:solidFill>
              </a:rPr>
              <a:t> </a:t>
            </a:r>
            <a:r>
              <a:rPr lang="th-TH" sz="2800" dirty="0" smtClean="0">
                <a:solidFill>
                  <a:srgbClr val="002060"/>
                </a:solidFill>
              </a:rPr>
              <a:t>ตัวแปร รวมทั้งพิจารณา</a:t>
            </a:r>
            <a:r>
              <a:rPr lang="th-TH" sz="2800" b="1" u="sng" dirty="0" smtClean="0">
                <a:solidFill>
                  <a:srgbClr val="FF0000"/>
                </a:solidFill>
              </a:rPr>
              <a:t>ความพร้อมของเครื่องมือ</a:t>
            </a:r>
            <a:r>
              <a:rPr lang="th-TH" sz="2800" dirty="0" smtClean="0">
                <a:solidFill>
                  <a:srgbClr val="002060"/>
                </a:solidFill>
              </a:rPr>
              <a:t>ในการวัดตัวแปร</a:t>
            </a:r>
            <a:endParaRPr lang="th-TH" sz="2800" dirty="0">
              <a:solidFill>
                <a:srgbClr val="002060"/>
              </a:solidFill>
            </a:endParaRPr>
          </a:p>
        </p:txBody>
      </p:sp>
      <p:sp>
        <p:nvSpPr>
          <p:cNvPr id="7170" name="AutoShape 2" descr="data:image/jpeg;base64,/9j/4AAQSkZJRgABAQAAAQABAAD/2wCEAAkGBhQQERQUERQWFBQVFhwXFBgWFxcVIBgbHRcYFxUXGBgbHigfIBklHRkYIC8gIycpLSwtFx4xNzAqNSYsLCoBCQoKDQwOGg8PFCwcHCQsLCwpKSwsLCwsLCwsLCwsKSwsKSwsLCkpLCwsLCwsLCkpLCwsLCwsKSwpLCwsKSwsKf/AABEIAOEA4QMBIgACEQEDEQH/xAAcAAEAAwADAQEAAAAAAAAAAAAABQYHAwQIAgH/xABBEAACAQMDAwMCBAMGAwYHAAABAgMABBEFEiEGBzETQVEiYRQycYEII5FCUmJyobEVFiQzNYKys8EXJTRzoqPh/8QAFgEBAQEAAAAAAAAAAAAAAAAAAAEC/8QAGhEBAQEAAwEAAAAAAAAAAAAAAAFBITFREf/aAAwDAQACEQMRAD8A3GlKUClKUClKUClKUClKUClKUClKUClKUClKUClKUClKUClKUClKUClKUClKUClKUClQ3V/VEem2klzKCypgBV8sxOFH9T5qG6a7mwXNpJc3K/hBE+1hK68/SrKVPGc7gPHmguVKr3RXWkWqwNNAroqyGP6wBnAByMe2CKsNApSlApSqr0z1/HfXl3apGytattLHGGwxU4HtyDQWqlKUHS1q6kit5ZII/VlRGaOPON7AZC5+5rEbDutqdlewDU3X0ph6ksJiVGgjOcEbRvyAM7WySBjyc1vdUvqLtHY394Lu4EhfADIHAR8DA3DG748MPFBH9reu7jVZ713UfhEcC3O0KR5ypI8nbtY58bq0SuvYafHbxrHCixxqMKqgKB+gFdigUpSgUpXy7gAkkADyTxig+qVHWnUdtM+yK4hdx5VZEY/0BzUjQKUpQKUpQKUpQKUpQKr3V/XdrpSK105BckIijczY8kAew45PHIqw1gPXs5PUTF4GvPQhV4IOfqYAMAFUEkZyxGOcc8UFq6p7waPcWgjmElzHPkPGi4ZMEfU25l2nOMEHPGRUXp/abRpLcX5up3tcbv5kiqoGcbGO0MCDxjOc8VXuh4bZry+iurD0Lo28siBmZhHlA5QRt+U7WBB8jxxX50P01c6poEttbOgK324iRiAV9OM4BAOMN9WMfNBctO71aPZBLa2jlWFeAyRgKPliCQ5JPvgk1c9Y7hWdtZJemTfBIwWMx/UWY5+kD5G1sg+NpriboC0j057VYYwPQKFgo3FtmPU3Yzuz9WfmsCe+L9MhD4i1IAfo0Ej/AO5NFkehuouubaxtY7qYt6UhUJtUkncMg4+w5/auzr3VUFlam6nYiLAIwCS27G0AfJzWX94/+4bH9Yv/AEjWgaxpFtc6UovV3QRwLK/1FSNkYYkEEHwDS6j96L7iWmrBvwzMHTl43G1gM4DYyQR9wfeqL2wG3XtXH+In/wDYT/71wdjdHa4urvUyojjfdDCi8cblY5/QKo+5LV0dIs5JtV16K3O2WSCRYyDj6iRjn2z4z96aNE1bu9plq5SS5DMCQfTVpMEcEEqCM13Ol+49jqUjx2su50XeysjIduQCRuAyASP6isL6N6i0vTkaHUtNeS6ViJGdEk9zgenKwCkA+w5rSby80+TRb660mOOEmFkcxxrE68co2OR88ce4oJb/AONml+uYfXPBx6m0+nn7P8ffxX70x3ksb+5/DRmRHJIjMigLJjP5CGPsM4bB5rDQgGmRqNOaWJT6812C4yd3plA4XaAOFK8+5x71PdRtbrJ0/NZxCFW2PtB3EMJoywZjyxDZ5Pmg1/qHuvp9hOYJ5j6gxvCIz7MjP1FR58ceea79911aw3dvaM5MtyoeLaCRtOdpJ+CVOP0rP+93R1rDZXF5HEBcTSx73JY++DtBOBnAzjziqxqWpJBq+iy3DhUjsYGdj7AGc/70K9D0rq6ZqkVzEssDrJG35WU5B+f3+1dqgVjHf7XZme3sYN5Dq0kqocNIBwEHyMBjjBycccVs9Zj3Y6NvJ7m0vtOVXmtjkoTgnDKyYBwCPzAjI4I/YM26c6XsdRR4Ldbix1KFTIglf1BJt5IyFTa2MHwuM55wa1bsp1fLqFgfxB3SwSekXJyXXarKzf4uSD84z71lPUN3qVpdtf3sSQ3VyhhgjTGc7Fj3hQWOAPkklmHtWx9p+im0qxEcpzNK/qy/CkqqhB+gUfuTQXSlKUClKUClKUClKUCsg7saVcWmpWeq2kLTen9MyqCfHABAyQGV3G4A4xz7Vr9KDFOien7u9ur/AFW7haEywSJDEVIJJQIMA84VVC+PqJzUz/DzYPFp03qIyFrpiAylcgRxDIz7ZyP2NalX4BQZ33b6+uNKNr6UaNDMXWZ3VmxjZhVKsAG2lyM5zt+xrKB03KOlzKEYhr1Zjx4jWN4t/wDl3Ec/evS9xapIpWRVdT5VgGB/UHivv0hjbgbcYxjjHxii/XmnqDqm51LSJN0a/h7SWJUdVI/sbMNknPkc/wCIfNaR2716fXLG+guEWODZ+HgkQFSVZHQ5yTllAQ5+WrSo7NFXYqKE/uhQB/TxX3DAqKFRQqjwFAAH6AURhHSHXz9OLNp+owSfy2Z4WQD6888EnBU8EEeMkHGKsHY3SZpWu9SuVKvdP9AxgFc7iyg87cnA/wAtald6fHNgSxpIAcjeqtg/IyK5wuPFBRO5XWElg8IGnm8ikVt7YLbSMALwrAZz7+faq12i6Klaz1A3MTQR3pKxxMMbVw/IXyB9eOQM7BWwkUoPM8I1WKyl0QWcjF5s+oA2AuVYorYC7Cy7txbwxFWHrPo6S2m0G3RGkERVJGVSRu9WNnOR4Hk8+wrd6YoM1/iA3f8ACcKpbM8e7AztGGOT8DIA/cVkWsdNXdulnfanE8sLYQx85jiUARIw/sbssQP64JxXqYjPmvx0BGCAR8Hmgyn+Hq2lW1uWKssEk263DcEjBDkfb8gyPcGtYr8VccDiv2gUpSgxrr7qjTn1u1S59cPZuuWUoIwxKSLv3HOFIBJH6c1stVbVe2dhdXX4qaAPNwTy21iowCyZ2njA5HsKtNMClKieqepI9OtZLmb8sY4A8sx4VB9yeKCWpWJW3dLXLhTcQacDbDnGx2JH+E5BYfdVPvWgdve4kWrxMVUxTxYE0ROduc4IPGV4Ptx70FtpSlApSlApSlApSlApSlApSlApSlApSlApSlApSlApSlApSlApSlArKv4i4WOmwsBlUuVL/bMcign7ZOP/ABCtVrr6hp8dxG0UyLJG4wysMgj7ig83kW+m3lhLpF6zmZlM8YYEIMrlHx/ZwzDDZIxnPvVw7WSrca/qc9sMW/OceCWfhv8AxFXYfrXP3I7Z21lYSSabaE3DsqZUySsqs2G2KxOM/lyo8E1e+3PSy6dp8EQTZIyK8/jJlZQXyffB+kfYCkFmpSlApSlApSlB09X1WO1gknmO2ONSzH7D2H3rH7futrN7umsdPU26+xVnJA5IDZXccf3VNW7vlA76NPsycNGzAf3RIuf2HB/asWvI7axgs7zS7xheOVEkCsGKHb9Qx5xuAGGznNBt/bruemq74pI/w91F/wBpET5AOCVyAeDwQRkZq8VifTN2t51S81sMKkH/AFDL+Vn2Kr8/5iB99hrbKBSlKBSlKBSlQPXPU/8Aw2xmutnqGMAKvjLMwRcn4yRmgnqVmPS3eiJraSTUnhhkQjYsTFzIpUEFU5bySP2qxdueuG1eCSYwGFVlKR5O7eoAO7wOecHGRkeaC2UpSgUpSgUqk9HdwHvtQvrVogi2rbUYEkthih3D9Rn96u1ApSlApSlBlnenpTUbxrZtPLsiBg6JIIiGJBD8sAeBjzkfuav/AEvaTRWdvHctumSJVkOS2WAx+Y8k/c+fNSlKBSlKBSlKBSlKDjuLdZFZHUMrAhlIyCDwQR8Vl/XXbC0tLK4uLCzzdBR6eDJJt3OodkjLY3BSxGBwRWqVnneXpy+vbaIWBYlJMyIriMsMYU5JAOD7E0Hc7RdHrp+nxkxlLidRJOWH1Z52ofgKD4+SfcmrvVd7fafc2+nwR3pzOq4b6txAz9Ks2TlgMAkHHxVioFKUoFKUoKj193Ig0hUEitLNLn04k8kDAJJ9hkgfJ9vBqk6p/EBbyQhI7J55H3LNBIdoCgc8hW3fpjwDmovuEJf+ZYzBGss4gVrZJMFTIA5XyQOMFhk+QK4ujLma31W6gv7a3S4mt5JCyIu5WaMPgFSVAI3Age/ufdip3RNB6elsm1M24SJGPqK7yMEfj+X6e4qSdy4GP7Qrij79JGALXTZTaR8Fx9AVR8KFK/1YVX+2PSTato11arL6P/VpIGK7hwi5BGR8D+lbfa9PxQ2QtAoaJYPRIIH1Ls2ncPk8k/qaIrer92raLTI9QjRpUkkESp+Uh/qLK2fGArfrx813Oru4cen2MV2YmkWUptUEAgMNxyfsM/vXn8Sn/l+WMnPp6kmPtmCUHH7jNaN3j/7hsf1i/wDSNFaL1X1tFp9j+MdWdSF2IMAkvjaCfA88/pUX2+7oxaszxGJoLiNd7Rsc5XIG5TgeMrnIHkVKagkH/C911EssMdsJXR1DA7Iw/g+/FULsXorTyXOqzY3zs0cajwq7gX/8qqPgL96amPntq4TXtX3EAAliTwAN5JJ/rUpq38QWnwuVjWafBILRqAOPgsRkfeqxomkm71bXrdDtM0LoG+CSAM/b/wDtdHpbqG80GNoJdGLsrHdMqspcZJGZRGwZRnjBwKTqG1pfQ/dm21aSSOKOWIxx+oxkC7duQD9SkgHkece/xUFN/EJZrOUEUrQBtvrgDBPyF84/1+1dqfraDVdDv5rZTHIsDrInG5W2ZHI8gjwf9qyrTba+fRv5NtbtYx7pp5GC7mkVzkN9W7IXaBgDKjzzig03pvvxFdXaQS27wxzSenby7iwcltq7htG3JwOCcE8+M1Pdc917TSm9Jt01xgH0o/Iz4LseBn48/ask6r1dLiHQJoo0h5ZSsa7FDJLCG2j43An961rRe2UcOp3OoSuJ3lOYldB/KzjcQSTlsAAHAwM/NBGdJ97Ibu4W2uYJLSdzhQ/1KSfAzgEE/cAeK5+ou91lZXZtXWVyjBZXQAqh/tA5OTt98A/Hmq53rQDVNHIAyZuT78TQ4/3P9agevtZ0+2n1KC0t5Lia5Dfipd+Ugk3FiUG05IkP1cjHgH2oNg6k64gs7A3wzNEduz0yPq3kBSCfbn/SpbRdVW7t4p4wQkqK6g+QGGRn71gA1iOTpIwLIplhmG9M8qGuGdSR8HPmtr7erjS7IfFvH/5RVFhpSlQKUpQKUpQKUpQKVx3M4jRnbwoLH9AMmvMOpdWjVrp31G9mtbcsfQRI3dQmcDhT5x5OCTz+lB6ipWFaNrl3oN5bRS3H4zTbsj0Zc7gAxAypJypUkZGSCORzkDdaDMO7fR11LPaX+nKHuLZvqTwWAYMh8jIH1AjPIauj0J0LfSXV3qWpKEuJomSKMEcFl2ZIGQAFVVAyTyc+K12lBmnYnpq4sbOdbqJoneckK2MlQiLnj2zn+ldnu9reoWaW0tgGMQdvxQVBISv07QQQcKRvBIxzjmtCpQecoe392enHIicyvdrcGMqd5jWNo8hfJOW3Y+K+NQg1TUdJmaWKVoYZY/QQxYcALsYoAoLKMjJ59/g16QpQZj2wN7qFneJqQcW0o9K3V1EbCMq6uBgA7QCgB+Qaqmla1qPTBltJLVrm3LFrZ1DYyfH1AHzxlTyCDjIreaUGYdlek54EuL29VluLt84fhtv5iWX+ySxPHsAPFTHcLV9Vt3hOm26XEZVvWBGSG4C/2gcc+2fBzV3pQZn2m6Cmtobx79Akl631xgg7V+rzjgHLtwCeMVQk6B1qCKfS4Y1NrNNvabIUMPpGd27IU7FyuCeMePPomlBi/WnbadBosNtGZktm2zOuAAS8TM5BPAO1z7+K2ilKDJ+7ejzz6npDRRPIqS5ZlUkLiWJjuI4HAJ5+DVc6w6Ev7O6vBZI00Opkr9Kb9u9y7LI2R6YBPDYII84Nb3Sg86dadlZ7Kzhltt00hRUu44wXySd25ABkqCFB49gfmty6OtWisLVJFKusKBlPkEKMg1M0oFKUoFKUoFKUoFKUoOvqFr6sUkZ/toy/1BFeZl9e0tLjTZ9KaeUyOIZzG26PJAzH/LJYEjIKsAd3vXqGujrmpx21vLLM/pxohLNgnHHkAck/YeaDzr0zp82pS6fpqqfTsWaS5byAWl9R1+2M7PPLFvivTFZn2J06CK0naG4W5Z5iXcI6EYA2qd4DZx9XxljyfNaZVClKVApSlApSlApSlApSlApSlApSlB+O4AJJwBySfasi1HvpLJM6abp8l1HGSDIN7bsEjcBGpwpxkEnn4FXzuIzjS70xkhhbvjHn8pzj74zXn7TrJ7TS01Gz1AwyKwD24bktu27tu7B+cFSMUG1dA91YdUYwvG1tdLktE5zkDyVYgc/KkAj7+avNef5NUW71rR54gq3csUb3ezgElCeR/eMeT84K16AoFKUoFKUoFdWfVYY5FjeVFkf8iMyhm/QE5NdnNYv3G7fX0mpG9tI0uwfTKKzhWhZCCOCwBTK+x53Hig2d5AMZIGTgZOMn4FfVY5ZdD6tql3Bc6vIkEVvIHSJCvkMG42kgZwPqLE4rYlYHwc0H7UX1P09HqFrLbSkhZBjK4yp8gjPHBqTzTNBUu33beHR1lEUjyPMV3s+BwudoCj/Mf61aLq7SJd0jqi5AyxCjJOAMn71y7hWY/wAQo/8AlY/+8n+xoNPBpUZ0vJusrU/NvEf6xrUnQKUJrjhuVfOxlbHB2kHH2OKDkpSvkOD7ig+qV+Fsea/QaBSlcUl0ikKzKCfAJAJ/QUHLSlKBSlKD5kjDAgjIIwQfce4rKuouyGnwpPdRpOxjjeVbdXGx2VWZUxsL4JwMBq1eqf3XjvG02Qaf6nq5XIizvKZ+oJjnP6c4zUFU7D9JARPqMwJnnLKm4Y2oDglR/iI8/AAHvnW6ovZ38aNPA1AShxI3p+vv9Qpn+2H+oc5Az7Y9sVeq0FKUqBUP1frZsrK4uFXc0UZZQfc+Fz9s4qYqB690xrnTbuKMZd4H2D5YDcq/uRj96lHngXtyYY9Q/wCKBbyaU/yjKVIjyy7yPygbl/KRjGKmbHSZtB1HTZPxJlN4QZ9jEq259vk/nGHB3HnIJqHs5dM/4G7yqG1EEwxjc27Bbej7M42qpI3Y9tufapPXLKSJenEmzv4OD5AaeMov7KQP2qiw6lFd9Q6vd2n4h7a0tCUKrkbsNsyQD9RYgkE8YxxXXbR5emdUsUhuJZLW5bY6N45ZVbI/LwWVgRg8Gt1CBcnABP5jjzj5NYV3Z6qttSlsBZS+qyXOwkKy4bcgGNwGQT4I4oJvpK+kPVWoIXcp6J+ksSODBt48cbj/AFNfPa7UJJNd1hXdmAlkABYkALOyqAPsOBURZdRQaf1NqNxdMUiCbCwVn+pjCVGFBPhWP7VwdDdV21hrOrTXMmyOSd1RtrNndcOVPAPGOaQrq94dGurS6lvZbpgZJVWzWORsqu3L5HG1QFA4zksPvVt7xySvoELTjEpaEyD/ABFfq/1qP7rzKmt6ZLd//RAAhvIDbyWJ+3/Zn9Aakv4gNYjNhDAjB5J5VMaoQxIX3wPIyQP1IqYuoLqTrK8EOkafZyrbGezgZ5nIQEtEqhd+DtAxzgZyR+8jH2av3XcNblJPnb6pH7ES/wDtVqv+19tfafZw3oZZLa3jjEkbBWXbGgcZIKlcr7g/bFY91Hptroxgu9H1H1pDIUZQyMQoGTuC4yhIAIIwcg1q9oundfW54xZ6Qlwd0sam5uHOzcuSuWI8A7GZh8AD3qqXOiw2MRv9Cv2la1ZRdIcjIJwG24AaMnPByMcg8V2O+8ckmrWqoMSS2kaAfd5ZkK/64qzdVdurbSNIupI3kLvBHG4ZvoL5VWcIB+Zj8k+eMVB89wOuLq8h0yCwYwtqChmZSQR4UpuAJCgkkkc/TUR1h2sk0a0a/t76Zp4mQyN+XdudUz5J/Mw4YnitM7S2u3R7HcASIywJ9tzu3H7GoXvN1baixvLIyf8AUmKNwm1vBmjwd2NuffGc0vBOUN1hpVzrOnWd41wIrVLRpbxQWBZgm5iiAENkqQAx4+9TfYO+ml0v+cxZVlZYixJO3AJGT7Ak4qEneSPo8bRktCAf8jSYJ/pVq7U3Nvb6JbMJFCLGzysWA2sWZpA36HI/YVfTxTehut5LWHWZZWZxbPlEkkZ/rJMYG5skBnA/rVS0jQ7XUv52p6gY768Ym3UZYJ9R2GTghVLcKuV48c+OTSYPxNj1DcqCIZXVkJ45Fx6wH64K/wBaku0HbGPUbeS5u2kXEiLbtG2xh6fLENg8ZwvsRtPPg1FWbtb1TeL+O024Pq3VojNCSdxbB27cnyAxQgnnDY4xVMW/1fR1t9Rup5SJpmSWCYscr+b8pOBuAbGMFdo+amdAuXi13WpbddzRWkvpjzllaHaP/wAT/Ss2vYxdQRzvdNNez3BjeJs5C4GxifcEnjHA8DxQbF3Z1eVNT0YRSOivIpIVioOZYhyB5445+TWvV5ivOq577UNLiu02XFrcJDJwV3fzo9rEex4IOPjPGa9O0QpSlApSlApSlApSlBS5ez+mNcm4a3Bdm3FSzbC3uTHnb+3ipbXeira9ntp51Je2bdFgkDyCAR7jIB/aqv173Ve0uRZWFubq7wCwGSEyMgYXktggnwACOaiLDvNc2k6Q61Zm2En5ZEBAA4GSCTkDPOGyM+KDXCKz3Suydpb3/wCLV3ZVf1I4Tjaj5zkH3APge3HxWgxyBgCpyCMgj3B5BFfVBn3U/Ze0v7w3LySpvIM0aEBZNvAOcZBI4OP2x5r41fshZ3F5+J3yICyvJEm3a5XHyMgH3/U+K0SlBDdT9I2+o2/oXKbkHKEcMhHAZT7H/eqb0z2LtbO5Sd5ZLgxHMSSBdq45UnHkg8jwM+1aXSg+XQEEEZBGCPt71StP7NaZBOJ1gJYNuVWZmVT54U8efmrvSggNW6Htrq8gvJVJmgGEOeCASV3D3wWJH612OqumYtStXtpywR8ZKEAgghgRkEeR7ipelB09H0pLWCKCLOyJAi5OTgDAyfmqf1v2ht9VuFneWSJ9oSTZjDqDkefB+/2HFT3WvWEWlWrXE2W5Cogxl2OcKM/YEn7A1mg7uausf4p9MxaDknEgIX+9uPt/i24oNZj0GEWotNgMAiEOw85QLtwfk49/PvWaXH8O9uXxHdTR25Ys0QAJPjaA5OOPYlCfvV86L60g1W3E0GRg7ZEbG5G+Dj29wfep+ggYuiLVLFrFI9tu6lWAOCc4yxbyW4HJ+BXEBa6Fp3utvbr+rMSf9WZj/rVjrhvLNJkaOVFkRhhlcBgR8EHg0GP9neo7a71S+eOCWGWdPVG+QSLsDjcANilSSytyW/bHN1tO1FjFeLdKhynMUWf5UbckskeMDk5x4B5AzVS6S0WSDqm9IhZITCdrbCqYPolQpxjyCMD4PxWvUFU17tra3l7BePuWaBlb6CoEhVgyepxk4I9iPNWulKBSlKBSlKBSlKBSlKDzZqOgWt3rWoxajcC1IYvHKxVQT9OEO445VgR7/TXS/wCaTNoNzBdS+syXEa2jPkt5DOATztCg+fG7H2rd+pO2dhqEnq3MAMnGXVmjLYGBuKkZwMDn4HxWcaF28STX5Ea2aOys1BiBU7HbC7cs35iSSxP+AA0ng1Dt/A6aXZLICGFvHkHgj6BgEexAwMfarBQClApSlApSlApSlApSlBjv8RS4jsmcEwiYhwP8v++0Niqtos0WkavbRafffibSZc3A3Ky4O4MH2/TuCqGz5H7873rvT8F9EYbqNZY85w3sRkBlPkHk8j5NY93Q7Zw2NrGumWrtLPKI2YGSUquCcAknaGOAT8ZFB2uwoD3mqywgi3aQenxgY9SVkA+4Ujj23D5rZ6iOlOm4tPtYreEYCKNxxgu2PqdvuTUvQKUpQKUpQKUpQKUpQKUpQKUpQKUpQfEwJU7ThsHB+Djg1j3a7pvWbfUWa9L+gQ4lMkpkDnB2mIBjzu2nJA4yK2SlApSlApSlApSlApSlApSlArIe7fTmrXF9DJYGQwiMACOX0wj7juLjcPII554GK16lB1tMWQQxCcqZRGolK+C+0byufbdnFdmlKBSlKBSlKBSlKBSlKBSlKBSlKBSlKBSlKBSlKBSlKBSlKBSlKBSlKBSlKBSlKBSlKBSlKBSlKBSlKBSlKBSlKD//2Q==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7172" name="Picture 4" descr="http://www.doosci.com/wp-content/uploads/2012/12/%E0%B8%95%E0%B8%B1%E0%B8%A7%E0%B9%81%E0%B8%9B%E0%B8%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789040"/>
            <a:ext cx="2857500" cy="2857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384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ไดอะแกรม 3"/>
          <p:cNvGraphicFramePr/>
          <p:nvPr/>
        </p:nvGraphicFramePr>
        <p:xfrm>
          <a:off x="179512" y="44624"/>
          <a:ext cx="8568952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ไดอะแกรม 4"/>
          <p:cNvGraphicFramePr/>
          <p:nvPr/>
        </p:nvGraphicFramePr>
        <p:xfrm>
          <a:off x="251520" y="1397000"/>
          <a:ext cx="2448272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ไดอะแกรม 5"/>
          <p:cNvGraphicFramePr/>
          <p:nvPr/>
        </p:nvGraphicFramePr>
        <p:xfrm>
          <a:off x="2843808" y="1397000"/>
          <a:ext cx="3096344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7" name="ไดอะแกรม 6"/>
          <p:cNvGraphicFramePr/>
          <p:nvPr/>
        </p:nvGraphicFramePr>
        <p:xfrm>
          <a:off x="6084168" y="1340768"/>
          <a:ext cx="2808312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106156"/>
              </p:ext>
            </p:extLst>
          </p:nvPr>
        </p:nvGraphicFramePr>
        <p:xfrm>
          <a:off x="8244408" y="18864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Image" r:id="rId23" imgW="4825397" imgH="6984127" progId="Photoshop.Image.8">
                  <p:embed/>
                </p:oleObj>
              </mc:Choice>
              <mc:Fallback>
                <p:oleObj name="Image" r:id="rId2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4408" y="18864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286607"/>
            <a:ext cx="8784976" cy="1450757"/>
          </a:xfrm>
        </p:spPr>
        <p:txBody>
          <a:bodyPr>
            <a:normAutofit fontScale="90000"/>
          </a:bodyPr>
          <a:lstStyle/>
          <a:p>
            <a:pPr lvl="0"/>
            <a:r>
              <a:rPr lang="th-TH" sz="6700" b="1" dirty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วัตถุประสงค์การเรียนรู้ </a:t>
            </a:r>
            <a:r>
              <a:rPr lang="th-TH" sz="6700" dirty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เพื่อให้ผู้เรียน</a:t>
            </a:r>
            <a:r>
              <a:rPr lang="th-TH" sz="6700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สามารถ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th-TH" sz="40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วัตถุประสงค์การเรียนรู้ เพื่อให้ผู้เข้าอบรมมีความสามารถ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th-TH" sz="40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2.1 อธิบายความหมายการทบทวนวรรณกรรมที่เกี่ยวข้อง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th-TH" sz="40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2.2 ระบุวัตถุประสงค์ของการทบทวนวรรณกรรมที่เกี่ยวข้องได้ถูกต้อง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th-TH" sz="40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2.3 อธิบายหลักการคัดเลือกวรรณกรรมที่เหมาะสมได้ถูกต้อง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th-TH" sz="40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2.4 ระบุแหล่งสืบค้นวรรณกรรมที่นิยมแพร่หลายได้ถูกต้อง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th-TH" sz="40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2.5 แยกแยะ และวิพากษ์วรรณกรรมที่ดีและวรรณกรรมที่เรียบเรียงไม่ถูกต้องได้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th-TH" sz="40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2.6 อธิบายความหมายของกรอบแนวคิดการวิจัยได้ถูกต้อง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th-TH" sz="40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2.7 แยกแยะความแตกต่างระหว่างความหมายกรอบทฤษฎีและความหมายกรอบแนวคิดการวิจัยได้ถูกต้อง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026858"/>
              </p:ext>
            </p:extLst>
          </p:nvPr>
        </p:nvGraphicFramePr>
        <p:xfrm>
          <a:off x="8316416" y="18864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416" y="18864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843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836712"/>
            <a:ext cx="7467600" cy="762000"/>
          </a:xfrm>
          <a:solidFill>
            <a:srgbClr val="FFFF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5400" b="1" dirty="0" smtClean="0">
                <a:cs typeface="JasmineUPC" pitchFamily="18" charset="-34"/>
              </a:rPr>
              <a:t>ประเด็นสำคัญของเนื้อหา</a:t>
            </a:r>
            <a:r>
              <a:rPr lang="th-TH" sz="5400" b="1" dirty="0" smtClean="0">
                <a:cs typeface="JasmineUPC" pitchFamily="18" charset="-34"/>
                <a:hlinkClick r:id="rId4" action="ppaction://hlinkfile"/>
              </a:rPr>
              <a:t>บรรยาย</a:t>
            </a:r>
            <a:endParaRPr lang="th-TH" b="1" dirty="0" smtClean="0">
              <a:solidFill>
                <a:srgbClr val="800080"/>
              </a:solidFill>
              <a:cs typeface="JasmineUPC" pitchFamily="18" charset="-34"/>
            </a:endParaRP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7162" y="1989141"/>
            <a:ext cx="8939253" cy="4793322"/>
          </a:xfrm>
          <a:solidFill>
            <a:srgbClr val="F6F4A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th-TH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เนื้อหาบรรยายครอบคลุมหัวข้อดังต่อไปนี้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3.1  ความหมายการทบทวนวรรณกรรมที่เกี่ยวข้อง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2800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3.2  วัตถุประสงค์</a:t>
            </a:r>
            <a:r>
              <a:rPr lang="th-TH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ของการทบทวนวรรณกรรมที่เกี่ยวข้อง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2800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3.3  หลักการ</a:t>
            </a:r>
            <a:r>
              <a:rPr lang="th-TH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คัดเลือกวรรณกรรมที่เหมาะสม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3.4  แหล่งสืบค้นวรรณกรรมที่นิยมแพร่หลาย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3.5  การเรียบเรียงวรรณกรรมที่ดี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3.6 ความหมายของกรอบแนวคิดการวิจัย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3.7 ความแตกต่างระหว่างความหมายกรอบทฤษฎีและความหมายกรอบแนวคิดการวิจัย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3.8 สมมติฐาน ตัวแปร และระดับมาตรวัด (</a:t>
            </a:r>
            <a:r>
              <a:rPr lang="en-US" sz="2800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Level of scale)</a:t>
            </a:r>
            <a:endParaRPr lang="th-TH" sz="2800" b="1" dirty="0">
              <a:solidFill>
                <a:schemeClr val="tx2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39941" name="ตัวแทนวันที่ 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14B829-2259-412F-B1CB-60D115B668A1}" type="datetime1">
              <a:rPr lang="th-TH" sz="1000" smtClean="0">
                <a:solidFill>
                  <a:srgbClr val="FFFFFF"/>
                </a:solidFill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solidFill>
                <a:srgbClr val="FFFFFF"/>
              </a:solidFill>
              <a:latin typeface="Eras Bold ITC" pitchFamily="34" charset="0"/>
            </a:endParaRPr>
          </a:p>
        </p:txBody>
      </p:sp>
      <p:sp>
        <p:nvSpPr>
          <p:cNvPr id="39942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srgbClr val="FFFFFF"/>
                </a:solidFill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smtClean="0">
              <a:solidFill>
                <a:srgbClr val="FFFFFF"/>
              </a:solidFill>
              <a:latin typeface="Eras Bold ITC" pitchFamily="34" charset="0"/>
            </a:endParaRPr>
          </a:p>
        </p:txBody>
      </p:sp>
      <p:sp>
        <p:nvSpPr>
          <p:cNvPr id="39943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1A7D9F-0D80-48DD-ADE4-6133247E8612}" type="slidenum">
              <a:rPr lang="en-US" sz="1000" smtClean="0">
                <a:solidFill>
                  <a:srgbClr val="FFFFFF"/>
                </a:solidFill>
                <a:latin typeface="Eras Bold ITC" pitchFamily="34" charset="0"/>
              </a:rPr>
              <a:pPr eaLnBrk="1" hangingPunct="1"/>
              <a:t>3</a:t>
            </a:fld>
            <a:endParaRPr lang="en-US" sz="1000" smtClean="0">
              <a:solidFill>
                <a:srgbClr val="FFFFFF"/>
              </a:solidFill>
              <a:latin typeface="Eras Bold ITC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026858"/>
              </p:ext>
            </p:extLst>
          </p:nvPr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Image" r:id="rId5" imgW="4825397" imgH="6984127" progId="Photoshop.Image.8">
                  <p:embed/>
                </p:oleObj>
              </mc:Choice>
              <mc:Fallback>
                <p:oleObj name="Image" r:id="rId5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48929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892480" cy="158417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th-TH" sz="4400" b="1" dirty="0">
                <a:latin typeface="JasmineUPC" pitchFamily="18" charset="-34"/>
                <a:cs typeface="JasmineUPC" pitchFamily="18" charset="-34"/>
              </a:rPr>
              <a:t>ความหมายการทบทวนวรรณกรรมที่เกี่ยวข้อง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11560" y="2132856"/>
            <a:ext cx="7467600" cy="3672408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rgbClr val="FF0000"/>
                </a:solidFill>
              </a:rPr>
              <a:t>การค้นคว้าข้อมูล</a:t>
            </a:r>
            <a:r>
              <a:rPr lang="th-TH" sz="3200" dirty="0" smtClean="0">
                <a:solidFill>
                  <a:srgbClr val="002060"/>
                </a:solidFill>
              </a:rPr>
              <a:t>จากแหล่งต่างๆ และผลงานวิจัยที่เกี่ยวข้อง กับ</a:t>
            </a:r>
            <a:r>
              <a:rPr lang="th-TH" sz="3200" dirty="0" smtClean="0">
                <a:solidFill>
                  <a:srgbClr val="FF0000"/>
                </a:solidFill>
              </a:rPr>
              <a:t>โจทย์การวิจัย</a:t>
            </a:r>
            <a:r>
              <a:rPr lang="th-TH" sz="3200" dirty="0" smtClean="0">
                <a:solidFill>
                  <a:srgbClr val="002060"/>
                </a:solidFill>
              </a:rPr>
              <a:t>ที่กำหนด ให้ครอบคลุมประเด็นปัญหาที่เกี่ยวข้องกับงานวิจัย</a:t>
            </a:r>
            <a:endParaRPr lang="en-US" sz="3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32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th-TH" dirty="0"/>
          </a:p>
        </p:txBody>
      </p:sp>
      <p:sp>
        <p:nvSpPr>
          <p:cNvPr id="16388" name="AutoShape 4" descr="data:image/jpeg;base64,/9j/4AAQSkZJRgABAQAAAQABAAD/2wCEAAkGBhISEBUUExIVFRUWFhsaGBgYFh0XGBcYFhobFRwdFxUcHCYeFx0vGxsdIC8gJSkpLCwtFh4yNTAqNSYrLCkBCQoKDgwOGg8PGi8kHyQ0LDY1LDQsLCkwLSotLSwsMiksLCwsKSwpLCoyLCksLCwsLCwpLCwsLCwsLCwsKSwpL//AABEIASwAqAMBIgACEQEDEQH/xAAbAAABBQEBAAAAAAAAAAAAAAAAAwQFBgcCAf/EAFIQAAIBAwIDBQMFCA0LBAMAAAECAwAEERIhBRMxBhQiQVEyUmEjQnGBkQcVM1RicoKSFiQ0Q1N0k5WhorHB0zVEY3ODlLLD0dLUdaOztSWk4v/EABoBAAIDAQEAAAAAAAAAAAAAAAAFAwQGAgH/xAAyEQACAgADBgQFBAIDAAAAAAAAAQIDBBESBRMhMUFRYXGB8CMzobHRFCIykcHhQnLx/9oADAMBAAIRAxEAPwDcaKKKACiiigAooooAKKKKACoztD2gis4DLJk7hURRl5JG2VI1+cxPl9fQU8vr6OGN5ZWCIilmY9ABuSayDjnaaWWZbjGLiRT3GFhkWlu2zXUy/wAKw9keQx1ryUlFZs6jFyeSHx4hcG81i7//ACgXX3LV+1uT7XddXTn6fHr65+FaL2d7QRXkAljyNyroww8ci7Mjr81gf7j51i33pTl6AzBw3MEmflebnPN1ddWrfP1VMcF7SyxyvdBc3ESjv8CjAuoF2W7hX+EUe0PpG21VaMVC5tL2u5axGEnQk37fY2SikLC+jmiSWJg6OoZWHQg7g0vVsphRRRQAUUUUAFFFFABRRRQAUUUUAFFFFABRRRQAUUVVe3XHZI0S1t2C3NzkBydoIlGZZ29Aq9PyiPSgCrduu1CTu4I12drIFKD/AD296pCPWND4n+I88Cq5aQvqeWZtc8p1St8fJV9EUbAfCkbfRK6NGCLaBTHaKepXPjnf8t23z6Yp/SPH4nU93HkuZoNnYXSt7Lm+Xke9yGjn6vFzuRp89HK52rH522aa3Uciuk0DaJ4TqjbyPqj+qMNiPjS+k9fLmY/S0Fv7K6qrZN1yhKPB5ItVwVkZxnxWbJvsP2mjt5E05Syu5Cqof8yverwN6Ix3T6fLNalWCS8uJ3MoJtLkCO6UdU/g519HRsHPpWo9heOSOr2tywa5tsKzZ2nibeOZfUMvX4g+tP6LlbBSRnMRS6ZuLLVRRRU5AFFFFABRRRQAUUUUAFFFFABRRRQAUUUUAI3t4kUbySMFRFLMx6BVGSfsrFuOX8k5YtlZr9Q8g87fhyn5KL8lpD4m+k1eO31+kki2rnEEaG6vD/oIjlI/peQYx5hG9aoVvK8rSXEoxLO2th7i4wkY+CpgfTmqmLv3Vea5vkXcFh99Zk+S5iyqAAAMAbAegFe0V7WZNSP+6f8A4/mY/wA96/Dkcr/jqPrvvb9yxqk0a9enfT+E5/TTjOjx9fY8XTxVzV/Gw06PJfQX4GzXr839Tl0DAgjIIwQfMHaveCX8kOlly0/Dl1KPnXPDmPjj/KaM7j6F9aKQmuHheO5jGZIG1affQjEkf6SZ+sCvMFfurMnyZ7j8Pva81zRt1leJLGkkbBkdQysOhVhkEfVS1UrsJepFI9ohzA6C6sj5G3mOWQfmSN092RautaMzAUUUUAFFFFABRRRQAUUUUAFFFFABXE0yopZiAqgkk9AAMkn6q7qs9vXLwR2qkhryZYDjqIzl5j/Iq4/SFAGe8Zu2liXVkPxCTvUoPVbSEhbaI/A+Fvp5lJ17e3gnu7iZcaC/Kix0EVv8mun4FtbfpVzWcx1uu3LojT7Pq3dKfV8QriaXSrN7oJ+nAzXdKcLjD3SLJyjHsQsjMqyMCAFdhG6quorscasgZ6g16K97NRLN9u6rcw+98vd+Vzj7fd+kmNOjl946+xjw6MZx87G1IQS6lVvUA/RkZq6PxC1Cljb8NwJOXnW3tY1fi3s6QW1+zgE5wCaqfFYgl06R8oR7lljZmWJ8kFVYxopGoNsM6SCM9AHG0atVakugk2bbpscH1EqKKKQmhHHBbsxQMVyZOGy95iA6tZz5FxGPUDxn9GOtihlDKGUgqwBBHQg7gj6qxnht4ILy3lb2C/Ilz0MVxhPF8BJoP1GtD7BOUt3tWJLWczQb9TGMPCf5FkH6JrT4S3eVJvmZTGVbq1pcizUUUVaKgUUUUAFFFFABRRRQAUUUUAFZ52u4yVu7mYbjh9mQn8avSFT6wqqP9rWhOwAJOwHU+grFb+8MtrCx9q/vZbxvXkQeCIH4bREVxZLRFyfQ7rhrkorqN7K1EcaIPmKF+nAwT9u9LUUVkm83mzZJJLJBXEo6DfxB0wvVuZFJHp6HYlgDt59R1HdOeFWvMuYE1MuqUAlThgArMcHy2GM9d9sHep8N86PmiDFfJn5MUWWDUrd9utIgEYm7r4xalCxAt+Rgx6go5un5xX8qoy2XAx4vCEQBtiBHEiAYwCMYOx3+J6m/twC0FyLTEukx41czwiLci09eWVDNo9F64wKqHFbTlXM8epm0y4BY5YgqjDJ89jjPXbfJ3pxtH5PqJNmfO9GNaKKKz5oxC/teZE6dNSkA+h8j9Rwfqq6dluM6ry3nOw4jZjV/GrTZx9OhmH+yqpUpw+8MdnKw9rh19HdL68i42kA+Him+ym+zLOMoeom2rXwjP0NporxGBAI3B6V7ToRBRRRQAUUUUAFFFFABRRRQBWfuj8SaHhlwU/CSKIY/UvOREMfHxZ+qs94zGq3piX2LO3htV+lV5jn6fEg/Rq6duJBJe8NtiRp57XL/AAW1QsM/DUw+ys84dcGVWnPWeSSY/RIxZR+rpH1VQ2hPTTl3GOzq9V2fYdUUUVnTShUx2Oh1cQh/J5j/AFCMx/2yCoerT9zm3zdSv7kQX65Xz/yh9tXMFHVfEp46WmiRLyK33y5OEyZRd69Y1CNYRaleX7WdYxnGnSx3yMGsdsodPEJvyhG/2oI/7YzU61zD33n8+DkcznGfVuCsfcOTn2dOs6s56kjT86mX3RrfFzE/vxFfricEf/Kfspxjo6qGJNny03x8SrUUUVmzThS/AY1a95Lexe201s3pqCmRD9OOYPrpCm17dcnlzjrBNHL+ijDX/ULCrWEnoui/fEqYyGumS98DUfuccSabhluX/CRrypPUPATEc/Hw5+urLVM7ENyr7iVttgTrcJ+bdIGOPhrU/bVzrTmUCiiigAooooAKKKKACiimvE+JxW8LzTOEjQZZj0A/vPkANySBQBmfbe/PfeISj/N+Hpbp8Jb19iPjgioWGEIqqOigAfQBipHjXD5ZYbq404kluYbt7YsDcLZwoY4y0Y6NqGvT5AEddqj4pQyhlIKkZBHQg+YpNtNv9q6DzZSX7n14HVFFFJx0FW/sxZD723LGRYTcM8aSM2kA4Fum/wDrdWMb+LaqdLJpUt6An7Bmrxf8JMdvbRcpbkwQsZbYSKrs0qGPmYPtDUZB/tCRkqAW2zIZylMT7VnlGMO5XTqHEQ/IiDDw9w1nJKp3fV+Dx7BBB06NCA5B6TPaOwA4ZbESLKbZ1jd1bUM4Nuwz1OJCoOd/BvvUGnEsMFMvywUSd70yEhFt+6EBdGorzsnPsZJOdfhqx8M4QXt7iExLbGa3QR25kDPqhUxmbSOgzylz1+TUsATim9kdcHHuJa56JqXYpdFcxSalDeoB+0Zrqsm1kbJPPiFJ3MAdGQ9GUqf0hilK4mmVFLMQFUZJPQAULPPgePLLiTvY3iJN9w+Y/wCdcOaB/jNZuNRPx9qtTrIuD8Plit7SfT8pDcz3SWwYd4azmXQ5WM9Wy2vT6ED2tq1ThvEoriJJoXDxuMqw6Ef3HyIO4IIrXxea4mMksnwHNFFFenIUUUUAFFFFAHhNZX2i7Ui4kFxpDwRyFLGE+zc3CbNcSesMfl6nfqRVg+6BxjVixSTl8yNpbqUfvFmntnPkzewv0tVCWbmvzinLXQI4Iv4G3X2Ex5Mfab4nHkKrYm9Uwz69C1hcO756enU4iSWOQXCSk3YYuZW/fGOzLIB+9kALpGygDG4Fd3IjXTcQrotrhyrR/il31eI+iMfEvlvtswpWubeWON3WYZtboCK5HuHOI5x6MrYBPpg/NFKKLt7nVa+fXsxziKNzldUuMea7o6opJIZIZJLebeWE6WPlIp3SQfBl+wgilao2QdcnGXQYV2KyKlHkxayt+ZNEh6PNGp+jWC39UGrB2ktpRJIwUqZHlIu1LMrRvF3dbfMas0bcwoMEYzHqBLeGoCwhkeZFiOmUiTlnOMPyJdO/kdWMHyOKknmgxInIPd0kcdx5kYnV+UsWsxa/Y1a2GCTluaM9aebOWVWfiINpyzuS7IZ/fCHvHN5ad2zq7prTOkKIs4zy8a8TYzpwuvVnapfs7bSGRCVJMTxMbpiyrHFFGYXtyZFVpG1axsMEya2KsAKjYUiEqgyQG4DrMbnmoYxphEZUrnXq72eZo04Ltr67UrDPEqxqYjyGeESWZkRpp5FSWNpFh15kUyGFiTgvyi5GPaYiwjr635c0yDYJNIB9Gslf6pFI0pdW8kcrpKSXGjVltRzyY9mYe0w6E+ZBPnSdZbErTbJeJrcNLVTF+CCuLLltqup112ts4VI/O7u/mRr6op3PlkeYU1y1vJPLHbQnEsxI1fwcY3eQ/QOnqSBSl3PHLIiwDFpagxWw98jaSY+pY5APpk/ONWsNBVQd8/TzKuKm7ZrDw9X4CEqTSSm5eUi7LBxKv72w2VEB/ewCV0/OBOdzVg7OdqRbubjTy4JJAl9CPZtbl9luI/8AQyefoSD1BFQ9ItLyX52jmLoMc8X8Nbt7a482HtL8RjzrvCYyWvKx8H9GR4zAxdeda4r6r8m5g0VSvuf8Y05sXk5nLRZLWU78+zf8G2fNl9hvoFXWnpnwooooAKa8U4lHbwyTSHSkaF2PwUZ2+NOqo33RL1JJILRziEBrq7PpbW3iCn4NJgfomgCkX00km0oxNdlbq6HuRD9y230ADWw/J360pSMEzyF5pNpJ3Mjj3dWNKfQqBU/RpWs1jLt7Y8uSNTgqN1Us+bCuZIwwKsMgggg9CDsRXVFUy6c3BaW0Eu7XHDgEl82msX3Vz6smD9cb+9XSsCMjcHofUV7a8QFtcR3BGY1zHOOoa3lwHyPPScP+i3rScnDja3EtoTkREGI9dUEnijOfPG6E/kUyv+PSrlzXBizD/AudL5PijpYFd0RsePUq5OFMmhmjDN80FwFz+VUjxK7LysVyYl25UplnlUBU2mimZhrMjGNUPttpC+0JQztbgpNGwRX8TAqy6lKvHIjBlyMjB8zTiW9uTobmTgxlJYw0ErLyyeXEohaX5XxEDUBzCWAJGRV/Z7+D6sXbSXx/RCfOXu2vCCXHPDc5+aF7uZdAf2hbcvNpq1ZDEnZvDS3DLoxyqWBWNtjFEZYJWBV8iKKJl8YkURsg9liQ2cGU9cy414w+rnex3Vv3Vyi/M5XMxqweZ7OnYHr4q5hurvLPzJ2aZnkcJbyKCiARTJyEl+TOQBqI5gYYBzmr4uGLwKjsi4ymlXwdQEmhWkAb5wDsVz+T65rx3ABJOABkn0A3rue65kkj6VQEqFVF0qEWKNV0rk4GB60nDwzvdzDafNkJeY+kEeC+/lqOEz+UazttbtxLiu5pqrFThVN9EdQaobPmbrc8SysfvQWKblh6FgQfplT3a5iiCqFUYAAAA8gNgK7u+Jd6uZbkewfk4B0CwRkhcDy1Nl/oZfSvKMbYnLdx5RDA1OMN5LnLiFe15RVEvidhNJFtEMzWZa6tR78J/dVt9GDrUflbdK2fhnEY7iGOaM6kkQOp+DDI+usWuJniKTx7yQOJFHvadmT6GQsv11evud3iRyT2iHMOFurQ+ttc+LSPgsmofpCtJgrt7Xx5oy+Oo3VvDky80UUVdKIVjPH7/nmeTOe+XXJT+J8P3cqfRptj+fWndr+Md1sLicdY4mK/nkaUH6xFZRcWnKmSDys7WKE/62Qd4mP0ksmfoqvibN3VKRZwte8tjE7ryikbm60FfCxDEjKjJXCl8lRuRhTkjpisxGLk8kayUlFZsWorxWBAIOQdwRuCD6Hzr2uT08dAQQRkEYI9QdiKLhy9lBMTmSxk7pMfNreXHIc/QTHv6l69pXhMStctbucR30L27H0kVWkhb6R4wPiVq/gpJydT5SF+Pg1FWx5xf0G1wSAD6Onp0LgNuysB4SdyD9Bq4ydkr1gNUkrFURFJuodSiN1kUqe4+1rVSWOSdC5ziqVwqJ7jkxMkhZ8rMIwC6iPIlCgkb6gVz5as+VaNyo/xbif+8Tf+TTHZ8JQg0+4s2jOM7E49l+Rj+xi+18zXJr5nM1d4gzq0crH7hxp0bacY8+u9cxdlb5cFZJVYLIuoXMOoiV+Y5Ymx3OvxA9QScYyakOVH+LcT/wB4m/8AJo5Uf4txP/eJv/JpiLTPbePAI9GYDcHZWKruFUHwgb4GfQUpbSGOxnmBxLfyd1gPmtvFqErj0ziQ59dFJcchaBpokjkUjTyBIPGeeSsYPiOSHyuc5IUE7k074zGq3S26HMVhAlunxkZVeVvpxoB+Oqk0E6XbbLn09faHc2rlVTHlzfp7YhHGFAAGABgD0A2Fe0UUnHQUUU3t70O7AKdICkMdg2rONHvLt7XQ+WetdKLabXQ5ckmk+o5pbs9f8g28mcdzuuQ/8Tv90LH0WbYfm0hXFvac2aSD8ctZYR/rYx3iE/SCr/bV/Z9mm3T3F+0q9VWrsbhRUP2Q4x3qwt5z1kiUt+eBhx+sDXtaAzZDfdGPMWztfxi9iDD1jiJnf/gH21nltdc5pZ/4eeWQfms5Cf1FWrb2/wCIleIIwOO6cPu7n9J1EKf05+2qjw+35cMae6ir9igUr2lLKCj3Y22XDOxy7L7i9O+Cxlry1Vfa52R6eCOR9/h4f6aaVPdhoV748zkBLeAkkkABpWwCSdhhI3/Wpbg46rojTGz00SOJ+y0jwG4hT5RXcTwKAMlWILxKCQrkeLQDpcMCNJODBRyBgCDkHoasFl2iaLlSoJXblR/hBpWRX1Oy6wSsrliSmPH4MANqbJ2r4YmBewDEMzYmXGDHKx06ivzSW8Dr5Ng+bGmWNwimnZDn9xXgcY4NVz5dPAgabcSdljMie3EVlT86FhIPt04+unNGnO3rt9tJYS0yUl0HtkdcXF9SQt5Wi4tI0GrS2bhStvJc4S7jVsmOMgjMgffNWr9klz78n80XX+JSHYjg97HaQyCa3YvBCAWifKxxpiNNpADjUxz5l2+AEpxDiV1Dp1y22WJCqlvNI7EDUcIjljgbnbatZGKXIx8pOXMZfskuffk/mi6/xKP2SXPvyfzRdf4lJHtbc+3zLTkcwRmbRJgOY+b7Ov2eiZznWcYqS4fxS6m1BJbYMpAZXt543GoZGUdw246HG+D6V0cFMupHm4vDJOH5aIJmZraS2Gm0WV9klJJxI8ZznzFQPDJGePmP7czNK/50zGQ/ZkD6qv3bjg97JZzM00C8uGY5SJ9RRo2DpvIRgr9hCnyqlKuBgeW32Uo2k9MVFdXmOtlrVJyfRZHteMwAJJwBuSdgAPU+Ve1LdmeDpMzzz4FrbHLZ9mSRRqwfVF2JHmxA+awKyil3T0oa4i+NENTPLHs2Wtmup1+SC5ihI3m9DImRlT1WIkattZAOAh2ghkS8kEgAcxQMcYxnl8s4xtjVG1S992jM8rF0lUDmIqquoommQNzEO0UxAJy24RTpBBLFt2txIljdK2oSwmJmyGy6gSrkgkEjEoPxzTrEURjh3GC5CLDYiU8TGc3zIOkLm65LQz/wE8Uh/NDhX/qM1L034lb8yGRPeRh9qkUjplosjLxH90ddco+DNF+5yeWt5a/i17KFHpHKROn/ABn7KKiuwPES3EJGJz3vh9pc/pIphf8Apx9lFawxxC9u5dd1xQ+7DY2w/wBvMJGH2GmRo7QPrkvG/hOMRR/SLaAt/aK8pJtN/uih9spftkwqd7OlhZXpVSxkmSFjkKFj5UZYs59gYkYasHBYEjAJEFUxwC+VILlGdkxLBPlW0eBilvJnJ0lQq+LV4fGudqi2c1vfQm2mnueHdE7w3my88CHuyq4lkWKJZC8gOkct3DIzAxZYhNmAxliSHvBrFHWeGYORcgljJjW+3KYZCqNlCMDpBxINts0z7Ei4WIsiq0QONAwurDMCYz7IIQIMamViGy+rOJPhwWSdrsroj5Z3kMeVYYUkaMlcKGBLNkZIwBWgM4ZokbLlX3dCyMfVo2MbH9ZSa7XqK6muRI7yDYSSSOM7HTI7OuR66SK4Rxn6CM/DPTP2Vk7I/vko8uP9Gwrl8OLlzyX9l8sePvbcPtdMQk02JmbMmjCwJHkDwNknXt0G3Wo7jHCUAma3ixOl0jR8tMt8rEsuXKjJXmFyGbYHIyBkUTf5Oi/9Guf+C3p322sA5U65I2WyuW1RSNExMYiKhmQguoLMdJ23NatcjHvmdGH5Iz5j5Pf9fKx4fDOIy+vGdfNHN9M7dN6Z8H4MjmI3EWZ5LtjJzE8XycTS/Jlh7HMVPEux2XJAAqWXs3Fzlg13HKNufB3mbT7SpjGvppOMdKa9g7FVZX1SOzWVuxMkjykF2l1aC7HQDpXKrgeEbbUAd33aF7iwuw0QjBsZJUIk1kq6yL4hoXSfD0GevWqLVoi/cE3/AKSf+dVUaQA77ZOB8TjOPs/tpRtJN6cvH/A52U0tefh/k8uJdKM2M6VJx6kDOK0G54OsNnb2q6i8emRinth0y5dcgjU0vqD7TEA6ds9uVJRsDJxsPUjcD7a0viEkcnIvk8USoXLLywxXZlzzBjSAXyNQYFtvOvdmJZSfU82q3qiunEi+KpJHCrMhuUkkDFJolVuYgDBpHQIAngxrdTjC5BB2ju0LO1gdcRTlXqlcMrr8q5VlDjrpaRlOwxgDcg1Odrpbl7YuF0R49hsFvZYq8uAwADhfB03yzKM6axxa7TuSRozESXKaAWDBY7aNGbQFJRVEoCELtlsEk0yuaVcs+zFlCbsjl3REV6K8orJmwHvYOXRc8KPvQXtsf9hNzFH2CimXZ59D2TfwfGJo/quYA39porXQecUzGWLTJob3cuoD/ScXvpP1EMf99OKZxbw2R96fiLn+VRP76eUj2k/iry/JoNmL4L8/wFSnZqyV55GYgcqEtnkiYgavEUUqSGxj2Rv5g4FRdL2HFmtZBMradIYOdAf5MjJ8BZc7qp9oHw+fQ18HNQui2WMbBzokkW/gfHXjCxZEhKg7BpFLEZOJIlbxbEsNOksHKsN1WGvYILiaSN1IMvgdxbgNreR8OxdSFTWeV7WvMeMZIIXuoJlnjlZCy3OCWLZkd48aCiQ5WMiJnK8ss2lGYliuliS8EcSupADzwpGQC+rlEzCQh3QspZ0GokZ1M/Rq0z8TKrPoV5IiXCP4WL6GA6qQSH0+8RhsAbkgYByKneOT27slvZQlmLgAj5xHiwCx2AAbJOMDV9a5sjBBeXMqkSykwJrIZiWARpCB4QxJOVTwhYFxnclh2TZYmM/e7FG8caxyvpaJVcqdtY3bSDnGwwB1JK6FG7e7j15+XYZ2Yjerey6ZJf8AbuWO24VN3aGGaxDmKHlEi5ChlKqrjYDKnSNj6CuuN2t7OfDaKv7Xnh3nXrOIwD7PQaN/ppQdp3/HuGfyh/xK8/ZO349wz+UP+JTEWDkSXnPEncxgRlMc9c7sGz7PwplwG1vbfTm1VtNvDDtOvWIuSd16HX/RXP7LpdeOfZ8voZwG5AcjUIzLzMB9O+OnTfJAK37KG/HuGfyh/wASvQEbnhE3d54obBY2mhaLJudQUMrAAAg4UFicCq9wS4hhkkhvISPFhs4PLJVdyQd1076hnZyDtkVZz2ob8e4Z/KH/ABKq3a6dZGScXdi75WNkhfU0is2BtrO6lic46FgfLFe9NLXHmvt1LGHcW93Pk/v0f1I3iapHLKqZKKxK+9oOSowfED5AHc4B86ko7GG2KRuuXQsZDyFbE0i89jE4XxcsjUdbA6QcZyKcW3DxcWELImZbOYLhW0MYywZcMAcaQ6yDII1REEYJpdbppO8BvG8UqmQNGATrjS3PgjdwxUxrq0ncM4AzgVHh6Ywbsj/y/wDSXE3TmlXL/jz+xL8V7QO2ImKoT1LRyIm2N5WcLpTJGVXUTnGpRlqqvH7FVW1lDai8bjJiRHIjCL43VRzcE7N7JzkZyDUhFbST3IEKFkiHNDCU83UdPKkDyjE3hMgXmYVgGGwRC0PxTjj3cnMZ9aqCieAJ5+M6VdwcsoGc76BgAdTGzUaXn1PMDByvjl04jSiiis0akb2cukN/o+L2Mn66BP7qKSkOIb0+7Pw5/wD3WT+6itVh3nVHyRkcSsrpebPLX9z8O/Mv2/WulH91WDgvA2udbCRI0j3d2PsjfJ0g/A9So261AW7Bbfh5JAAgvNycAftwDqakYJWUGNWCrOyo7FiqhWOCGI+YSRnY/Upal16reJ+IunDz7DLDuxYXOt5cXn4LuSvaKxtoo4eSJtRYh5JI5UVxoJ+eqpnOCAvkG+NRsFlIyLOQEgDkB5PCHeLL6d8aFLIY9bfOYAA5p7xrh5ZbaKKS3lZpBEZopmctK0ZAM0ZJyca31ZJwrDbzsnDOy6NI0cjukkeDgctmKnZXjnMYk8tOr8ICpGs7MbX6WDt1tcssip+rnGnQnzzz8veYcMumlSUG3D2yvkRsQskLE6hGuTgsBpcjK8syaATowIbjtvbTRqILhtWNoJywIR0DswZhzAoiTUW8YwgA3xTvjHZ1YZbaILDKOdFnVEA6xaxGTKQeXMTqKDUgPiYjdSRXuIcGKxRYd5QYF1KNTPbLGCniKjwxghgCdx4huASJ7/4PhmQYf+a/dl4jrjfEryQRRXa6GjXIHm5IKiRvLOARgYxqbIBOFtfZO8SHhiyMhf5aRQFALM0l08agZIHtMOpFVXjfGxdLC++tUCvuMBsZYgejEZz0wg65qw8E/wAlRfxxP/sBVepP9RLjnwRZta/TR4ZcWOONyRTxtM0LqbVwJI5MYMbhGc6UcrkI2pWByCuOhILROz8UV+0Mih1uF1xStvPG6A+zOfHsqnfO3g6ksTJ3Vs0icTRQSzDAA6km1QAD45phxO/d7mO7AjMUKuLfEgZrmWVdAQKBqU6sDBG2Dn4XxeLrw+f70vlc3WXm9g+KdJTKng64yqjHu4FM7rs/HJfRW6AAxrzZpwAJ5H2/fcalPiXoej7Y0Cpkdm5tLOZz3gzCQEPKIgFZTo5evBUopXp881FWN1It2brEYVkEd0GlCd3ePCsTq3IwoK+8HByBgsAOOEcmBXuFjdubMYY40OciN2jBIZgGZirOXY5wwHluj2x4is3D3IjaMpcxIyuFDBhJG3zWI6MPPzp3HAUtbEMCD3hGwRgjXrfceR33FRfaf9yXf8fi/tgqO3+EvJklXzI+aIHgXE7mGU91QSSSLp5bdG05YNnI06cnckDDEE9MPez1jHG571cssrHHKjyZJtTcwtkLzM8xGyFVCrRtk4pr2d4qltMZXBwq4GDgtnIK4+d5HHqiU04RZvI3NeVoPDJLzdwZn0OZBA5Gk7F8kHZSSo+cq/C8K4Z8X9kMcXk7LMuC4erLdeXRFqrW8Iit5WXWzP8AKyawulXbUeXrGI+YzFlLrkL1Wq31nI5nuI49UIbW6qPHAXZ/AyDOWCqrOgwyGUDBwSJjgvZ5TcSwBIIhpiCkw8wkLbQiRVQkRhwXJLMrEiXzAIErxHstHDywkkjyMVWNGERdigG7TtEzhVAyWOorgBcHSKv21RtjpkL6bpUy1QK32YtbeZpROkzAImgxJK2gsXySI1OGxpI1D12615xjgJgjWYSpLC/suPC3QnxIfPAOceYOw6V3wfhvJubmKbkARCMa5pmRFLGRkKjOXcpgaiQRoO9RcwcKbYyiZInGJFYurEqGbSST1JBPXBDYPial9lNUKUrFyz4++4xrutne3W+eXDp7RHXX4DiX5lg36t0w/voryaQNBxHBB+Rs+hzuLsjyoq5hvlR8ilivnS8zpItVvZD1gvR/+5irrZ8OtbiGGWO3EMou40dUOUfSyyMMHYpo3AwCMY9c0+EfI2P5l8PsvBUrwrtdFboUZkJWYTIQ67MFEbo65yAUBAYA4LbjAqHXliHGXJpf2T7tvCqUeab/AKLpesj8WgZlAWBHjVyMHnzKrqufTkh8eWXI6ivO19s7wO8/KURhjFy8vK8hB0BXKqY8kDKrnON2C5BrnEvui2ErF42VhIqpNFPmJfASVYOMsJFJO6K+cL00giNvu16GNlW4ErFXVXlkXESuCpWFGOtmIOnmynVjywSKuTnGCzZShXKbyiid7UWtvCseid4ObGGyZjlmjkh5TEyE6mUsdztjUT7IxzY3VzaT+HmzQzSGZl5Efe5cqELGNWVUjPgJYqhBGMeLFQ/bHtLbXLq8FzHgRqgRsrpILMSwYAFdwNm+b0Oc0+4L90hYpZHnaKXmafHG6K6hAQF0M+GXJJ6jBY7HNRu+Klpfv8EiolKGqPv8jbjtpHoN2hij1Ppa2GRJH5MSpAYOD4nQKFC7jOCz2Lgn+Sov44n/ANiKju0Hbzh7xTC3Kc24TRI5wmFxpOosRrOnYYz5Z2FPeynG+Htw8RXFza4MkpKPMg/zh3U4LZ9GB+g1xGMFc3HtxO5ym6EpdHw/osvB/wB03n+tj/8AgjqtcS7PW7z3M5iHO77bR8xSyvodbQMupSNiHbP5xqa4fxzhUAIiurNAxycTx7nAXJ8W+wA+qq/edrrHXOvfLfLX9q6jmpuii01MDnGBobJ/JPpVoqEsvZyDvpj0vo7urY50uNRkYZ9v0FRcHZ63WeOblAypftGrsWdggV8KCxO1SS9q7Lv5bvltp7sozz48Z5jHGdWM4qIXtbZa1Xvdvn74M/4VPY0t4s5xj40Hpbe0PW2/jMf9jVWe1H7ku/4/F/yKnb/tBwuZNEt1aOuQcGePqOh9rrVc7X8W4clgY7e4td54m0pMhJPMQkkBsnYdfhUdv8JeTJKv5x80QXB+HxyB55JIdMDD5GQ454Bwc4BbTqOldIbU6kEEbGa4teXV7JyRHJDDhJOVJDGLgclg2YA8miRdWnVnOMBdPi3admu3HD4okiuWQmGRnicYkwXLN0UllYFmHTGMHOdh12g+6bFMU7u0act9YkkdCc6WQ6Yw3mrEZYj801BS66qll/ssXRtuuef+h72Zt4Li5ZHuXuCDLJhpMNrDrGruiBdDCJkA2GNTgjKAK/7I2pCNLbaGZiVdZywkXG6fLYZypTS2kgg51AjJFU7s12ogiuzPPdRDxSFguW183LeFVDY8RBOWHs9DnNdxdt4hqxOIt3EcsbJzBEZGdY5oWbEgAbZlIdcnHViZVask31IZUyzaXT36l2umROLxyhQSYRBKwGSruzSQ42z0WTV8JIydt6juJ8ItImvriaDnFZY9EZOFHMSFRjHTMjHU25wPqMTw/wC6DYRsGkkRY4mZlERecySspUySswEpbBYAMuN8lm20teLdu4LlJFRlBnlRm1OoKpFp0IBnLOWXUdsDWQC2M0WyUYNs8pi5TUUQUqfI8Q2UZjtDhRhRrvmbCj0GcD4CilJR8lf/AJliPtvDRXOHk5VRbO8TFRtkl0ELxiLWz051Fb8ADqxN6oCjG4JJ0gjoWzW5WXD40iRREiBVA0gAhcDGAcDIHTNY3waINPwVT0Nxfk/Hl3JlH9ZFP1Vt9Sxjk2+5DKWcVHsJd2T3F+wUd2T3F+wVjF32zWGPjcaXUiOzlrbUzghtPygRm9h858OQdthttI9v+ItG8ctvctHNBw6RpAJDusmiOLEZONWos2QM+BSfm12cmrd2T3F/VFVnjc/EFmcW1pA8aKrAPsZs+0qSBvknHkGQqeuodKrXYjhC3FteWl2isLa4x8m8yh2CBsuxkLvv0DHAwNtqjbPhEU/ZRJZAzSRQXDxnmOMOHkOdIYBjgeYOBn414BrNvCrIpaIIxUEqQpKkjJBI2OOmRtSndk9xf1RWM9p+J6IbeS3uGjnt+EanxIQSJViSMKhONWS7kgbYQnfThSJ+6wcQjhcRqOJRRhHkdRIjogMZnzqiBzkvnYKc9aANi7snuL+qKO7J7i/qiqDwOzP30uLNnkNvFYQoqc5zp1nxYkyGJOPa2OB5DYQ3DHt7FeMIU+QS5giCl30qsoVMs4OoIC2TvuAR516eF8suJySSGNuHyRkOQXfl8rQCcMrqSWJXB0hdicEjGam+7J7i/YKxvgoe34ncJpjtHi4bMxkjLyQsdSuk6KxZiNJHh33QipHhk0iycHKsyC7mllmVbh5kdlhXBLOSfLUUyQGJ3JGaD01Puqe4v6oo7qnuL+qKxjtfLPEb+WG/lcxYinYPpGqaePRGsYYhSketS6hQdeBuHqY7bww3b8QcwqTZ28il2nlWZJFjEqMkAOjlHV18yrE+hANP7qnuL+qKO6p7i/qis+4KY5LrhQFwUlhsFaSMyECRJIlRVEZOGOoFiRvhFznw4iZeMTtZNJznIl42FVg/twcxUCgg+x4MY6ED0O4eGr90T3F/VFRl2JRdQJHbxmArI00hAypUAIqjzJY589lNUy4u5JE7QB5HIjGE8bDQFty4C4I0jVvgdcnOcmmHZ7hMNvf8HaNAhmsZHlIJ8bcpDk5J9T09aANU7onuL+qKQv8AhkUkToYY3DKQVIADZGME42B9azG6u9HBb6S0u2fvN18gOcWkQSyJGU1MdQZgHbB3Ab4E1rS9KAMCsGPdbzVnUFsAQeqkXrAqSdyQRpJPUrnzop/xmEJPxpR07xYEfDmXAlP9Z2P10VxGOlZEk5anmJW5Kfe6UZ/a0vEZWA6lIrpWkH8kXrclYEAg5B6H1rLI+yt0E5clhM/LmumjkhvkgJS5lLkEBs4KhdjSsXZ26VQq2V+qqAABxggADYAAPgDHlXRwX257M2kiur28bCSRZHBUHXIuMM3qfCB9GR5mvb7s3azTRTSwRvLD+Dcrkr/1x1Gc4O4waof3ivPxTiH88t/3UfeG9/FL/wDnpv8Aur0DRbbh0UYcIirzGZ3wMFmfqWPUn/oPSmN92Ts5oo4pIEMcX4NRlQoxpIGkjwkbFehGxBqkfeC9/FL7+en/AOtcTcIukBaS14kEHtGLizyyBfMpFkayOunzx59KAL1xLsnZ3DxPNbRO0P4MlfZA6DHQr6KcgelLSdnrZkljaCMpOxaUFQRIxxu2ep2GPTAxjFZ1wkRRhTc3l3NbSHEV6l7cKmScCO6QSfIODtq2U+ek7Vaj2WtQXbvt4VRcuov5zoxk6jiTUNvX0288h4TPAuzltZoUt4wik5O5Yn0yzEsQOgGcDypabg0DpLG0SFJsmUaR8oWGCW9TgAZ+A9Ky/tRb93uWWO+u2i5ayH9uTHl5LDBYSbggBhnfc/CpK14M78Od+ZxBbqEIJU75OWJASVtCiTBLRNkDyLYxkYqONilJxXQllU4xjN9TQoOGxJ7MaLhFj2UD5NM6U/NGTgdN6juEdjrK1laWC3SN3znGcDPXQpOmPO2dIGcDPSoRuC2Pd+8ffG75OM6xxCbB+jx7ny09c7YzUZd8Dkj4ajmTiBu5UOhBeT6g+lpfEvM0giNTkeZGBuRXZGW657HWUl0Lp7aNp1+eR1I6FlzpYjyJBIwMdK94l2PsridZ5reN5VxhiNyB0DgHDj4NkVnnZeDvFyBJfXaxCNpB+3ZhzMEDAYydADqON/Z8s1bpezdqOXI19dpG48Ia/nUOWAI8TSZzjoBjqeuNuK7FZHUiS2t1S0smuM9mbS70d4gjl5bArqG4I+PXHqvQ+YNJydkbJoGgNtFymk5hQLhTJnVqwPP+7bptVD4sYpA5try7itojia9e9uGjBBwY7ZDJ8vITtndR0Go7V3Dwq7cBo7bihQ+yZOLNFIV8i0ROUJ66T0z5dK7Iy/js5ah5n5Eeq4ULMdP4RQNOGHQjG3x86diyj1q+hdSrpVsDKqcEqp8hsNh6D0rOPvHffivEP56P/WvfvHe/ivEf55P/AHV6eFun7CcOeSSRrOFnlxrJQeLB1Zx0Bz1IwT55qdZgBkkAD+is0+8l7+K8S/nn/wDuuJuz106lWs+JMrAhlPGMggjBBBkwRjyoPSt3BL/fGY5/bMvDpVz5JLdM0f8A7QT7aKn5Oyt0U5cdhOpkmtWkkmvY58R20ocAZctgKW2FFeAarRRRXp4FFFFABRRRQBVuOdkmDvPZ6FlkHy0LjNvdjoRKnzXxsJAM+oYVWuBcTeyWQWkDtHGdU/D2wtzas25aBv3+I9QN/LSeqjTqh+P9mY7nS4Zop4/wU8e0kZPl6Oh80bIP9NAFS4FxCwupg9nw6PnEGQO4jSNSpUFvAXOsFh0UH4ipa2guY7qRrYicsQLkynlQmRRtyCodlIUqpXSy4C5bWGzV+IcLmW6yGFnxFshXQlbTiAOCQDvyZjgEg75A9sbiU4LxNprFrTmtb36zP4HYpIXLvcjUV6o0YYaxkdSM9K4Wa5kjyfIfLx7h2vmd2j77zNGjkjm87Xyvw+jGnX++Zxj47U4njunuUNwywEMe7GI82HWVOeeWCs7FNSgaVXBbDaypFH+9FxzeTyJud7WnO/XVr52rT7W+vV189W1WHj3EmhsFtOa9xfNMg0RuWlDh0uTpZsEKqFRrOAMgnHSoKbpzz1RayJ76YV6dM08/fvqHHL+wtZtd5w6PnAcwugjeMkkgN4yh1kg9VJz5mm3GuMy3iILqGSOKX8Dw9Dm6vCNwZztyIRsSNvyj0BZ8N4TMbnci94iuAWkYvacPG5Gpj+FmGSQo3yT7I3OgcA7Mx22pyzTXEn4WeTeR8eQ8kQeSLgD+mrCz6leWXQj+CdkmLxz3mhpIx8jBGMW9oOgES/PfHWQj80KKtNFFdHAUUUUAFFFFABRRRQAUUUUAFFFFABRRRQAUUUUANOK8JhuYminjWSNuqn+gg9VI6gjceVUDtBwVrcobp5HiiObfiCgNc2Z8hcjHy0XkXxjHtD51aVXjKCMHcUAUv9kvEOXyu7x83Tq75q/aPJxnnas6s4/evr1ad6iuz/BWuC5tXdY5Tm44iwC3F2fNbUYxFF5B8Y90HGqpM9ibfvnIzJ3XRz+66/2vzNen8HjOjPi5edGd9NXZVAGAMAUANOFcIhtoligjEaL0A9T1JPViepJ3NPKKKACiiigAooooAKKKKACiiigD/9k=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822887"/>
              </p:ext>
            </p:extLst>
          </p:nvPr>
        </p:nvGraphicFramePr>
        <p:xfrm>
          <a:off x="8532440" y="920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2440" y="920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444489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th-TH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วัตถุประสงค์ของการทบทวนวรรณกรรมที่เกี่ยวข้อง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18264"/>
            <a:ext cx="8229600" cy="4525963"/>
          </a:xfrm>
        </p:spPr>
        <p:txBody>
          <a:bodyPr/>
          <a:lstStyle/>
          <a:p>
            <a:r>
              <a:rPr lang="th-TH" dirty="0" smtClean="0"/>
              <a:t>เพื่อทบทวนสถานภาพขององค์ความรู้และงานวิจัยที่เกี่ยวข้อง</a:t>
            </a:r>
          </a:p>
          <a:p>
            <a:r>
              <a:rPr lang="th-TH" dirty="0">
                <a:solidFill>
                  <a:srgbClr val="FF0000"/>
                </a:solidFill>
              </a:rPr>
              <a:t>การใช้ </a:t>
            </a:r>
            <a:r>
              <a:rPr lang="en-US" sz="2200" dirty="0">
                <a:solidFill>
                  <a:srgbClr val="FF0000"/>
                </a:solidFill>
              </a:rPr>
              <a:t>IT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th-TH" dirty="0">
                <a:solidFill>
                  <a:srgbClr val="002060"/>
                </a:solidFill>
              </a:rPr>
              <a:t>เป็นเครื่องมือในการพัฒนางานวิจัย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th-TH" dirty="0">
                <a:solidFill>
                  <a:srgbClr val="FF0000"/>
                </a:solidFill>
              </a:rPr>
              <a:t>ฐานข้อมูล</a:t>
            </a:r>
            <a:r>
              <a:rPr lang="th-TH" dirty="0">
                <a:solidFill>
                  <a:srgbClr val="002060"/>
                </a:solidFill>
              </a:rPr>
              <a:t>และการเข้าถึงแหล่งค้นคว้าที่สำคัญ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th-TH" dirty="0">
                <a:solidFill>
                  <a:srgbClr val="002060"/>
                </a:solidFill>
              </a:rPr>
              <a:t>การ</a:t>
            </a:r>
            <a:r>
              <a:rPr lang="th-TH" dirty="0">
                <a:solidFill>
                  <a:srgbClr val="FF0000"/>
                </a:solidFill>
              </a:rPr>
              <a:t>สร้างกรอบแนวคิด </a:t>
            </a:r>
            <a:r>
              <a:rPr lang="th-TH" dirty="0">
                <a:solidFill>
                  <a:srgbClr val="002060"/>
                </a:solidFill>
              </a:rPr>
              <a:t>การวิจัยและ </a:t>
            </a:r>
            <a:r>
              <a:rPr lang="th-TH" dirty="0">
                <a:solidFill>
                  <a:srgbClr val="FF0000"/>
                </a:solidFill>
              </a:rPr>
              <a:t>สมมติฐาน</a:t>
            </a:r>
            <a:r>
              <a:rPr lang="th-TH" dirty="0">
                <a:solidFill>
                  <a:srgbClr val="002060"/>
                </a:solidFill>
              </a:rPr>
              <a:t>การวิจัย</a:t>
            </a:r>
            <a:endParaRPr lang="en-US" dirty="0">
              <a:solidFill>
                <a:srgbClr val="002060"/>
              </a:solidFill>
            </a:endParaRPr>
          </a:p>
          <a:p>
            <a:r>
              <a:rPr lang="th-TH" dirty="0">
                <a:solidFill>
                  <a:srgbClr val="FF0000"/>
                </a:solidFill>
              </a:rPr>
              <a:t>การกำหนด</a:t>
            </a:r>
            <a:r>
              <a:rPr lang="th-TH" dirty="0">
                <a:solidFill>
                  <a:srgbClr val="002060"/>
                </a:solidFill>
              </a:rPr>
              <a:t>ตัวแปรและ</a:t>
            </a:r>
            <a:r>
              <a:rPr lang="th-TH" dirty="0">
                <a:solidFill>
                  <a:srgbClr val="FF0000"/>
                </a:solidFill>
              </a:rPr>
              <a:t>วิธีการวัด</a:t>
            </a:r>
            <a:r>
              <a:rPr lang="th-TH" dirty="0">
                <a:solidFill>
                  <a:srgbClr val="002060"/>
                </a:solidFill>
              </a:rPr>
              <a:t>ตัวแปรการให้</a:t>
            </a:r>
            <a:r>
              <a:rPr lang="th-TH" dirty="0">
                <a:solidFill>
                  <a:srgbClr val="FF0000"/>
                </a:solidFill>
              </a:rPr>
              <a:t>คำนิยาม</a:t>
            </a:r>
            <a:r>
              <a:rPr lang="th-TH" b="1" dirty="0">
                <a:solidFill>
                  <a:srgbClr val="FF0000"/>
                </a:solidFill>
              </a:rPr>
              <a:t>ตัว</a:t>
            </a:r>
            <a:r>
              <a:rPr lang="th-TH" b="1" dirty="0" smtClean="0">
                <a:solidFill>
                  <a:srgbClr val="FF0000"/>
                </a:solidFill>
              </a:rPr>
              <a:t>แปร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516260"/>
              </p:ext>
            </p:extLst>
          </p:nvPr>
        </p:nvGraphicFramePr>
        <p:xfrm>
          <a:off x="8460432" y="18864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0432" y="18864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508203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926976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หลักการคัดเลือกวรรณกรรมที่</a:t>
            </a:r>
            <a:r>
              <a:rPr lang="th-TH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เหมาะสม</a:t>
            </a:r>
            <a:br>
              <a:rPr lang="th-TH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</a:br>
            <a:r>
              <a:rPr lang="th-TH" b="1" dirty="0" smtClean="0">
                <a:solidFill>
                  <a:schemeClr val="tx2"/>
                </a:solidFill>
                <a:latin typeface="JasmineUPC" pitchFamily="18" charset="-34"/>
                <a:cs typeface="JasmineUPC" pitchFamily="18" charset="-34"/>
              </a:rPr>
              <a:t>(ข้อดี ข้อเสีย)</a:t>
            </a:r>
            <a:endParaRPr lang="th-TH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395536" y="1456184"/>
            <a:ext cx="8003232" cy="3556992"/>
          </a:xfrm>
        </p:spPr>
        <p:txBody>
          <a:bodyPr>
            <a:noAutofit/>
          </a:bodyPr>
          <a:lstStyle/>
          <a:p>
            <a:r>
              <a:rPr lang="en-US" sz="2800" dirty="0" smtClean="0"/>
              <a:t>Book </a:t>
            </a:r>
            <a:r>
              <a:rPr lang="th-TH" sz="2800" dirty="0" smtClean="0"/>
              <a:t>เป็นพื้นฐานและทฤษฎี ไม่ทันสมัย</a:t>
            </a:r>
          </a:p>
          <a:p>
            <a:r>
              <a:rPr lang="en-US" sz="2800" dirty="0" smtClean="0"/>
              <a:t>Thesis </a:t>
            </a:r>
            <a:r>
              <a:rPr lang="th-TH" sz="2800" dirty="0" smtClean="0"/>
              <a:t>เป็นข้อมูลที่มีรายละเอียด </a:t>
            </a:r>
          </a:p>
          <a:p>
            <a:pPr>
              <a:buNone/>
            </a:pPr>
            <a:r>
              <a:rPr lang="th-TH" sz="2800" dirty="0" smtClean="0"/>
              <a:t>      เข้าถึงได้ยากและการยอมรับในวิชาการยังไม่มาก</a:t>
            </a:r>
          </a:p>
          <a:p>
            <a:r>
              <a:rPr lang="en-US" sz="2800" dirty="0" smtClean="0"/>
              <a:t>Intellectual Properties </a:t>
            </a:r>
            <a:endParaRPr lang="th-TH" sz="2800" dirty="0" smtClean="0"/>
          </a:p>
          <a:p>
            <a:pPr>
              <a:buNone/>
            </a:pPr>
            <a:r>
              <a:rPr lang="th-TH" sz="2800" dirty="0" smtClean="0"/>
              <a:t>     ทันสมัยเหมาะกับงานประยุกต์ ค้นหายากและมีข้อจำกัด</a:t>
            </a:r>
          </a:p>
          <a:p>
            <a:r>
              <a:rPr lang="en-US" sz="2800" dirty="0" smtClean="0"/>
              <a:t>Periodic Publication </a:t>
            </a:r>
            <a:r>
              <a:rPr lang="th-TH" sz="2800" dirty="0" smtClean="0"/>
              <a:t>เชื่อถือได้สูง มีฐานข้อมูลเยอะและต้องติดตามสม่ำเสมอ</a:t>
            </a:r>
          </a:p>
          <a:p>
            <a:r>
              <a:rPr lang="en-US" sz="2800" dirty="0" smtClean="0"/>
              <a:t>Proceedings </a:t>
            </a:r>
            <a:r>
              <a:rPr lang="th-TH" sz="2800" dirty="0" smtClean="0"/>
              <a:t>เชื่อถือได้ระดับหนึ่งเพราะอาจยังไม่สมบูรณ์ เข้าถึงได้ยาก</a:t>
            </a:r>
          </a:p>
          <a:p>
            <a:r>
              <a:rPr lang="en-US" sz="2800" dirty="0" smtClean="0"/>
              <a:t>Concerned Communities </a:t>
            </a:r>
            <a:r>
              <a:rPr lang="th-TH" sz="2800" dirty="0" smtClean="0"/>
              <a:t>ข้อมูลตรง ต้องใช้วิจารณญาณและหลักฐานอื่นประกอบ</a:t>
            </a:r>
            <a:endParaRPr lang="th-TH" sz="2800" dirty="0"/>
          </a:p>
        </p:txBody>
      </p:sp>
      <p:pic>
        <p:nvPicPr>
          <p:cNvPr id="5122" name="Picture 2" descr="http://1.bp.blogspot.com/-OW3Sr_yyiGw/UnOGxl0UFsI/AAAAAAAABUM/WNorEPv3glo/s1600/databa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912172"/>
            <a:ext cx="2915816" cy="2688227"/>
          </a:xfrm>
          <a:prstGeom prst="rect">
            <a:avLst/>
          </a:prstGeom>
          <a:noFill/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026858"/>
              </p:ext>
            </p:extLst>
          </p:nvPr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602625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68952" cy="1143000"/>
          </a:xfrm>
          <a:solidFill>
            <a:srgbClr val="CCFFCC"/>
          </a:solidFill>
        </p:spPr>
        <p:txBody>
          <a:bodyPr>
            <a:normAutofit/>
          </a:bodyPr>
          <a:lstStyle/>
          <a:p>
            <a:pPr algn="ctr"/>
            <a:r>
              <a:rPr lang="th-TH" sz="3200" b="1" dirty="0">
                <a:latin typeface="JasmineUPC" pitchFamily="18" charset="-34"/>
                <a:cs typeface="JasmineUPC" pitchFamily="18" charset="-34"/>
              </a:rPr>
              <a:t>แหล่งสืบค้นวรรณกรรมที่นิยม</a:t>
            </a:r>
            <a:r>
              <a:rPr lang="th-TH" sz="3200" b="1" dirty="0" smtClean="0">
                <a:latin typeface="JasmineUPC" pitchFamily="18" charset="-34"/>
                <a:cs typeface="JasmineUPC" pitchFamily="18" charset="-34"/>
              </a:rPr>
              <a:t>แพร่หลาย</a:t>
            </a:r>
            <a:r>
              <a:rPr lang="en-US" sz="2800" dirty="0" smtClean="0">
                <a:solidFill>
                  <a:srgbClr val="002060"/>
                </a:solidFill>
              </a:rPr>
              <a:t/>
            </a:r>
            <a:br>
              <a:rPr lang="en-US" sz="2800" dirty="0" smtClean="0">
                <a:solidFill>
                  <a:srgbClr val="002060"/>
                </a:solidFill>
              </a:rPr>
            </a:b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8208912" cy="5256584"/>
          </a:xfrm>
        </p:spPr>
        <p:txBody>
          <a:bodyPr>
            <a:normAutofit/>
          </a:bodyPr>
          <a:lstStyle/>
          <a:p>
            <a:r>
              <a:rPr lang="th-TH" sz="2800" dirty="0" smtClean="0">
                <a:solidFill>
                  <a:srgbClr val="002060"/>
                </a:solidFill>
              </a:rPr>
              <a:t>เครื่องมือทางเทคโนโลยีสารสนเทศ </a:t>
            </a:r>
            <a:r>
              <a:rPr lang="th-TH" sz="2800" b="1" dirty="0" smtClean="0">
                <a:solidFill>
                  <a:srgbClr val="002060"/>
                </a:solidFill>
              </a:rPr>
              <a:t>จำเป็นสำหรับงานวิจัยนี้หรือไม่ 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2060"/>
                </a:solidFill>
              </a:rPr>
              <a:t>   </a:t>
            </a:r>
            <a:r>
              <a:rPr lang="en-US" dirty="0" smtClean="0">
                <a:solidFill>
                  <a:srgbClr val="002060"/>
                </a:solidFill>
              </a:rPr>
              <a:t>(</a:t>
            </a:r>
            <a:r>
              <a:rPr lang="th-TH" sz="2800" dirty="0" smtClean="0">
                <a:solidFill>
                  <a:srgbClr val="002060"/>
                </a:solidFill>
              </a:rPr>
              <a:t>สื่อสาร/ประชาสัมพันธ์/เครื่องมือในการดำเนินงาน </a:t>
            </a:r>
            <a:r>
              <a:rPr lang="en-US" dirty="0" smtClean="0">
                <a:solidFill>
                  <a:srgbClr val="002060"/>
                </a:solidFill>
              </a:rPr>
              <a:t>?)</a:t>
            </a:r>
          </a:p>
        </p:txBody>
      </p:sp>
      <p:sp>
        <p:nvSpPr>
          <p:cNvPr id="20482" name="AutoShape 2" descr="Health bracelet - screenshot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0485" name="AutoShape 5" descr="Image result for skyp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0487" name="AutoShape 7" descr="Image result for skyp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56992"/>
            <a:ext cx="14382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 descr="al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356992"/>
            <a:ext cx="1524000" cy="2705100"/>
          </a:xfrm>
          <a:prstGeom prst="rect">
            <a:avLst/>
          </a:prstGeom>
          <a:noFill/>
        </p:spPr>
      </p:pic>
      <p:sp>
        <p:nvSpPr>
          <p:cNvPr id="20492" name="AutoShape 12" descr="Image result for facebook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2636912"/>
            <a:ext cx="14382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Picture 16" descr="http://www.elprocus.com/wp-content/uploads/2014/02/1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2492896"/>
            <a:ext cx="4536504" cy="3080234"/>
          </a:xfrm>
          <a:prstGeom prst="rect">
            <a:avLst/>
          </a:prstGeom>
          <a:noFill/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872811"/>
              </p:ext>
            </p:extLst>
          </p:nvPr>
        </p:nvGraphicFramePr>
        <p:xfrm>
          <a:off x="8244408" y="18864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Image" r:id="rId7" imgW="4825397" imgH="6984127" progId="Photoshop.Image.8">
                  <p:embed/>
                </p:oleObj>
              </mc:Choice>
              <mc:Fallback>
                <p:oleObj name="Image" r:id="rId7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4408" y="18864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91264" cy="6069288"/>
          </a:xfrm>
        </p:spPr>
        <p:txBody>
          <a:bodyPr>
            <a:normAutofit/>
          </a:bodyPr>
          <a:lstStyle/>
          <a:p>
            <a:r>
              <a:rPr lang="th-TH" sz="2800" dirty="0" smtClean="0">
                <a:solidFill>
                  <a:srgbClr val="002060"/>
                </a:solidFill>
              </a:rPr>
              <a:t>เครื่องมือทางเทคโนโลยีสารสนเทศ ที่จำเป็นต่องานวิจัยนี้</a:t>
            </a:r>
            <a:r>
              <a:rPr lang="th-TH" sz="2800" b="1" dirty="0" smtClean="0">
                <a:solidFill>
                  <a:srgbClr val="002060"/>
                </a:solidFill>
              </a:rPr>
              <a:t>มีอะไรบ้าง </a:t>
            </a:r>
            <a:r>
              <a:rPr lang="th-TH" sz="2800" dirty="0" smtClean="0">
                <a:solidFill>
                  <a:srgbClr val="002060"/>
                </a:solidFill>
              </a:rPr>
              <a:t>(</a:t>
            </a:r>
            <a:r>
              <a:rPr lang="en-US" sz="2800" dirty="0" smtClean="0">
                <a:solidFill>
                  <a:srgbClr val="002060"/>
                </a:solidFill>
              </a:rPr>
              <a:t>Internet/Application/Data Analysis etc.)</a:t>
            </a: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2469555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226" y="1556792"/>
            <a:ext cx="1853486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628800"/>
            <a:ext cx="2448272" cy="326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สี่เหลี่ยมผืนผ้า 7"/>
          <p:cNvSpPr/>
          <p:nvPr/>
        </p:nvSpPr>
        <p:spPr>
          <a:xfrm>
            <a:off x="2843808" y="4941168"/>
            <a:ext cx="5904656" cy="1600438"/>
          </a:xfrm>
          <a:prstGeom prst="rect">
            <a:avLst/>
          </a:prstGeom>
          <a:solidFill>
            <a:srgbClr val="FF9933"/>
          </a:solidFill>
        </p:spPr>
        <p:txBody>
          <a:bodyPr wrap="square">
            <a:spAutoFit/>
          </a:bodyPr>
          <a:lstStyle/>
          <a:p>
            <a:pPr algn="just"/>
            <a:r>
              <a:rPr lang="en-US" sz="1400" dirty="0" err="1" smtClean="0">
                <a:solidFill>
                  <a:schemeClr val="accent2">
                    <a:lumMod val="50000"/>
                  </a:schemeClr>
                </a:solidFill>
              </a:rPr>
              <a:t>DataAnalysis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</a:rPr>
              <a:t> is a general purpose </a:t>
            </a:r>
            <a:r>
              <a:rPr lang="en-US" sz="1400" dirty="0" err="1" smtClean="0">
                <a:solidFill>
                  <a:schemeClr val="accent2">
                    <a:lumMod val="50000"/>
                  </a:schemeClr>
                </a:solidFill>
              </a:rPr>
              <a:t>iPad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</a:rPr>
              <a:t> App for the plotting and fitting of all types of data that can be formulated as </a:t>
            </a:r>
            <a:r>
              <a:rPr lang="en-US" sz="1400" dirty="0" err="1" smtClean="0">
                <a:solidFill>
                  <a:schemeClr val="accent2">
                    <a:lumMod val="50000"/>
                  </a:schemeClr>
                </a:solidFill>
              </a:rPr>
              <a:t>x,y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</a:rPr>
              <a:t> pairs. The program can be used easily by both students and professionals. It is particularly useful for quick analyses of various types of data by curve fitting, value prediction via a standard curve, and analysis of kinetic data</a:t>
            </a:r>
            <a:r>
              <a:rPr lang="en-US" dirty="0" smtClean="0"/>
              <a:t> 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395536" y="188640"/>
            <a:ext cx="7467600" cy="4873752"/>
          </a:xfrm>
        </p:spPr>
        <p:txBody>
          <a:bodyPr>
            <a:normAutofit/>
          </a:bodyPr>
          <a:lstStyle/>
          <a:p>
            <a:r>
              <a:rPr lang="th-TH" sz="2800" dirty="0" smtClean="0">
                <a:solidFill>
                  <a:srgbClr val="002060"/>
                </a:solidFill>
              </a:rPr>
              <a:t>เครื่องมือทางเทคโนโลยีสารสนเทศ </a:t>
            </a:r>
            <a:r>
              <a:rPr lang="th-TH" sz="2800" b="1" dirty="0" smtClean="0">
                <a:solidFill>
                  <a:srgbClr val="002060"/>
                </a:solidFill>
              </a:rPr>
              <a:t>มีข้อจำกัด หรือข้อควรระวัง</a:t>
            </a:r>
            <a:r>
              <a:rPr lang="th-TH" sz="2800" dirty="0" smtClean="0">
                <a:solidFill>
                  <a:srgbClr val="002060"/>
                </a:solidFill>
              </a:rPr>
              <a:t>อย่างไรบ้าง</a:t>
            </a:r>
            <a:endParaRPr lang="th-TH" sz="2800" dirty="0"/>
          </a:p>
        </p:txBody>
      </p:sp>
      <p:pic>
        <p:nvPicPr>
          <p:cNvPr id="46082" name="Picture 2" descr="https://encrypted-tbn1.gstatic.com/images?q=tbn:ANd9GcRTtT20RZPudlJ-2jTxUIr0hnWhXGwra8iwxL6J8AGuQnhaQKjM8BS2Bf1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2724150" cy="1676401"/>
          </a:xfrm>
          <a:prstGeom prst="rect">
            <a:avLst/>
          </a:prstGeom>
          <a:noFill/>
        </p:spPr>
      </p:pic>
      <p:sp>
        <p:nvSpPr>
          <p:cNvPr id="46084" name="AutoShape 4" descr="data:image/jpeg;base64,/9j/4AAQSkZJRgABAQAAAQABAAD/2wCEAAkGBxQTEhQTExMWFRUXGRgZGBcYGBofGxkdGRkbGBwaHB4dHCghIBsmHBoYITEiJykrLjAvGB8zODMsNygtLisBCgoKDg0OFxAQGiwlHyQvNywsLCwsLCwtLCwsLC0sLCwsLCwsLCwsLCwsLCwsLCwsLCwsLCwsLCwsLCwsLCwsLP/AABEIAMMBAwMBIgACEQEDEQH/xAAcAAEAAgMBAQEAAAAAAAAAAAAABQYDBAcCCAH/xABDEAACAQIEBAQDBAgEBQQDAAABAhEAAwQSITEFBkFREyJhcQcygUJSkaEUI2KCscHR8FNykqIzQ2Ph8SSywtIXNIP/xAAaAQEBAQEBAQEAAAAAAAAAAAAAAQIEAwYF/8QAJREBAQACAQMCBwEAAAAAAAAAAAECETEDBCESQQUTUWGx0fCB/9oADAMBAAIRAxEAPwDuNKUoFKUoFKUoFKUoFKUoFKUoFKUoFKUoFKUoFKVr43HW7S5rjqg9Tv7Dc0GxSqdj+eFJK4dM0fbeQPoBqfyrW4dzy4cDEIuRvtoDp6kEmR7fnU3F0vVK8WLyuoZSGUiQRsa91UKUpQKUpQKUpQKUpQKUpQKUpQKUpQKUpQKUpQKUpQKUpQKUpQKUqF4pzNYsyM2dh9lNY9zsP40E1UbxTjlmx87+b7i6sfoNvcwK57zFz60HNcFlTsqk5z9fmP0AFUvDcSxWMc28Dh2cz5nIED/MT5FPXzEmptXRuMc73CDky2E++xWfxPlH51ROM8Ywl4FcRiFuyZM+I35qpH51ZOB/CIuRd4liDcP+GjGPZrh1j0UCO9dB4Vy3grKjwMNZUfeCKSfdjJP1NDbitjjWDlMl9VKEFfK4iNt0A271Ji8t4lhdFyTOjAj8AYHtXYcdwy1cQqbVpjGge2rL9R2qj8a5CwF5WKWzgsQombOw9cgOUpp0ynaYqek9Ta5K48toLhrgIlzlbTKM3Q9Rr113q+VwDEXL+CujD40Shnw7y/K4BiQe46jp+BN+5Y5na2VW9cL2SIVokr2M7kRvMkaUl14OXQaVjsX1dQyMGU7FSCPxFZK0hSlKBSlKBSlKBSlKBSlKBSlKBSlKBSlKBSlKBSsOJxSWxLuqj9ogVWuLc6IkrZUu33mkL+G5/KgtLsACSQANyar3E+b7NuRb/Wt3Gi/6uv0Bqi8X4zcuAviLnlGsTCD6bfxPvVRXE4riF39HwKNH2n+WBtLN9hPTcx12qKtXM3PZ1W5dj/pp/AiZ/wBRqA4bh+I8R/8A1LJt2j/zn0WPRiNf3ATV+5a+GmCwaq+IAxF8nQv8mbeEtnQnSZaToTpsLY/EyLnh5Mg0ysw8jTEKGB0OsRB2oimcu/CHD2yLmMdsVc3I1W3PqJzN9TB7V0PCYVLSBLaKiLoqooCgdgBoK9WbwYaaEaEHcHsf79RpWSqI+9igC2cFSJ03ldPOvt/cV4QFPPb8ynUjp7/5tq3sRYDiD01B6g9x61CMzLmCMFnQDLpIJmB0MA+Uhu4BjKQnbNwMAR171o8YtkgMFnKDqom4s9U7+o6ionCNdBLG4dZ0JknUencxoAAR0qawGMzypmR1j+PY/wB6bAI3iVjD4y1+jYlA63BKMNjEwVaBluAax69da5NxzguI4Q/mm9g2MLc6rOyvGzeux6dq7LxLh2YSiggkZ0OgeTq07hxuCD/211xKXA1m6vi2mzIxYAx+zdWNAROp001IJqUUflbmXwQWtxctPqy7GYiQeh0A7GOldJ4Zj0v21uJsw2MSp6qY6iuQc18mXuHMcVgpu4U6vamWtjuPvJ67jrO4xcK42zobmEvMjaMVBO47rsw9DNTheXbqVx/lL4pOLqWMZbuC9cupb28rG42UOpJ0AmSNfSuwVpClKUClKUClKUClKUClKUClKUClR3E+N2bH/EcT90at+HT6xVD5k+JOTRSLQ6D5rh9hsPr+NB0THcQt2RNxwo9dz7Dc/SqnxLnYmVw6a/ebf6KP5/hXNcJxHH49icJhnuSYN65qO3zMQkjtLGrFg/hfjrwH6Xj8g627UkflkUH901FY8birzXC+IcMuWIukIFPcZiABrttUPjePWrQLNet3WOwtFW+nlJUe5P41dMF8G8AnztfuH1cKP9ig/nUxw7kPhdm5lTD22uABstxjcIEwGyuxgSDrHSmjblvLnK2K4u4uXCbOEB+aN/S2D8zdC50HrGWu08N4HbwmHazg0S2cpylgTLxozndtYn00qRu3VQCYHRRoJPQCdK07nEiULWkLsrAOh8rKOukamNu9VEJ+g3yrZjezFlYm7cXKi5lzqQjG2Uyg5SFDDuDqMljiWGylFxC37clS9t0bwpIAVmViVJ0AJEaGY0rLzDcw+LwjW3uvbS6QudZBRlYMMxjTUCQdxNQOE5YXAsl661/GMll7dtbVgQwYgkOVzMzNAgu2UemlBNvj2tXAmU6aW3mWdYzbHRhJIILAjLOmZZm+G49LyK6EEFVYRqCGEqwPVSNQf4GRUbw24rWrNrEW1stcLi3Z7pbJKAiSA3hhWImRr2NTaIAIAAHpQeq0+I4dCpZiqmIzNEROxkjStyo3jXCFvgE/Os5SdvYjX8RqOlBoOri4JkEn6EDrpoRtqAJmGGxrfwgQiUEMnv8Ah0P0319dYPCYxrTeFiASq6hjHk6Zhv5N9WbXsdq3mUoFyEkESrgSDpoAAfMsSch118sxFBNWsSrRB1P8qx4rBhpYQGIgkjRh1Vh1BGlaCBWUMqww1yjUPB+ZfXrI17idtzhuJLAgnUd9G/eHQj+/UNDA4o2yUywiaPbmWt6SCp+3bIkxuNo6Cjc4/D8hjjuFwGPmewvyv3Nvse69ekHQ9MxuCFwDUqy/K6/Ms7x6GBpUYHey7eQ9goICXOuYaQLhJ1XSekxQcf4fxK1iRDjJdUiVOhDKdx1DA9dNexrqfJfH2uqbV91N1T5TEG4oA1PTONZA94qI515GtY8HE4VltYteumVyPs3InXpmE+siue4DijpcOGxSmziE0htCe0Hr3BB9iazrTXL6CpVJ5Y5uUILWJYgiAtwyZGwznv8Atbd463arKzopSlUKUpQKUr8JoP2lVrifOuGtsbdtxeuj7KMIHuf6TVbx/G8Rf0LZE+6mg+p3P4x6VLdLIuXEuYrNqVzZ3H2U1/E7D+NVDjHNd65IU+EvXKdfq39IqJvnIAojMfyHU1RuaOLM7fo1mTJCtG7MTAQd9Y9zpUl2vDZxnGrt+6MPgka5cYxmAkk9cs6Ad3P5b10DlD4TWbUXccRiLx1KGTaUneZ1uH1bT061PfDrkxOH2AWAOJuAG6/br4an7o/M69gLNjhcy/qioaR8wJBE6jQ7x/fUVlmtoFAVQABoABAA7AV6qKwd025zsxUmYc5nQsZCmNl6iT9oCB1z3+I5LiqyNkKz4uhQehgyNNZMDUb6xRvVp8RwAugalHGqXF+ZT6encda2b15VBZmCqNySAPxNegaCNwl43FNnEKBcIMgCVYAgZxuBuNCZFYr9o2mzkjsr7AD7tzXUdjrGvpUjjMKtxcrfQjdT0IPQ1gwPiAOl7zBdrhygOp7iZkbGQBQR2Ism5raCo8/rbRAi4DuSRvpqD/CsVvFiyoTKzWYhwSTctZtBIGoSB76zvvu4nDG2cwJKanNqWt9emrITupPasbWVum2xIW6NZXa6sarJ0IMbGY/Gg0+JYIWrBv4QG5cynLduXL142kIl3tqzMWaAIRYzHKDUb8PuYL2ItuWDXHQjOf1YDBoNs6OQLptkMwXydo2q5YN2K+ZMhGkTI06j09wNqiuO2byplw0WsxYlkQGGJnMV0zAmZ1B31mKCcpVf5Zu4lv8AjIyCDOZs0tOjJoGyEdGAI1B2kzdnEKxYKdVMEbEe4NBH8xYZHty6M2UzmWMydyJ/v6xVewWJawYIV7Ddoyt18u5zdyzD22NXaoTjHDDlPhIhTd7URn3JI0+bXp6TIGUhiDBgHV81udH6hpGjQQQ2w10gQazplaQYViWAaNHjSGBA1gajp07mv2cQ1kl7TG4mzA7AfdYaIo6ZtesdVqcwlm3etnwjDAg5DsOoU6A5QdVYajoelBuYa+UORgfbcj1H3l/h+Q3cRYV1KuAwPQ+mtRWHtE6MpLKNDPmAkgA6eYesGdfapOzOgnMO/b+v9/QNAYo2Hy3QMjElbirAG2j9v83bfrFY+MHCsNcwFzEXUHiWgPCuDRgWYKFnqpJEj66HWprmjnHBYMFcRdBaP+CozOfdegPdoHrXGefPiTcx9s2EtLasSDBMu2UyJOwHWADtvRGjyxx5nZbFzUnRX/8At/Wum8s83PZIs3vNaGmYyWQagEfeWRtuB9BXIuS0m+W+6P55v/jH1q7nRjpJUBfrAJ/MmsNu2WroZQykMpEggyCK91x/CeNbGazdcaZpU+Q6Toc0H6jodqu/KPNX6QfBuiLwBII+VwNz6N3H1HYWZbSxaaUpWkVP4j8wHBYe3clgr3Qjsu4GR2kdd1G1cf438WL9209jCytuIL3ACzTMgDWFOnrvtXSPjlbnh6el9PzS4K4Pwbh4/Sbas3lZ11O2msH8IoOmYPDW7arfdAt0qMxkkCYLRJ8qzqY7SambrlVY6gLlgsAFfMY8hnXv7H3A0OIEDyuJDCBGxB0GuwryeHL4aSXK25yKzEhZ7AmB9K8no0MfxAi3evTMeRfcafxrQ+D3DlvcRW5c1WyrXJOxckKs+vmZvdBWO+JwBj7zz75Wj/dFb3wavAX8QnVrSsPZWg/+9a5+97jLt+3z6uM3Z+/0Y4+rKR3bG3zbtu4RrhVSwRIzNAnKskDMdhrVRs86MLyi8i27bQsZbgdGdgEzZgGUHYm5btiYys9T+Bx0eVtuh7e/pWHjHCST4tnRgHZ7aBVN8ldB4ghlbMBDZo1Mg6EXse/6Xd9P14c+895/fVM8LhdVI43DkhmQL4mUgFpg+jRuPxiTp0MZwq1dJIZD4ZY5luGSjAkyp1zKTEHf+NQHDeYWskZj+rB/WoVutdDMsqoBZ7puTAm4EzfZFXfDYhbi5kYMPTv1B7EdRXYwisfwMXFt2iMyrmPiO5zJpoAMsXAdiGOw61D4Li1zCXBZvrCfYVMzECfmUwAyDTyqoK9iNauVV7i+CNtYClrBmQom5aYn51mQRuSCDr6bBNXLxKBrcNMEddO47+0isVq5bYgFwzEEgN6aGBsCNQdJ71VcJi3wRlma7aeWB1gj7xZzCkaAyw/yjetnF4sXGJMIGM27qyAYiMxI8rgxrsdAfsmgsWU29hNvtuU9u6+nTppoI/jT27Fg3Baa8oYPCEALJ+eZGVBuSJ0nQitT9NdbyjxWzxldXBy3MonyLPlua7DRtNTpPjhnFzb+dsyMT5jlWCT8rDQLcmdvK3QzqwQHHeabt0m0jpYXKS927dt2wNAYRSS5+YS5Vh+xO3rlvjz4XwbNyXR8qoMlxXdhoz2kuO11xPmZiiJEFTO8jx7lUOUvYVQcrhhb8oysGkMoYfZbU25XWYIOhcP5FtuM2KzXbjw1zxX8QswGkgAW4GoAKtAOhFBKcyLib9lGwNxYklobKzDplYggEEEEMOp6ioHhl4YAPd4ji0tlgpt2yxe4og+IIlmZSxEAAgZQYExW7zxxhOFYGcPbVHdhbtgDQMV+Y98qrpPZRtXDuE8MxHEcWLasXvXJZ3cnQCJdjvAkCPUAUHZr3xc4eDAN5/VbcD/cQa3eHfE3h105fH8I/wDVVlH1YjKPqahOFfBrCoo8a9evPGsZUSfRQCfxY1Ec0/BzKjXMDeZmAnwbuWG9FdQIPaQQT1FB0/G4PxALllh94gQUugj7UHXTQNrHY6RFYLgt0utxWNgAnyGCRB2HQqfUTH41w/lPnXFcPlbRBtnezcBKgzqQAQVaZmN+oNbHM/xLxuJUq10WLfVLMrm92ksfYED0oOzcz8/4PBSr3PEuj/lWoZgf2tYX94g+hrkfNPxVxeIBW2wwtrsh85Hrc0P+kL9arPCuXcTfjJb8ND9pwZI/ZTc+5gVc+E8nYax57h8W4NSWg5f/AIJ+fvU39F0o/DeDYjEmbdsgMZ8R5AM7kD5mPsKt2A5BsJH6Rcd20nLmkeyIRA9yasjY2AcgCr1aSB9WPmb8h61UuO832LcqD4zgEwB5AffY+/mPrWfNXxFowvD8HhHy2FDdYJWSehKqSx+terdjNmdxAYmc3r1PrJP41QjzpfVA1u3hQDsAbjN21hgK0cbzZjLwhrioP+muU/6pLD6EU1Ta78X4lh7Ci29wwDmW3uQT1C7/AFMD1rT5P5la7xPCLaBRTchiYzMCpkHoB6eg1rngXfud/wCpqxfD98vEsGZj9cgn3MR9Zj61daN7r6jpSlaZUT40W54aT927bP5lf51wUqDpX0l8QeEPisBes2hNw5WUTElHVo9yAQK+b7lsqxVgVZTDKRBBG4IOxFBZOWeaysWsQZWYVzuD2b+vX+N1uuCNDIO1cfufa/vpV0D3eHNbt4g5rFxVa3dGwDCYPaP5dtaxcWpX7w2zP6ThT80lk95zL/Kq7yvxY4PFpdgwjFXXqUOjad48wHcCrTxm1DJibR1ETHbofpr9DUNzPw3xVOLsCf8AGtjcftj06/j30xnhj1MLhlxZqrx5jtoxdsqrh1yvBRswhpEiO8ivXDeO5GKvrazZQ0EZT0G2qERDCR/AcW5P5ntKq4bGILuGzZkYyTZaZJEa5Cd19TvJB66ceSPlVs0FCGlbinWVMETEaHefavi8u363wzr7w3fv4ks/uZ7c8eXVMp1J5TvGOA2cVkZ9cuxEbEGQpIOUnq6w0DQitm01jD+HYXJamciCBOupj3I16lh1NQ3DOOAMAdEY+U+vVTPyv6GpfivDreKtFG6g5WG6kiJH9+lfV9j3+PdY+fGU5n6+s/HFcueFxbFjG23MJcRjAMKwJg7HQ7HvX7jbbMjBHyMRo0AwfYgiOm3WucX7FzD30S66reQE2cQqAC4JzFbjHVTHibyBmEl+ti4PxtiltrjRfcKCjlVF7SZtKT8wAgqIggyJ372GdLIdnF3NmKy2HzAglRAe1JzJ0jUbGBrNRYsLaT9Wnj2rhIYMTqRoQ4UeRxr8iMTE6a1JcUx6lbTXk8oOYXVzA22B0BUAkdjrr0mvJklW8guvlB+XwsSp1JC5iQwBME66RqNqNS9cgL4jZrRjJdgTaK6qrxIgHZ+hneWFb36OgTNefOQGGUmEcPqpYSQx0JFzT1Pl00b2Hdbj3bbl0BIe25CInfxZGZlI2bKxII+WJqWKNiSDlU2iIllYFT1idHRvLEADQmZAiDFY4kwuwtuB5VZBmkMBrmGX5YygXAPRthE/YvB1zD1+hBgj8aqPHebcDgFyXLniXFAXwbfmbQQA0nTT77e1cz5k+KmLxEpZjDW9oQzcI9XjT90A+pqi5fHG/YOFt22ugX1uK6WwQWIhlaRuFgzPcAda5ryBzIMBjFvOpZGU23jcKxBkeoKqfWKrjuSSxJJJkkmST3J6mvJNQfUnDOZ8JiFDWsRbYHoWAI9wYIqN5l57wmERj4q3LkHLbQgkn1jYV80XLgkDcnZQJJ9gKsXA+TL18zdBtJ1UEZyP2jsg/E+lTejW0daS7jL7eGBJMu/2UnqfX0G5q+cL5Tw+ECu4zXfvPGYfU+W3OsAeb1qX4fhrOERUsqMw+WBt6qD1/wCo30natHivFEsqbt3UjMVVdTpvkB3Pdzt16Cs8t602cRjYB2VepJKr7mSHP1y/Wqbxjnayki1+vcbE6WwSY8sAa9dANt6qHHuMXsTL3AfDzCFB8qgT3+0ZEt/4qMxCACRpIGn0/rWtM7SHGeN4m/m8Vzlj5BGQSQNhufUya98K4P8ApCXmRW/V2WcgaxDAa67a7/lX7w/IcPeDnUouUk9mEdDpoB0rc5YxuIw/iCyCGuWsjAjTKxVvMDpEd9NaIhuHr5RWyxrLiMKLZy9eo9TqY9NdPSN6sfKXJN/Gp4yKWthzbygHzEKD80jKPN83SNjtQVywk7zAEn+/ePxqxcl+fiWECrA8a2cokwFYEkn6amukcH+DlsJ/6i82ZozZcs5QQ2XMRAkgTA6V0TgvAMPhFK4eytufmIHmb/Mx1NTkiSpSlaCqJ8Q/h+mNBvWYTEgey3Y6N2bs30Om17pQfJmMwr23dLilHWQysIII7ip7gHMguYZMLi/PbyqqOd1CzCk9tdD09tuy8/cjW8emdYt4hR5XjRh9x+47HcfiDwTifA7+DYWMQmRwJ7gjupGhHtQWC9aucNuFGm7g2PlaJKAnT+/w7DbK+EResNmtHUEawDrB7rURwTj2W21i+M9phAndIMgf5Z6dOnatvE4K5w+LtubuEuAEga5Mx/h/H0O+bFlanGeBLcDX8KIbe5ZH5sn9K98lc5HDfqrmZ8Mx1UHzWj1ZP5r119ZkgggX8OZTeBuvt/So3i/BhiZvWIW/uyDRbvqOzV49bo4dbC4dSbjU3LuOu8Ni7luK/iIVBW4CCtwToGWPmXvAOnuKsHDy4PlEjr2/818+8kc4XMDd1UvaJi7ZbodpHZwPoevQj6K4JxazirK3rDhkb8QeqsOjDtX4fQ+BZ4dx8z5mpONc/wC+35l+3D1vWlx1pj5h4WcRZZUcW7o1t3MobIwMgwRH9NxBANcnTh9k3v0fHobeJC+a6z3CztJIxC3yxXw4jQrCkddcna6iOZeAWcXbAvSpQ5kuocr2iNcyt029tB2FfSOdSuF8ZuWroweOnxLoy2b5JVcUvyqH+0ryRDaEmJ1gtasHwu4ZtsFGHKnKpEPaMmMsdR96ddDprNLv80cK4XIwlv8ASsRsbgOYkxHmvGdNNkBGmwqhczc94zGyty5ktH/lW5VSOzdW+pj0FUdX45z1gMEYDnFYhVyHIQToTo7/ACjXeJbuK5lzL8Rsbi5UP4Fo/wDLtEgkftP8x+kA9qpbXgCBux2UCSfYCpzhXKeJv6uPAT1gv+Gy/XX0qbNIO7dVdz7Dv7CpbhfLOJxBEL4Knq488dwnT3YirnwzgWFwvmUB36uTJntnPX0UA+9SeW5cHS3b9fKv4fMfcke1ZtakRPBuSMJmNt3uu5HmZQ7x6HIyhR+NSf8A+MsIZIuXACNjavflJP4ivOIwlrKATnbXLmGmm+URH4CtpcBaNnxAgS2ymAVhgw6kztPfTXpUlWxoWeD4XBmLVvzfeYEM30JNwj20rcF240AjIOggT9F2HuZ+lV3Fcz4XDyFOd/u2gPbzOdB9JNVPinH794lw5tKQwCK0CD5SOhdoOp31O1XSbi2cY5ts4csiq1xxmzEbZo0zMTLaxMab6naue8RvXMS+IvXDLBAQNYUZh5VnYASYr9XCMyHKpIUZjA2EgSfTWsmEvhc4YEhkZYWBq2kkkHYTt+VWI1WcwsHY5vr/ADn1r8xALDQakzGwH0+tewojU66aD+vT86y3LsqFCqok7TmMwIJJk+g9T3ojz4JUAMCoIBAI1InQzERpv71v8K4iti9bvC2CqGSjNo0TqxI7wdo0GlW/gfw94jxFhexJNpCAPEvCHyjYLbEGPfKNZ1rrHLHw7wWDystvxbo18W7DEHuo+VfoJ9aK5NhOS+IcXvtiWtLhrTx5nBAAAgZE+ZtANTAO8127lLgCYHC28NbJYJJLEQWZmLEke527RUxSqhSlKBSlKBSlKBULzVyzZx9nwrw1GqXB8yHuPTuNjU1Sg+YOZuXb2BvG1eHqjj5XXuv8xuP47HAOYDaU2bo8Sw+hU65dZ09O6/2foTmLgNnGWTZvrKnUEfMh6Mp6H/wdK5DhvgzivGv5r9tbQU+Ewkm42mUsseURIMEmY0NBE47hFzAqmLwjG7hriB7lvfKCYJHpI/ke9e1y3VF/DGQdWUbg9fY/2a0+BccuYG7cw95c1sM6XLcyUYSjMh7/AJH8CPfM2FTBPZxeCcNaxHiE2x8nkKgx1Uww0I0II20EsWV44rwxcWM6EJiQN9hdj7Ldm9a0OVeaMTgLrG2crbXbLglWjuJGu8MNfpIM3ZdMQnjWPmHz29jI3/eH96RWwnL1vH5Q7BLo0W5OU+xMEH6isyrYmb3xrfLC4JA/c3iQPXKLYJ9pHvVD5h5vxeNJ8e8Sn+Gvltj90b+7En1q3r8JyNDirfuXWf8A2V+3fhZbibmMthRuFdZ/225rW6mnMPElgqgs52VRJP0FWLhPJd+95rx8FPurBf6sfKv5n0q5YPhuHwoy2bY16kEZvWNXb8x7VsXc7/O2QeoH5LqB/u+lS1ZGnwzhGGwoHhoJP2jPm7+b5m9l09K3znYawiD7wgfRAY/1E+1QvFeZ8PhiZbNc7fM57ddB/mI9qpHFucMRfMI3gqdBBl94iQNCfQDbepqruL3xTj+Gwpl2zXI0nzN7Beg33yiqNxrn+9ebLb/VL946sPWBoPoCfWqi7MHzHU9zrOm+tZOIJDT31/M1qRm3bYXGXbd1bgukkkHOZM7GTm3361NcZ41exEK7gqsgBQqqf2iEAUnTePaNqgcVbJVIE6fyFbtqyRC/MR21261UfirXtLZJAAJJIAA1JJ0AFIrc4TfuJetvZXNcBlFylpPbKNT9Kg/OJYW7aKW7oKwMyqTsH6wOp276RWsqkkKASSYAA1JPQDqa6jwv4Z47H3Ticfc8APBIIBukAQAFHlQRETJ7rXUuWeTMHgR+osjP1uv5rh/eOw9BA9KK4zyv8JsZiIa9/wCmtn74m4R6J0/eI9jXX+V+QsFgYa3az3R/zrkM/wBNIX90CrPSmjZSlKqFKUoFKUoFKUoFKUoFKUoFKUoPnv4m8uXcNjLt4rNq/cZ0cbSxzFD2YGfcfWKpMiJ01MdNdz76D8BX1NxLAW79trV1A6OIZT/ehG4I1FcD575JucPfOsvh2Plfqp+68bHsdj76UFRwl97Li5aMN1HRh2P8j0q98J4naxKlllLw0bKxUz2Mf+DVFX1omZGD22yuNjEg+jA6FfQ1mxZdOpYV81rOXcKPKz52BD9o9571jRiFXPeu6iY8V/4Ayar3KnNFvRccVST8wUhNOhCgmfXb2qE5940uIuEYFri2iDnBgZjvI+1EAyCY9KemtepZcXzRh7TBLZDXGMQupnuzbD6kn0qnYnmu7euIS4W3mHiIujFcwkZ9zp2AGvWoLgK5rlu3Cgl1Ut6McsnWBE9v+/h8I1q61twQyyCD71ZGbbXkjKxQeZQzAFhruYPodq1iIfLHX8RM1JY7K93xE0nV0JmDAGaTvJ19Ca8eA3z7pMbaTHfvpP0qo0sZbPiadYH8utbV/DZ47DetjT3P8PbvWxw7AXsQ4tWbb3X6KgJj1PQD1MCoMdooo1XMY0GyqZ67lhHqN/TXb4ViL5ukYdWa7cVkComZgrQDkEErppmGoBOorpXK/wAGXaHx1zIP8K0QW9mfYeyz7iur8C5fw2DTJhrK2x1IHmb1Zj5mPuaK4/yt8G71yHxj+Am/hpDXD7nVV/3fSut8vcr4XBLlw9lUPV93b3Y6n22qYpTSbKUpVClKUClKUClKUClKUClKUClKUClKUClKUCsOLwqXUa3cUOjCGVhIIPQ1mpQfPnxD5NOBvBrYY4d/kY65TrNsnuOhO47waqTV9UY/BW71trV1A6MIZTsf+/rXBufeSbmBfOkvh2Plfqp+4/r2PX3qCicR+Ue9agWRElfXt9JFbmPXyj3rBbt99NPqfpQamBw7KS0ECQAekjXf8K38UWYhnE6ZVbXzAepAkbR2/h74dZXOogZZBYn7oMme2lWziuJxHF7tu1g8J5LIyjJosmBmdjCqIAhffcnQKTlGvet/hXCsRi38Oxbe8w0hR8o6Sx0Ue5ArrnKvwYtrD4654jf4VskIPRn0Zvpl+tdR4dw+1YQW7NtLaDZUUAfl19aK5Lyv8F9nx13/APjaP5Nc3+igf5q6rwjhFjC2/Dw9pLSdlESe5O5PqZNb1KukKUpQKUpQKUpQKUpQKUpQKUpQKUpQKUpQKUpQKUpQKUpQKUpQKxYrDpcRrdxQyMCGUiQQehrLSg4H8Svh7dws3sMr3LBMwoLPa9DGpXs349zCcr/DrHYyGFs2bZ3uXgV/0r8zfgB619L0qK5xwX4PYS0Q157l+IlT5UJ7kLqR6Fo966Dg8JbtILdpFtougVAAB7AaVmpVQpSlApSlApSlApSlApSlApSlApSlApSlApSlApSlApSlApSlApSlApSlApSlApSlApSlApSlApSlApSlApSlApSlApSlApSlApSlApSlApSlB//Z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46086" name="Picture 6" descr="http://upload.wikimedia.org/wikipedia/commons/2/29/Hard_disk_Western_Digital_WD740_1_(dark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620688"/>
            <a:ext cx="2770456" cy="2088232"/>
          </a:xfrm>
          <a:prstGeom prst="rect">
            <a:avLst/>
          </a:prstGeom>
          <a:noFill/>
        </p:spPr>
      </p:pic>
      <p:pic>
        <p:nvPicPr>
          <p:cNvPr id="46088" name="Picture 8" descr="http://www.picturesnew.com/media/images/5d5d2e06f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764704"/>
            <a:ext cx="1872208" cy="1901256"/>
          </a:xfrm>
          <a:prstGeom prst="rect">
            <a:avLst/>
          </a:prstGeom>
          <a:noFill/>
        </p:spPr>
      </p:pic>
      <p:pic>
        <p:nvPicPr>
          <p:cNvPr id="46090" name="Picture 10" descr="http://upload.wikimedia.org/wikipedia/commons/e/e2/Usbkey_internal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5" y="2852936"/>
            <a:ext cx="2327683" cy="2232248"/>
          </a:xfrm>
          <a:prstGeom prst="rect">
            <a:avLst/>
          </a:prstGeom>
          <a:noFill/>
        </p:spPr>
      </p:pic>
      <p:pic>
        <p:nvPicPr>
          <p:cNvPr id="46092" name="Picture 12" descr="https://www.data-hive.com/academy/images/Cloud-computing-concept_nob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636912"/>
            <a:ext cx="4171130" cy="367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418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D26EA377-59BD-4C9C-9D94-EE8416EE4C79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1841</TotalTime>
  <Words>842</Words>
  <Application>Microsoft Office PowerPoint</Application>
  <PresentationFormat>On-screen Show (4:3)</PresentationFormat>
  <Paragraphs>130</Paragraphs>
  <Slides>17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เฉลียง</vt:lpstr>
      <vt:lpstr>Retrospect</vt:lpstr>
      <vt:lpstr>ชุดรูปแบบของ Office</vt:lpstr>
      <vt:lpstr>Image</vt:lpstr>
      <vt:lpstr> เทคนิคและการทบทวนวรรณกรรม และการพัฒนากรอบแนวคิดงานวิจัย </vt:lpstr>
      <vt:lpstr>วัตถุประสงค์การเรียนรู้ เพื่อให้ผู้เรียนสามารถ</vt:lpstr>
      <vt:lpstr>ประเด็นสำคัญของเนื้อหาบรรยาย</vt:lpstr>
      <vt:lpstr>ความหมายการทบทวนวรรณกรรมที่เกี่ยวข้อง</vt:lpstr>
      <vt:lpstr>วัตถุประสงค์ของการทบทวนวรรณกรรมที่เกี่ยวข้อง</vt:lpstr>
      <vt:lpstr>หลักการคัดเลือกวรรณกรรมที่เหมาะสม (ข้อดี ข้อเสีย)</vt:lpstr>
      <vt:lpstr>แหล่งสืบค้นวรรณกรรมที่นิยมแพร่หลาย </vt:lpstr>
      <vt:lpstr>PowerPoint Presentation</vt:lpstr>
      <vt:lpstr>PowerPoint Presentation</vt:lpstr>
      <vt:lpstr>3. ฐานข้อมูลและการเข้าถึงแหล่งค้นคว้าที่สำคัญ </vt:lpstr>
      <vt:lpstr>PowerPoint Presentation</vt:lpstr>
      <vt:lpstr>PowerPoint Presentation</vt:lpstr>
      <vt:lpstr>ความหมาย และความแตกต่างระหว่างความหมายกรอบทฤษฎีและความหมายกรอบแนวคิดการวิจัย</vt:lpstr>
      <vt:lpstr>กรอบแนวคิด ต้องประกอบด้วย</vt:lpstr>
      <vt:lpstr>สมมุติฐานการวิจัย</vt:lpstr>
      <vt:lpstr>การกำหนดตัวแปรและวิธีการวัดตัวแปร การให้คำนิยามตัวแปร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หมวดวิชาที่ ๓ :  การทบทวนวรรณกรรม และข้อมูลที่เกี่ยวข้อง  การสร้างกรอบแนวคิด และสมมติฐานการวิจัย (Training for the Trainers; วช.)</dc:title>
  <dc:creator>ASUS</dc:creator>
  <cp:lastModifiedBy>SORN</cp:lastModifiedBy>
  <cp:revision>202</cp:revision>
  <dcterms:created xsi:type="dcterms:W3CDTF">2014-08-09T07:29:52Z</dcterms:created>
  <dcterms:modified xsi:type="dcterms:W3CDTF">2014-12-03T12:19:42Z</dcterms:modified>
</cp:coreProperties>
</file>